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455" r:id="rId2"/>
    <p:sldId id="386" r:id="rId3"/>
    <p:sldId id="388" r:id="rId4"/>
    <p:sldId id="389" r:id="rId5"/>
    <p:sldId id="407" r:id="rId6"/>
    <p:sldId id="456" r:id="rId7"/>
    <p:sldId id="457" r:id="rId8"/>
    <p:sldId id="458" r:id="rId9"/>
    <p:sldId id="459" r:id="rId10"/>
    <p:sldId id="460" r:id="rId11"/>
    <p:sldId id="461" r:id="rId12"/>
    <p:sldId id="462" r:id="rId13"/>
    <p:sldId id="463" r:id="rId14"/>
    <p:sldId id="465" r:id="rId15"/>
    <p:sldId id="464" r:id="rId16"/>
    <p:sldId id="466" r:id="rId17"/>
    <p:sldId id="439" r:id="rId18"/>
    <p:sldId id="467" r:id="rId19"/>
    <p:sldId id="46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8934" autoAdjust="0"/>
  </p:normalViewPr>
  <p:slideViewPr>
    <p:cSldViewPr snapToGrid="0">
      <p:cViewPr>
        <p:scale>
          <a:sx n="71" d="100"/>
          <a:sy n="71" d="100"/>
        </p:scale>
        <p:origin x="-3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1EDCC9-7A3A-4079-AF02-831561AE77D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E126CAC-C61F-420D-8CDD-A714F76A1366}">
      <dgm:prSet phldrT="[Text]" custT="1"/>
      <dgm:spPr/>
      <dgm:t>
        <a:bodyPr/>
        <a:lstStyle/>
        <a:p>
          <a:r>
            <a:rPr lang="en-US" sz="2400" b="0" i="0" dirty="0" err="1" smtClean="0"/>
            <a:t>Selalu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menghambur-hamburkan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uang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untuk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memenuhi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keinginannya</a:t>
          </a:r>
          <a:r>
            <a:rPr lang="en-US" sz="2400" b="0" i="0" dirty="0" smtClean="0"/>
            <a:t>.</a:t>
          </a:r>
          <a:endParaRPr lang="en-US" sz="2400" dirty="0"/>
        </a:p>
      </dgm:t>
    </dgm:pt>
    <dgm:pt modelId="{0DB71B59-750D-4CEA-AABC-6D3F2482685B}" type="parTrans" cxnId="{3CBB27F0-73B4-460F-A5B8-5BBBADEC117E}">
      <dgm:prSet/>
      <dgm:spPr/>
      <dgm:t>
        <a:bodyPr/>
        <a:lstStyle/>
        <a:p>
          <a:endParaRPr lang="en-US" sz="2400"/>
        </a:p>
      </dgm:t>
    </dgm:pt>
    <dgm:pt modelId="{BD451FA0-6AB8-4F5F-AD9B-1A9A74881539}" type="sibTrans" cxnId="{3CBB27F0-73B4-460F-A5B8-5BBBADEC117E}">
      <dgm:prSet/>
      <dgm:spPr/>
      <dgm:t>
        <a:bodyPr/>
        <a:lstStyle/>
        <a:p>
          <a:endParaRPr lang="en-US" sz="2400"/>
        </a:p>
      </dgm:t>
    </dgm:pt>
    <dgm:pt modelId="{B4113784-1C9D-4783-A653-542368301206}">
      <dgm:prSet phldrT="[Text]" custT="1"/>
      <dgm:spPr/>
      <dgm:t>
        <a:bodyPr/>
        <a:lstStyle/>
        <a:p>
          <a:r>
            <a:rPr lang="en-US" sz="2400" b="0" i="0" dirty="0" err="1" smtClean="0"/>
            <a:t>Sering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melakukan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pesta</a:t>
          </a:r>
          <a:r>
            <a:rPr lang="en-US" sz="2400" b="0" i="0" dirty="0" smtClean="0"/>
            <a:t> yang </a:t>
          </a:r>
          <a:r>
            <a:rPr lang="en-US" sz="2400" b="0" i="0" dirty="0" err="1" smtClean="0"/>
            <a:t>disertai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dengan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minum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minuman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keras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dan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obat-obat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terlarang</a:t>
          </a:r>
          <a:r>
            <a:rPr lang="en-US" sz="2400" b="0" i="0" dirty="0" smtClean="0"/>
            <a:t>.</a:t>
          </a:r>
          <a:endParaRPr lang="en-US" sz="2400" dirty="0"/>
        </a:p>
      </dgm:t>
    </dgm:pt>
    <dgm:pt modelId="{D9AF7FF0-A351-4589-B43C-921C80971BBA}" type="parTrans" cxnId="{ED5E2201-B8E2-47BE-93F3-5824FF783208}">
      <dgm:prSet/>
      <dgm:spPr/>
      <dgm:t>
        <a:bodyPr/>
        <a:lstStyle/>
        <a:p>
          <a:endParaRPr lang="en-US" sz="2400"/>
        </a:p>
      </dgm:t>
    </dgm:pt>
    <dgm:pt modelId="{C1184AB3-BC64-42BC-9CD6-68AAAA1AFCAD}" type="sibTrans" cxnId="{ED5E2201-B8E2-47BE-93F3-5824FF783208}">
      <dgm:prSet/>
      <dgm:spPr/>
      <dgm:t>
        <a:bodyPr/>
        <a:lstStyle/>
        <a:p>
          <a:endParaRPr lang="en-US" sz="2400"/>
        </a:p>
      </dgm:t>
    </dgm:pt>
    <dgm:pt modelId="{2CD862DD-BC38-40B2-B12F-EFB5F2126F3B}">
      <dgm:prSet phldrT="[Text]" custT="1"/>
      <dgm:spPr/>
      <dgm:t>
        <a:bodyPr/>
        <a:lstStyle/>
        <a:p>
          <a:r>
            <a:rPr lang="en-US" sz="2400" b="0" i="0" dirty="0" err="1" smtClean="0"/>
            <a:t>Selalu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mencari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perhatian</a:t>
          </a:r>
          <a:r>
            <a:rPr lang="en-US" sz="2400" b="0" i="0" dirty="0" smtClean="0"/>
            <a:t> orang lain </a:t>
          </a:r>
          <a:r>
            <a:rPr lang="en-US" sz="2400" b="0" i="0" dirty="0" err="1" smtClean="0"/>
            <a:t>dengan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cara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berperilaku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negatif</a:t>
          </a:r>
          <a:r>
            <a:rPr lang="en-US" sz="2400" b="0" i="0" dirty="0" smtClean="0"/>
            <a:t>.</a:t>
          </a:r>
          <a:endParaRPr lang="en-US" sz="2400" dirty="0"/>
        </a:p>
      </dgm:t>
    </dgm:pt>
    <dgm:pt modelId="{1F84FB4B-33BC-4D57-B97C-D8FC4B558156}" type="parTrans" cxnId="{73259A2A-88DF-4384-9F9E-50C29EE96FCB}">
      <dgm:prSet/>
      <dgm:spPr/>
      <dgm:t>
        <a:bodyPr/>
        <a:lstStyle/>
        <a:p>
          <a:endParaRPr lang="en-US" sz="2400"/>
        </a:p>
      </dgm:t>
    </dgm:pt>
    <dgm:pt modelId="{27375C21-A19F-4955-B269-F9C96F5B0A19}" type="sibTrans" cxnId="{73259A2A-88DF-4384-9F9E-50C29EE96FCB}">
      <dgm:prSet/>
      <dgm:spPr/>
      <dgm:t>
        <a:bodyPr/>
        <a:lstStyle/>
        <a:p>
          <a:endParaRPr lang="en-US" sz="2400"/>
        </a:p>
      </dgm:t>
    </dgm:pt>
    <dgm:pt modelId="{14D8343C-F1CC-439E-B6CC-2021A2D1D394}">
      <dgm:prSet phldrT="[Text]" custT="1"/>
      <dgm:spPr/>
      <dgm:t>
        <a:bodyPr/>
        <a:lstStyle/>
        <a:p>
          <a:r>
            <a:rPr lang="en-US" sz="2400" b="0" i="0" dirty="0" smtClean="0"/>
            <a:t>Rasa </a:t>
          </a:r>
          <a:r>
            <a:rPr lang="en-US" sz="2400" b="0" i="0" dirty="0" err="1" smtClean="0"/>
            <a:t>ingin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tahu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terhadap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sesuatu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hal</a:t>
          </a:r>
          <a:r>
            <a:rPr lang="en-US" sz="2400" b="0" i="0" dirty="0" smtClean="0"/>
            <a:t> yang </a:t>
          </a:r>
          <a:r>
            <a:rPr lang="en-US" sz="2400" b="0" i="0" dirty="0" err="1" smtClean="0"/>
            <a:t>negatif</a:t>
          </a:r>
          <a:r>
            <a:rPr lang="en-US" sz="2400" b="0" i="0" dirty="0" smtClean="0"/>
            <a:t>.</a:t>
          </a:r>
          <a:endParaRPr lang="en-US" sz="2400" dirty="0"/>
        </a:p>
      </dgm:t>
    </dgm:pt>
    <dgm:pt modelId="{9EF65BA2-BEB1-4B0C-B4C3-42BEBCB8F598}" type="parTrans" cxnId="{54F3479B-BDA6-4E08-8927-36542DBE5FCB}">
      <dgm:prSet/>
      <dgm:spPr/>
      <dgm:t>
        <a:bodyPr/>
        <a:lstStyle/>
        <a:p>
          <a:endParaRPr lang="en-US" sz="2400"/>
        </a:p>
      </dgm:t>
    </dgm:pt>
    <dgm:pt modelId="{6BBFC615-6BE3-4347-BA68-E46F69018FA1}" type="sibTrans" cxnId="{54F3479B-BDA6-4E08-8927-36542DBE5FCB}">
      <dgm:prSet/>
      <dgm:spPr/>
      <dgm:t>
        <a:bodyPr/>
        <a:lstStyle/>
        <a:p>
          <a:endParaRPr lang="en-US" sz="2400"/>
        </a:p>
      </dgm:t>
    </dgm:pt>
    <dgm:pt modelId="{C1B2CF90-E506-4393-B341-DDD052882EB6}">
      <dgm:prSet phldrT="[Text]" custT="1"/>
      <dgm:spPr/>
      <dgm:t>
        <a:bodyPr/>
        <a:lstStyle/>
        <a:p>
          <a:r>
            <a:rPr lang="en-US" sz="2400" b="0" i="0" dirty="0" err="1" smtClean="0"/>
            <a:t>Berpakaian</a:t>
          </a:r>
          <a:r>
            <a:rPr lang="en-US" sz="2400" b="0" i="0" dirty="0" smtClean="0"/>
            <a:t> yang </a:t>
          </a:r>
          <a:r>
            <a:rPr lang="en-US" sz="2400" b="0" i="0" dirty="0" err="1" smtClean="0"/>
            <a:t>tidak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sesuai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dengan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norma</a:t>
          </a:r>
          <a:r>
            <a:rPr lang="en-US" sz="2400" b="0" i="0" dirty="0" smtClean="0"/>
            <a:t> yang </a:t>
          </a:r>
          <a:r>
            <a:rPr lang="en-US" sz="2400" b="0" i="0" dirty="0" err="1" smtClean="0"/>
            <a:t>berlaku</a:t>
          </a:r>
          <a:r>
            <a:rPr lang="en-US" sz="2400" b="0" i="0" dirty="0" smtClean="0"/>
            <a:t> di </a:t>
          </a:r>
          <a:r>
            <a:rPr lang="en-US" sz="2400" b="0" i="0" dirty="0" err="1" smtClean="0"/>
            <a:t>masyarakat</a:t>
          </a:r>
          <a:r>
            <a:rPr lang="en-US" sz="2400" b="0" i="0" dirty="0" smtClean="0"/>
            <a:t>.</a:t>
          </a:r>
          <a:endParaRPr lang="en-US" sz="2400" dirty="0"/>
        </a:p>
      </dgm:t>
    </dgm:pt>
    <dgm:pt modelId="{404F8016-AA3C-469A-979B-F77A03834460}" type="parTrans" cxnId="{B520DEE7-0A21-42D3-9061-4F5400BECE7B}">
      <dgm:prSet/>
      <dgm:spPr/>
      <dgm:t>
        <a:bodyPr/>
        <a:lstStyle/>
        <a:p>
          <a:endParaRPr lang="en-US" sz="2400"/>
        </a:p>
      </dgm:t>
    </dgm:pt>
    <dgm:pt modelId="{852B4596-89B2-4B15-BDB6-55E47516B331}" type="sibTrans" cxnId="{B520DEE7-0A21-42D3-9061-4F5400BECE7B}">
      <dgm:prSet/>
      <dgm:spPr/>
      <dgm:t>
        <a:bodyPr/>
        <a:lstStyle/>
        <a:p>
          <a:endParaRPr lang="en-US" sz="2400"/>
        </a:p>
      </dgm:t>
    </dgm:pt>
    <dgm:pt modelId="{ED9AB19A-BAD4-4A9A-9F77-1EA43FD1F63E}" type="pres">
      <dgm:prSet presAssocID="{E31EDCC9-7A3A-4079-AF02-831561AE77D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F60A352-B7F9-45E9-B675-F9CD3153C25E}" type="pres">
      <dgm:prSet presAssocID="{E31EDCC9-7A3A-4079-AF02-831561AE77D6}" presName="Name1" presStyleCnt="0"/>
      <dgm:spPr/>
    </dgm:pt>
    <dgm:pt modelId="{C7180254-3E06-4D16-85D5-489AC6F45CA0}" type="pres">
      <dgm:prSet presAssocID="{E31EDCC9-7A3A-4079-AF02-831561AE77D6}" presName="cycle" presStyleCnt="0"/>
      <dgm:spPr/>
    </dgm:pt>
    <dgm:pt modelId="{FD045892-F611-4486-B93F-24B321E72328}" type="pres">
      <dgm:prSet presAssocID="{E31EDCC9-7A3A-4079-AF02-831561AE77D6}" presName="srcNode" presStyleLbl="node1" presStyleIdx="0" presStyleCnt="5"/>
      <dgm:spPr/>
    </dgm:pt>
    <dgm:pt modelId="{4A22CBF5-2F62-4CB2-9507-0EEEF073301F}" type="pres">
      <dgm:prSet presAssocID="{E31EDCC9-7A3A-4079-AF02-831561AE77D6}" presName="conn" presStyleLbl="parChTrans1D2" presStyleIdx="0" presStyleCnt="1"/>
      <dgm:spPr/>
      <dgm:t>
        <a:bodyPr/>
        <a:lstStyle/>
        <a:p>
          <a:endParaRPr lang="en-US"/>
        </a:p>
      </dgm:t>
    </dgm:pt>
    <dgm:pt modelId="{1FE090B2-4D20-4F44-873B-882A21A9B6FD}" type="pres">
      <dgm:prSet presAssocID="{E31EDCC9-7A3A-4079-AF02-831561AE77D6}" presName="extraNode" presStyleLbl="node1" presStyleIdx="0" presStyleCnt="5"/>
      <dgm:spPr/>
    </dgm:pt>
    <dgm:pt modelId="{3BEA6EE6-5A42-4AFD-B156-5E2D35DF702B}" type="pres">
      <dgm:prSet presAssocID="{E31EDCC9-7A3A-4079-AF02-831561AE77D6}" presName="dstNode" presStyleLbl="node1" presStyleIdx="0" presStyleCnt="5"/>
      <dgm:spPr/>
    </dgm:pt>
    <dgm:pt modelId="{0896A40A-CFDE-43C1-A34F-FF08E4045BA2}" type="pres">
      <dgm:prSet presAssocID="{CE126CAC-C61F-420D-8CDD-A714F76A1366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9E617B-4B12-443E-9867-26EE8207987C}" type="pres">
      <dgm:prSet presAssocID="{CE126CAC-C61F-420D-8CDD-A714F76A1366}" presName="accent_1" presStyleCnt="0"/>
      <dgm:spPr/>
    </dgm:pt>
    <dgm:pt modelId="{09557226-554B-4EA6-A598-359569DB0944}" type="pres">
      <dgm:prSet presAssocID="{CE126CAC-C61F-420D-8CDD-A714F76A1366}" presName="accentRepeatNode" presStyleLbl="solidFgAcc1" presStyleIdx="0" presStyleCnt="5"/>
      <dgm:spPr/>
    </dgm:pt>
    <dgm:pt modelId="{81427CEE-EA43-46DE-9412-E48D12CA384E}" type="pres">
      <dgm:prSet presAssocID="{14D8343C-F1CC-439E-B6CC-2021A2D1D39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486C1-4717-48C4-92F0-254E06597D72}" type="pres">
      <dgm:prSet presAssocID="{14D8343C-F1CC-439E-B6CC-2021A2D1D394}" presName="accent_2" presStyleCnt="0"/>
      <dgm:spPr/>
    </dgm:pt>
    <dgm:pt modelId="{D4D63F37-0A93-4675-92F1-2D03CEB38694}" type="pres">
      <dgm:prSet presAssocID="{14D8343C-F1CC-439E-B6CC-2021A2D1D394}" presName="accentRepeatNode" presStyleLbl="solidFgAcc1" presStyleIdx="1" presStyleCnt="5"/>
      <dgm:spPr/>
    </dgm:pt>
    <dgm:pt modelId="{E1EF3CEA-898C-4FCA-80E7-2C187D4E0281}" type="pres">
      <dgm:prSet presAssocID="{C1B2CF90-E506-4393-B341-DDD052882EB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AF630-2D0B-4D9F-B197-7B87BE5B6CDD}" type="pres">
      <dgm:prSet presAssocID="{C1B2CF90-E506-4393-B341-DDD052882EB6}" presName="accent_3" presStyleCnt="0"/>
      <dgm:spPr/>
    </dgm:pt>
    <dgm:pt modelId="{4FAF6EBF-4386-4776-97BF-6422EE4162FB}" type="pres">
      <dgm:prSet presAssocID="{C1B2CF90-E506-4393-B341-DDD052882EB6}" presName="accentRepeatNode" presStyleLbl="solidFgAcc1" presStyleIdx="2" presStyleCnt="5"/>
      <dgm:spPr/>
    </dgm:pt>
    <dgm:pt modelId="{21DF26F5-A16A-4B79-B003-5511334ED87B}" type="pres">
      <dgm:prSet presAssocID="{B4113784-1C9D-4783-A653-542368301206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5444F4-2087-4EF5-AAF2-9C8BA29E843B}" type="pres">
      <dgm:prSet presAssocID="{B4113784-1C9D-4783-A653-542368301206}" presName="accent_4" presStyleCnt="0"/>
      <dgm:spPr/>
    </dgm:pt>
    <dgm:pt modelId="{3D44B1B4-E34F-423D-AE57-B9CD3C0E1614}" type="pres">
      <dgm:prSet presAssocID="{B4113784-1C9D-4783-A653-542368301206}" presName="accentRepeatNode" presStyleLbl="solidFgAcc1" presStyleIdx="3" presStyleCnt="5"/>
      <dgm:spPr/>
    </dgm:pt>
    <dgm:pt modelId="{4308D0F7-FB7A-4B3B-A6A8-87FD6AD1A6FA}" type="pres">
      <dgm:prSet presAssocID="{2CD862DD-BC38-40B2-B12F-EFB5F2126F3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A96B95-C452-419D-817E-8ADEE6650E20}" type="pres">
      <dgm:prSet presAssocID="{2CD862DD-BC38-40B2-B12F-EFB5F2126F3B}" presName="accent_5" presStyleCnt="0"/>
      <dgm:spPr/>
    </dgm:pt>
    <dgm:pt modelId="{7BA3827E-2E65-40C7-8381-59F0F36E7A9B}" type="pres">
      <dgm:prSet presAssocID="{2CD862DD-BC38-40B2-B12F-EFB5F2126F3B}" presName="accentRepeatNode" presStyleLbl="solidFgAcc1" presStyleIdx="4" presStyleCnt="5"/>
      <dgm:spPr/>
    </dgm:pt>
  </dgm:ptLst>
  <dgm:cxnLst>
    <dgm:cxn modelId="{3CBB27F0-73B4-460F-A5B8-5BBBADEC117E}" srcId="{E31EDCC9-7A3A-4079-AF02-831561AE77D6}" destId="{CE126CAC-C61F-420D-8CDD-A714F76A1366}" srcOrd="0" destOrd="0" parTransId="{0DB71B59-750D-4CEA-AABC-6D3F2482685B}" sibTransId="{BD451FA0-6AB8-4F5F-AD9B-1A9A74881539}"/>
    <dgm:cxn modelId="{56309A4B-291C-41D2-8022-0F0BFBED22B5}" type="presOf" srcId="{2CD862DD-BC38-40B2-B12F-EFB5F2126F3B}" destId="{4308D0F7-FB7A-4B3B-A6A8-87FD6AD1A6FA}" srcOrd="0" destOrd="0" presId="urn:microsoft.com/office/officeart/2008/layout/VerticalCurvedList"/>
    <dgm:cxn modelId="{ED5E2201-B8E2-47BE-93F3-5824FF783208}" srcId="{E31EDCC9-7A3A-4079-AF02-831561AE77D6}" destId="{B4113784-1C9D-4783-A653-542368301206}" srcOrd="3" destOrd="0" parTransId="{D9AF7FF0-A351-4589-B43C-921C80971BBA}" sibTransId="{C1184AB3-BC64-42BC-9CD6-68AAAA1AFCAD}"/>
    <dgm:cxn modelId="{B9F5F433-229C-402A-8787-FA8FC7F5567D}" type="presOf" srcId="{CE126CAC-C61F-420D-8CDD-A714F76A1366}" destId="{0896A40A-CFDE-43C1-A34F-FF08E4045BA2}" srcOrd="0" destOrd="0" presId="urn:microsoft.com/office/officeart/2008/layout/VerticalCurvedList"/>
    <dgm:cxn modelId="{49289125-47F7-4ECF-BC97-79D3A5B4BDF2}" type="presOf" srcId="{14D8343C-F1CC-439E-B6CC-2021A2D1D394}" destId="{81427CEE-EA43-46DE-9412-E48D12CA384E}" srcOrd="0" destOrd="0" presId="urn:microsoft.com/office/officeart/2008/layout/VerticalCurvedList"/>
    <dgm:cxn modelId="{54F3479B-BDA6-4E08-8927-36542DBE5FCB}" srcId="{E31EDCC9-7A3A-4079-AF02-831561AE77D6}" destId="{14D8343C-F1CC-439E-B6CC-2021A2D1D394}" srcOrd="1" destOrd="0" parTransId="{9EF65BA2-BEB1-4B0C-B4C3-42BEBCB8F598}" sibTransId="{6BBFC615-6BE3-4347-BA68-E46F69018FA1}"/>
    <dgm:cxn modelId="{AFC93113-CA8D-4742-B84F-5CADFC2E7115}" type="presOf" srcId="{BD451FA0-6AB8-4F5F-AD9B-1A9A74881539}" destId="{4A22CBF5-2F62-4CB2-9507-0EEEF073301F}" srcOrd="0" destOrd="0" presId="urn:microsoft.com/office/officeart/2008/layout/VerticalCurvedList"/>
    <dgm:cxn modelId="{B520DEE7-0A21-42D3-9061-4F5400BECE7B}" srcId="{E31EDCC9-7A3A-4079-AF02-831561AE77D6}" destId="{C1B2CF90-E506-4393-B341-DDD052882EB6}" srcOrd="2" destOrd="0" parTransId="{404F8016-AA3C-469A-979B-F77A03834460}" sibTransId="{852B4596-89B2-4B15-BDB6-55E47516B331}"/>
    <dgm:cxn modelId="{66310A66-EF6C-4521-AB18-121272971667}" type="presOf" srcId="{B4113784-1C9D-4783-A653-542368301206}" destId="{21DF26F5-A16A-4B79-B003-5511334ED87B}" srcOrd="0" destOrd="0" presId="urn:microsoft.com/office/officeart/2008/layout/VerticalCurvedList"/>
    <dgm:cxn modelId="{73259A2A-88DF-4384-9F9E-50C29EE96FCB}" srcId="{E31EDCC9-7A3A-4079-AF02-831561AE77D6}" destId="{2CD862DD-BC38-40B2-B12F-EFB5F2126F3B}" srcOrd="4" destOrd="0" parTransId="{1F84FB4B-33BC-4D57-B97C-D8FC4B558156}" sibTransId="{27375C21-A19F-4955-B269-F9C96F5B0A19}"/>
    <dgm:cxn modelId="{6C3E29DB-FE42-49FC-B353-65DF640D4EBE}" type="presOf" srcId="{C1B2CF90-E506-4393-B341-DDD052882EB6}" destId="{E1EF3CEA-898C-4FCA-80E7-2C187D4E0281}" srcOrd="0" destOrd="0" presId="urn:microsoft.com/office/officeart/2008/layout/VerticalCurvedList"/>
    <dgm:cxn modelId="{12FD1FE1-DBFD-4C4A-BFCD-D8F129EF6713}" type="presOf" srcId="{E31EDCC9-7A3A-4079-AF02-831561AE77D6}" destId="{ED9AB19A-BAD4-4A9A-9F77-1EA43FD1F63E}" srcOrd="0" destOrd="0" presId="urn:microsoft.com/office/officeart/2008/layout/VerticalCurvedList"/>
    <dgm:cxn modelId="{309B8ED7-C03E-43DB-B35F-ECA2771D96FF}" type="presParOf" srcId="{ED9AB19A-BAD4-4A9A-9F77-1EA43FD1F63E}" destId="{6F60A352-B7F9-45E9-B675-F9CD3153C25E}" srcOrd="0" destOrd="0" presId="urn:microsoft.com/office/officeart/2008/layout/VerticalCurvedList"/>
    <dgm:cxn modelId="{F204F175-A465-48FA-80A5-C951C5D2E61D}" type="presParOf" srcId="{6F60A352-B7F9-45E9-B675-F9CD3153C25E}" destId="{C7180254-3E06-4D16-85D5-489AC6F45CA0}" srcOrd="0" destOrd="0" presId="urn:microsoft.com/office/officeart/2008/layout/VerticalCurvedList"/>
    <dgm:cxn modelId="{EEC747DE-E43A-49C6-8475-20877821DEAB}" type="presParOf" srcId="{C7180254-3E06-4D16-85D5-489AC6F45CA0}" destId="{FD045892-F611-4486-B93F-24B321E72328}" srcOrd="0" destOrd="0" presId="urn:microsoft.com/office/officeart/2008/layout/VerticalCurvedList"/>
    <dgm:cxn modelId="{0C3F6A45-C935-4A00-A9D0-98D1F8AF84E5}" type="presParOf" srcId="{C7180254-3E06-4D16-85D5-489AC6F45CA0}" destId="{4A22CBF5-2F62-4CB2-9507-0EEEF073301F}" srcOrd="1" destOrd="0" presId="urn:microsoft.com/office/officeart/2008/layout/VerticalCurvedList"/>
    <dgm:cxn modelId="{10034535-9273-40D2-86EB-E6E81E51501F}" type="presParOf" srcId="{C7180254-3E06-4D16-85D5-489AC6F45CA0}" destId="{1FE090B2-4D20-4F44-873B-882A21A9B6FD}" srcOrd="2" destOrd="0" presId="urn:microsoft.com/office/officeart/2008/layout/VerticalCurvedList"/>
    <dgm:cxn modelId="{4C760039-53D3-4405-A2B1-CB729199AA67}" type="presParOf" srcId="{C7180254-3E06-4D16-85D5-489AC6F45CA0}" destId="{3BEA6EE6-5A42-4AFD-B156-5E2D35DF702B}" srcOrd="3" destOrd="0" presId="urn:microsoft.com/office/officeart/2008/layout/VerticalCurvedList"/>
    <dgm:cxn modelId="{D19EE62B-79B1-45A5-8B0C-799800B7D41C}" type="presParOf" srcId="{6F60A352-B7F9-45E9-B675-F9CD3153C25E}" destId="{0896A40A-CFDE-43C1-A34F-FF08E4045BA2}" srcOrd="1" destOrd="0" presId="urn:microsoft.com/office/officeart/2008/layout/VerticalCurvedList"/>
    <dgm:cxn modelId="{41A99616-577E-4A63-8D57-F82FE1FA1F93}" type="presParOf" srcId="{6F60A352-B7F9-45E9-B675-F9CD3153C25E}" destId="{079E617B-4B12-443E-9867-26EE8207987C}" srcOrd="2" destOrd="0" presId="urn:microsoft.com/office/officeart/2008/layout/VerticalCurvedList"/>
    <dgm:cxn modelId="{D0381A81-A6BE-4430-8731-67D0B844F66B}" type="presParOf" srcId="{079E617B-4B12-443E-9867-26EE8207987C}" destId="{09557226-554B-4EA6-A598-359569DB0944}" srcOrd="0" destOrd="0" presId="urn:microsoft.com/office/officeart/2008/layout/VerticalCurvedList"/>
    <dgm:cxn modelId="{4AA7329A-FAB8-49A9-B407-E9FB9E24B727}" type="presParOf" srcId="{6F60A352-B7F9-45E9-B675-F9CD3153C25E}" destId="{81427CEE-EA43-46DE-9412-E48D12CA384E}" srcOrd="3" destOrd="0" presId="urn:microsoft.com/office/officeart/2008/layout/VerticalCurvedList"/>
    <dgm:cxn modelId="{4326541D-4863-44F6-A7F2-4D96B06301C6}" type="presParOf" srcId="{6F60A352-B7F9-45E9-B675-F9CD3153C25E}" destId="{C03486C1-4717-48C4-92F0-254E06597D72}" srcOrd="4" destOrd="0" presId="urn:microsoft.com/office/officeart/2008/layout/VerticalCurvedList"/>
    <dgm:cxn modelId="{1767FD32-9149-4E29-9695-1A0AE733DAED}" type="presParOf" srcId="{C03486C1-4717-48C4-92F0-254E06597D72}" destId="{D4D63F37-0A93-4675-92F1-2D03CEB38694}" srcOrd="0" destOrd="0" presId="urn:microsoft.com/office/officeart/2008/layout/VerticalCurvedList"/>
    <dgm:cxn modelId="{A953161C-E716-4687-A01E-A8A05B450770}" type="presParOf" srcId="{6F60A352-B7F9-45E9-B675-F9CD3153C25E}" destId="{E1EF3CEA-898C-4FCA-80E7-2C187D4E0281}" srcOrd="5" destOrd="0" presId="urn:microsoft.com/office/officeart/2008/layout/VerticalCurvedList"/>
    <dgm:cxn modelId="{EFF8A85A-43E4-40B7-85F9-5876423C9EA3}" type="presParOf" srcId="{6F60A352-B7F9-45E9-B675-F9CD3153C25E}" destId="{DECAF630-2D0B-4D9F-B197-7B87BE5B6CDD}" srcOrd="6" destOrd="0" presId="urn:microsoft.com/office/officeart/2008/layout/VerticalCurvedList"/>
    <dgm:cxn modelId="{581894BF-EDA7-4EC5-83F9-2A5C57855052}" type="presParOf" srcId="{DECAF630-2D0B-4D9F-B197-7B87BE5B6CDD}" destId="{4FAF6EBF-4386-4776-97BF-6422EE4162FB}" srcOrd="0" destOrd="0" presId="urn:microsoft.com/office/officeart/2008/layout/VerticalCurvedList"/>
    <dgm:cxn modelId="{A6896E18-66FD-419C-99C1-A47772EA0AF8}" type="presParOf" srcId="{6F60A352-B7F9-45E9-B675-F9CD3153C25E}" destId="{21DF26F5-A16A-4B79-B003-5511334ED87B}" srcOrd="7" destOrd="0" presId="urn:microsoft.com/office/officeart/2008/layout/VerticalCurvedList"/>
    <dgm:cxn modelId="{D3BAF97A-B132-4186-8654-61CE91378897}" type="presParOf" srcId="{6F60A352-B7F9-45E9-B675-F9CD3153C25E}" destId="{F55444F4-2087-4EF5-AAF2-9C8BA29E843B}" srcOrd="8" destOrd="0" presId="urn:microsoft.com/office/officeart/2008/layout/VerticalCurvedList"/>
    <dgm:cxn modelId="{01878750-698F-412E-A97A-B9193D9AB9A9}" type="presParOf" srcId="{F55444F4-2087-4EF5-AAF2-9C8BA29E843B}" destId="{3D44B1B4-E34F-423D-AE57-B9CD3C0E1614}" srcOrd="0" destOrd="0" presId="urn:microsoft.com/office/officeart/2008/layout/VerticalCurvedList"/>
    <dgm:cxn modelId="{AE4D6687-670A-40B3-B65F-FA92938B45A2}" type="presParOf" srcId="{6F60A352-B7F9-45E9-B675-F9CD3153C25E}" destId="{4308D0F7-FB7A-4B3B-A6A8-87FD6AD1A6FA}" srcOrd="9" destOrd="0" presId="urn:microsoft.com/office/officeart/2008/layout/VerticalCurvedList"/>
    <dgm:cxn modelId="{877FA124-1520-4F30-9D38-FFFB2932019B}" type="presParOf" srcId="{6F60A352-B7F9-45E9-B675-F9CD3153C25E}" destId="{65A96B95-C452-419D-817E-8ADEE6650E20}" srcOrd="10" destOrd="0" presId="urn:microsoft.com/office/officeart/2008/layout/VerticalCurvedList"/>
    <dgm:cxn modelId="{537F167E-7980-4A53-847B-64D9FB55AB24}" type="presParOf" srcId="{65A96B95-C452-419D-817E-8ADEE6650E20}" destId="{7BA3827E-2E65-40C7-8381-59F0F36E7A9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3E96B9-ED20-441C-9A58-F27F0CFA862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1AFCB1C-5B44-4039-9B7B-1D714104E663}">
      <dgm:prSet phldrT="[Text]" custT="1"/>
      <dgm:spPr/>
      <dgm:t>
        <a:bodyPr/>
        <a:lstStyle/>
        <a:p>
          <a:r>
            <a:rPr lang="en-US" sz="2400" b="1" dirty="0" err="1" smtClean="0">
              <a:cs typeface="Arial" panose="020B0604020202020204" pitchFamily="34" charset="0"/>
            </a:rPr>
            <a:t>Faktor</a:t>
          </a:r>
          <a:r>
            <a:rPr lang="en-US" sz="2400" b="1" dirty="0" smtClean="0">
              <a:cs typeface="Arial" panose="020B0604020202020204" pitchFamily="34" charset="0"/>
            </a:rPr>
            <a:t> </a:t>
          </a:r>
          <a:r>
            <a:rPr lang="en-US" sz="2400" b="1" dirty="0" err="1" smtClean="0">
              <a:cs typeface="Arial" panose="020B0604020202020204" pitchFamily="34" charset="0"/>
            </a:rPr>
            <a:t>Pendorong</a:t>
          </a:r>
          <a:r>
            <a:rPr lang="en-US" sz="2400" b="1" dirty="0" smtClean="0">
              <a:cs typeface="Arial" panose="020B0604020202020204" pitchFamily="34" charset="0"/>
            </a:rPr>
            <a:t> </a:t>
          </a:r>
          <a:r>
            <a:rPr lang="en-US" sz="2400" b="1" dirty="0" err="1" smtClean="0">
              <a:cs typeface="Arial" panose="020B0604020202020204" pitchFamily="34" charset="0"/>
            </a:rPr>
            <a:t>Pergaulan</a:t>
          </a:r>
          <a:r>
            <a:rPr lang="en-US" sz="2400" b="1" dirty="0" smtClean="0">
              <a:cs typeface="Arial" panose="020B0604020202020204" pitchFamily="34" charset="0"/>
            </a:rPr>
            <a:t> </a:t>
          </a:r>
          <a:r>
            <a:rPr lang="en-US" sz="2400" b="1" dirty="0" err="1" smtClean="0">
              <a:cs typeface="Arial" panose="020B0604020202020204" pitchFamily="34" charset="0"/>
            </a:rPr>
            <a:t>Bebas</a:t>
          </a:r>
          <a:endParaRPr lang="en-US" sz="2400" dirty="0"/>
        </a:p>
      </dgm:t>
    </dgm:pt>
    <dgm:pt modelId="{86800860-9D80-49F5-BFC0-71E2D6B2735A}" type="parTrans" cxnId="{B5677696-11F0-4D79-8486-C636791F4961}">
      <dgm:prSet/>
      <dgm:spPr/>
      <dgm:t>
        <a:bodyPr/>
        <a:lstStyle/>
        <a:p>
          <a:endParaRPr lang="en-US"/>
        </a:p>
      </dgm:t>
    </dgm:pt>
    <dgm:pt modelId="{26472D4D-4687-4838-BE4E-EE425EAA9611}" type="sibTrans" cxnId="{B5677696-11F0-4D79-8486-C636791F4961}">
      <dgm:prSet/>
      <dgm:spPr/>
      <dgm:t>
        <a:bodyPr/>
        <a:lstStyle/>
        <a:p>
          <a:endParaRPr lang="en-US"/>
        </a:p>
      </dgm:t>
    </dgm:pt>
    <dgm:pt modelId="{CA49A0FA-A6A3-460A-B7F3-E9A1491A7D4D}">
      <dgm:prSet phldrT="[Text]" custT="1"/>
      <dgm:spPr/>
      <dgm:t>
        <a:bodyPr/>
        <a:lstStyle/>
        <a:p>
          <a:pPr algn="l"/>
          <a:r>
            <a:rPr lang="en-US" sz="2400" b="0" i="0" smtClean="0"/>
            <a:t>Pergaulan </a:t>
          </a:r>
          <a:r>
            <a:rPr lang="en-US" sz="2400" b="0" i="0" dirty="0" smtClean="0"/>
            <a:t>yang </a:t>
          </a:r>
          <a:r>
            <a:rPr lang="en-US" sz="2400" b="0" i="0" dirty="0" err="1" smtClean="0"/>
            <a:t>bebas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atau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tanpa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batas</a:t>
          </a:r>
          <a:endParaRPr lang="en-US" sz="2400" dirty="0"/>
        </a:p>
      </dgm:t>
    </dgm:pt>
    <dgm:pt modelId="{B490B365-232B-463E-959E-FDA9E7E0ED9D}" type="parTrans" cxnId="{58613948-DC58-4C42-9214-4F1DE81DD6B5}">
      <dgm:prSet/>
      <dgm:spPr/>
      <dgm:t>
        <a:bodyPr/>
        <a:lstStyle/>
        <a:p>
          <a:endParaRPr lang="en-US"/>
        </a:p>
      </dgm:t>
    </dgm:pt>
    <dgm:pt modelId="{BCE55732-6EC5-4655-8655-85B2290A8837}" type="sibTrans" cxnId="{58613948-DC58-4C42-9214-4F1DE81DD6B5}">
      <dgm:prSet/>
      <dgm:spPr/>
      <dgm:t>
        <a:bodyPr/>
        <a:lstStyle/>
        <a:p>
          <a:endParaRPr lang="en-US"/>
        </a:p>
      </dgm:t>
    </dgm:pt>
    <dgm:pt modelId="{661B9049-0087-47F3-BCCF-259B18B89F6A}">
      <dgm:prSet phldrT="[Text]" custT="1"/>
      <dgm:spPr/>
      <dgm:t>
        <a:bodyPr/>
        <a:lstStyle/>
        <a:p>
          <a:pPr algn="l"/>
          <a:r>
            <a:rPr lang="en-US" sz="2400" b="0" i="0" dirty="0" err="1" smtClean="0"/>
            <a:t>Pengaruh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mengonsumsi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narkoba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dan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alkohol</a:t>
          </a:r>
          <a:endParaRPr lang="en-US" sz="2400" dirty="0"/>
        </a:p>
      </dgm:t>
    </dgm:pt>
    <dgm:pt modelId="{1718E3EB-A867-4F80-BC81-67F583B2126B}" type="parTrans" cxnId="{897026E5-7BB3-49DC-A623-78F3E6E373BE}">
      <dgm:prSet/>
      <dgm:spPr/>
      <dgm:t>
        <a:bodyPr/>
        <a:lstStyle/>
        <a:p>
          <a:endParaRPr lang="en-US"/>
        </a:p>
      </dgm:t>
    </dgm:pt>
    <dgm:pt modelId="{8C2DEFF1-5DA9-4829-A5CD-5BCA08F46CED}" type="sibTrans" cxnId="{897026E5-7BB3-49DC-A623-78F3E6E373BE}">
      <dgm:prSet/>
      <dgm:spPr/>
      <dgm:t>
        <a:bodyPr/>
        <a:lstStyle/>
        <a:p>
          <a:endParaRPr lang="en-US"/>
        </a:p>
      </dgm:t>
    </dgm:pt>
    <dgm:pt modelId="{8CCF71F6-D757-455F-9E92-B385A2203FAC}">
      <dgm:prSet phldrT="[Text]" custT="1"/>
      <dgm:spPr/>
      <dgm:t>
        <a:bodyPr/>
        <a:lstStyle/>
        <a:p>
          <a:pPr algn="l"/>
          <a:r>
            <a:rPr lang="en-US" sz="2400" b="0" i="0" dirty="0" err="1" smtClean="0"/>
            <a:t>Pengaruh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lingkungan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tempat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tinggal</a:t>
          </a:r>
          <a:endParaRPr lang="en-US" sz="2400" dirty="0"/>
        </a:p>
      </dgm:t>
    </dgm:pt>
    <dgm:pt modelId="{BFB7D3C8-B0DA-4F08-8760-DE5C990A6980}" type="parTrans" cxnId="{E614E36C-EE52-472D-A61E-3ADD9ED4071E}">
      <dgm:prSet/>
      <dgm:spPr/>
      <dgm:t>
        <a:bodyPr/>
        <a:lstStyle/>
        <a:p>
          <a:endParaRPr lang="en-US"/>
        </a:p>
      </dgm:t>
    </dgm:pt>
    <dgm:pt modelId="{1810A5EA-8D7B-4945-9A03-D75FABA3B3BC}" type="sibTrans" cxnId="{E614E36C-EE52-472D-A61E-3ADD9ED4071E}">
      <dgm:prSet/>
      <dgm:spPr/>
      <dgm:t>
        <a:bodyPr/>
        <a:lstStyle/>
        <a:p>
          <a:endParaRPr lang="en-US"/>
        </a:p>
      </dgm:t>
    </dgm:pt>
    <dgm:pt modelId="{77EA5DDF-F013-4D21-9F71-8627F5E222F1}">
      <dgm:prSet phldrT="[Text]" custT="1"/>
      <dgm:spPr/>
      <dgm:t>
        <a:bodyPr/>
        <a:lstStyle/>
        <a:p>
          <a:pPr algn="l"/>
          <a:r>
            <a:rPr lang="en-US" sz="2400" b="0" i="0" smtClean="0"/>
            <a:t>Kemajuan </a:t>
          </a:r>
          <a:r>
            <a:rPr lang="en-US" sz="2400" b="0" i="0" dirty="0" err="1" smtClean="0"/>
            <a:t>teknologi</a:t>
          </a:r>
          <a:endParaRPr lang="en-US" sz="2400" dirty="0"/>
        </a:p>
      </dgm:t>
    </dgm:pt>
    <dgm:pt modelId="{A7A71C17-891C-4C98-8027-A376236206AC}" type="parTrans" cxnId="{B411C644-6487-4187-BD23-2653A9EB0718}">
      <dgm:prSet/>
      <dgm:spPr/>
      <dgm:t>
        <a:bodyPr/>
        <a:lstStyle/>
        <a:p>
          <a:endParaRPr lang="en-US"/>
        </a:p>
      </dgm:t>
    </dgm:pt>
    <dgm:pt modelId="{F0363BA2-3B8B-4E43-BC1E-F5070ACCD53C}" type="sibTrans" cxnId="{B411C644-6487-4187-BD23-2653A9EB0718}">
      <dgm:prSet/>
      <dgm:spPr/>
      <dgm:t>
        <a:bodyPr/>
        <a:lstStyle/>
        <a:p>
          <a:endParaRPr lang="en-US"/>
        </a:p>
      </dgm:t>
    </dgm:pt>
    <dgm:pt modelId="{D5F20BCF-573D-4BAD-8015-2DABDF3D46E8}">
      <dgm:prSet phldrT="[Text]" custT="1"/>
      <dgm:spPr/>
      <dgm:t>
        <a:bodyPr/>
        <a:lstStyle/>
        <a:p>
          <a:pPr algn="l"/>
          <a:r>
            <a:rPr lang="fi-FI" sz="2400" b="0" i="0" smtClean="0"/>
            <a:t>Kurangnya </a:t>
          </a:r>
          <a:r>
            <a:rPr lang="fi-FI" sz="2400" b="0" i="0" dirty="0" smtClean="0"/>
            <a:t>pemahaman nilai moral dan keimanan atau </a:t>
          </a:r>
          <a:r>
            <a:rPr lang="en-US" sz="2400" b="0" i="0" dirty="0" err="1" smtClean="0"/>
            <a:t>kurangnya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pemahaman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tentang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nilai-nilai</a:t>
          </a:r>
          <a:r>
            <a:rPr lang="en-US" sz="2400" b="0" i="0" dirty="0" smtClean="0"/>
            <a:t> agama</a:t>
          </a:r>
          <a:endParaRPr lang="en-US" sz="2400" dirty="0"/>
        </a:p>
      </dgm:t>
    </dgm:pt>
    <dgm:pt modelId="{29470B0A-65C2-46D9-9855-99F732F7F431}" type="parTrans" cxnId="{E3AA1710-9986-42F0-B9EF-7E51EC280E3D}">
      <dgm:prSet/>
      <dgm:spPr/>
      <dgm:t>
        <a:bodyPr/>
        <a:lstStyle/>
        <a:p>
          <a:endParaRPr lang="en-US"/>
        </a:p>
      </dgm:t>
    </dgm:pt>
    <dgm:pt modelId="{CC397A57-A7A3-4BCE-929A-E6C82835EE8C}" type="sibTrans" cxnId="{E3AA1710-9986-42F0-B9EF-7E51EC280E3D}">
      <dgm:prSet/>
      <dgm:spPr/>
      <dgm:t>
        <a:bodyPr/>
        <a:lstStyle/>
        <a:p>
          <a:endParaRPr lang="en-US"/>
        </a:p>
      </dgm:t>
    </dgm:pt>
    <dgm:pt modelId="{273AD17F-38C6-48CA-8F01-18824EEEBA23}">
      <dgm:prSet phldrT="[Text]" custT="1"/>
      <dgm:spPr/>
      <dgm:t>
        <a:bodyPr/>
        <a:lstStyle/>
        <a:p>
          <a:pPr algn="l"/>
          <a:r>
            <a:rPr lang="en-US" sz="2400" b="0" i="0" dirty="0" err="1" smtClean="0"/>
            <a:t>Minimnya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pengetahuan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tentang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dampak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negatif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pergaulan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bebas</a:t>
          </a:r>
          <a:endParaRPr lang="en-US" sz="2400" dirty="0"/>
        </a:p>
      </dgm:t>
    </dgm:pt>
    <dgm:pt modelId="{36B3B53C-4617-4BFF-9810-53D6808CF3E5}" type="parTrans" cxnId="{99EB5BF6-DCC2-4004-9812-D6923C5A3454}">
      <dgm:prSet/>
      <dgm:spPr/>
      <dgm:t>
        <a:bodyPr/>
        <a:lstStyle/>
        <a:p>
          <a:endParaRPr lang="en-US"/>
        </a:p>
      </dgm:t>
    </dgm:pt>
    <dgm:pt modelId="{D0C814D8-502F-499C-ABCB-4EA0C6B8280F}" type="sibTrans" cxnId="{99EB5BF6-DCC2-4004-9812-D6923C5A3454}">
      <dgm:prSet/>
      <dgm:spPr/>
      <dgm:t>
        <a:bodyPr/>
        <a:lstStyle/>
        <a:p>
          <a:endParaRPr lang="en-US"/>
        </a:p>
      </dgm:t>
    </dgm:pt>
    <dgm:pt modelId="{1252AAA5-F9B5-40C4-B1CA-D989402A5BFD}">
      <dgm:prSet phldrT="[Text]" custT="1"/>
      <dgm:spPr/>
      <dgm:t>
        <a:bodyPr/>
        <a:lstStyle/>
        <a:p>
          <a:pPr algn="l"/>
          <a:r>
            <a:rPr lang="en-US" sz="2400" b="0" i="0" dirty="0" smtClean="0"/>
            <a:t>Salah </a:t>
          </a:r>
          <a:r>
            <a:rPr lang="en-US" sz="2400" b="0" i="0" dirty="0" err="1" smtClean="0"/>
            <a:t>pergaulan</a:t>
          </a:r>
          <a:endParaRPr lang="en-US" sz="2400" dirty="0"/>
        </a:p>
      </dgm:t>
    </dgm:pt>
    <dgm:pt modelId="{A6874574-B31D-4FE5-837F-F077DDB489B5}" type="parTrans" cxnId="{0C5F50FD-34EA-4465-ACE2-FC619114CCCF}">
      <dgm:prSet/>
      <dgm:spPr/>
      <dgm:t>
        <a:bodyPr/>
        <a:lstStyle/>
        <a:p>
          <a:endParaRPr lang="en-US"/>
        </a:p>
      </dgm:t>
    </dgm:pt>
    <dgm:pt modelId="{17D23296-822D-4151-81C8-000F066BC7D0}" type="sibTrans" cxnId="{0C5F50FD-34EA-4465-ACE2-FC619114CCCF}">
      <dgm:prSet/>
      <dgm:spPr/>
      <dgm:t>
        <a:bodyPr/>
        <a:lstStyle/>
        <a:p>
          <a:endParaRPr lang="en-US"/>
        </a:p>
      </dgm:t>
    </dgm:pt>
    <dgm:pt modelId="{CD892818-7372-4D44-83CF-038A06C080ED}" type="pres">
      <dgm:prSet presAssocID="{383E96B9-ED20-441C-9A58-F27F0CFA862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CCA706-82B4-4C50-AE83-EB531AB13477}" type="pres">
      <dgm:prSet presAssocID="{C1AFCB1C-5B44-4039-9B7B-1D714104E663}" presName="root1" presStyleCnt="0"/>
      <dgm:spPr/>
    </dgm:pt>
    <dgm:pt modelId="{C077CA83-7A93-4F98-9CB0-C8CBD3B5366D}" type="pres">
      <dgm:prSet presAssocID="{C1AFCB1C-5B44-4039-9B7B-1D714104E663}" presName="LevelOneTextNode" presStyleLbl="node0" presStyleIdx="0" presStyleCnt="1" custScaleY="1616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AA3B96-84F3-4A5D-9CED-74517F6E2A98}" type="pres">
      <dgm:prSet presAssocID="{C1AFCB1C-5B44-4039-9B7B-1D714104E663}" presName="level2hierChild" presStyleCnt="0"/>
      <dgm:spPr/>
    </dgm:pt>
    <dgm:pt modelId="{B288566C-6F4F-44DC-A1D5-26176859BC84}" type="pres">
      <dgm:prSet presAssocID="{B490B365-232B-463E-959E-FDA9E7E0ED9D}" presName="conn2-1" presStyleLbl="parChTrans1D2" presStyleIdx="0" presStyleCnt="7"/>
      <dgm:spPr/>
      <dgm:t>
        <a:bodyPr/>
        <a:lstStyle/>
        <a:p>
          <a:endParaRPr lang="en-US"/>
        </a:p>
      </dgm:t>
    </dgm:pt>
    <dgm:pt modelId="{DA0FF0AB-CE47-4627-8714-AFDAFC730C82}" type="pres">
      <dgm:prSet presAssocID="{B490B365-232B-463E-959E-FDA9E7E0ED9D}" presName="connTx" presStyleLbl="parChTrans1D2" presStyleIdx="0" presStyleCnt="7"/>
      <dgm:spPr/>
      <dgm:t>
        <a:bodyPr/>
        <a:lstStyle/>
        <a:p>
          <a:endParaRPr lang="en-US"/>
        </a:p>
      </dgm:t>
    </dgm:pt>
    <dgm:pt modelId="{5DE4146E-1A0C-4C6F-B648-B2AFEA8879D8}" type="pres">
      <dgm:prSet presAssocID="{CA49A0FA-A6A3-460A-B7F3-E9A1491A7D4D}" presName="root2" presStyleCnt="0"/>
      <dgm:spPr/>
    </dgm:pt>
    <dgm:pt modelId="{137FD18E-1531-44F9-8C36-502160FDBFB1}" type="pres">
      <dgm:prSet presAssocID="{CA49A0FA-A6A3-460A-B7F3-E9A1491A7D4D}" presName="LevelTwoTextNode" presStyleLbl="node2" presStyleIdx="0" presStyleCnt="7" custScaleX="395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7DDAF4-F664-4284-A984-547EE3A2140E}" type="pres">
      <dgm:prSet presAssocID="{CA49A0FA-A6A3-460A-B7F3-E9A1491A7D4D}" presName="level3hierChild" presStyleCnt="0"/>
      <dgm:spPr/>
    </dgm:pt>
    <dgm:pt modelId="{53EDC49A-8F1C-4662-9CD6-8F3F0047C44F}" type="pres">
      <dgm:prSet presAssocID="{A7A71C17-891C-4C98-8027-A376236206AC}" presName="conn2-1" presStyleLbl="parChTrans1D2" presStyleIdx="1" presStyleCnt="7"/>
      <dgm:spPr/>
      <dgm:t>
        <a:bodyPr/>
        <a:lstStyle/>
        <a:p>
          <a:endParaRPr lang="en-US"/>
        </a:p>
      </dgm:t>
    </dgm:pt>
    <dgm:pt modelId="{FA934F7F-54BE-4826-9628-B2179D01443A}" type="pres">
      <dgm:prSet presAssocID="{A7A71C17-891C-4C98-8027-A376236206AC}" presName="connTx" presStyleLbl="parChTrans1D2" presStyleIdx="1" presStyleCnt="7"/>
      <dgm:spPr/>
      <dgm:t>
        <a:bodyPr/>
        <a:lstStyle/>
        <a:p>
          <a:endParaRPr lang="en-US"/>
        </a:p>
      </dgm:t>
    </dgm:pt>
    <dgm:pt modelId="{C6B54072-DAD1-4ECB-BB57-392B545F7F1A}" type="pres">
      <dgm:prSet presAssocID="{77EA5DDF-F013-4D21-9F71-8627F5E222F1}" presName="root2" presStyleCnt="0"/>
      <dgm:spPr/>
    </dgm:pt>
    <dgm:pt modelId="{9AB73E7D-D811-4733-AE7A-48A69134E994}" type="pres">
      <dgm:prSet presAssocID="{77EA5DDF-F013-4D21-9F71-8627F5E222F1}" presName="LevelTwoTextNode" presStyleLbl="node2" presStyleIdx="1" presStyleCnt="7" custScaleX="395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511C12-C221-4631-B391-DEC34D46717F}" type="pres">
      <dgm:prSet presAssocID="{77EA5DDF-F013-4D21-9F71-8627F5E222F1}" presName="level3hierChild" presStyleCnt="0"/>
      <dgm:spPr/>
    </dgm:pt>
    <dgm:pt modelId="{EFDA5998-58B8-41F1-AEF6-ABD12F838B35}" type="pres">
      <dgm:prSet presAssocID="{29470B0A-65C2-46D9-9855-99F732F7F431}" presName="conn2-1" presStyleLbl="parChTrans1D2" presStyleIdx="2" presStyleCnt="7"/>
      <dgm:spPr/>
      <dgm:t>
        <a:bodyPr/>
        <a:lstStyle/>
        <a:p>
          <a:endParaRPr lang="en-US"/>
        </a:p>
      </dgm:t>
    </dgm:pt>
    <dgm:pt modelId="{14977842-427D-49FF-85DC-97EA628044F6}" type="pres">
      <dgm:prSet presAssocID="{29470B0A-65C2-46D9-9855-99F732F7F431}" presName="connTx" presStyleLbl="parChTrans1D2" presStyleIdx="2" presStyleCnt="7"/>
      <dgm:spPr/>
      <dgm:t>
        <a:bodyPr/>
        <a:lstStyle/>
        <a:p>
          <a:endParaRPr lang="en-US"/>
        </a:p>
      </dgm:t>
    </dgm:pt>
    <dgm:pt modelId="{D60602BA-EF84-48C8-B99A-273D81584A12}" type="pres">
      <dgm:prSet presAssocID="{D5F20BCF-573D-4BAD-8015-2DABDF3D46E8}" presName="root2" presStyleCnt="0"/>
      <dgm:spPr/>
    </dgm:pt>
    <dgm:pt modelId="{8B99C1EA-02DD-47B7-9BC1-AFC3FC2604B2}" type="pres">
      <dgm:prSet presAssocID="{D5F20BCF-573D-4BAD-8015-2DABDF3D46E8}" presName="LevelTwoTextNode" presStyleLbl="node2" presStyleIdx="2" presStyleCnt="7" custScaleX="395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8DBCCD-197A-4C20-BC56-508D7001344D}" type="pres">
      <dgm:prSet presAssocID="{D5F20BCF-573D-4BAD-8015-2DABDF3D46E8}" presName="level3hierChild" presStyleCnt="0"/>
      <dgm:spPr/>
    </dgm:pt>
    <dgm:pt modelId="{38666BAF-C48C-47F0-B290-D599DA381F2A}" type="pres">
      <dgm:prSet presAssocID="{36B3B53C-4617-4BFF-9810-53D6808CF3E5}" presName="conn2-1" presStyleLbl="parChTrans1D2" presStyleIdx="3" presStyleCnt="7"/>
      <dgm:spPr/>
      <dgm:t>
        <a:bodyPr/>
        <a:lstStyle/>
        <a:p>
          <a:endParaRPr lang="en-US"/>
        </a:p>
      </dgm:t>
    </dgm:pt>
    <dgm:pt modelId="{A992FB27-0D9B-4D89-88A8-F8E8399E13ED}" type="pres">
      <dgm:prSet presAssocID="{36B3B53C-4617-4BFF-9810-53D6808CF3E5}" presName="connTx" presStyleLbl="parChTrans1D2" presStyleIdx="3" presStyleCnt="7"/>
      <dgm:spPr/>
      <dgm:t>
        <a:bodyPr/>
        <a:lstStyle/>
        <a:p>
          <a:endParaRPr lang="en-US"/>
        </a:p>
      </dgm:t>
    </dgm:pt>
    <dgm:pt modelId="{C75A4963-F521-498C-8E26-76D06262952C}" type="pres">
      <dgm:prSet presAssocID="{273AD17F-38C6-48CA-8F01-18824EEEBA23}" presName="root2" presStyleCnt="0"/>
      <dgm:spPr/>
    </dgm:pt>
    <dgm:pt modelId="{37C2EB0D-BF3F-4693-A818-A452BACF77A4}" type="pres">
      <dgm:prSet presAssocID="{273AD17F-38C6-48CA-8F01-18824EEEBA23}" presName="LevelTwoTextNode" presStyleLbl="node2" presStyleIdx="3" presStyleCnt="7" custScaleX="395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E81925-86D9-4FAD-9B4A-C66226EF967C}" type="pres">
      <dgm:prSet presAssocID="{273AD17F-38C6-48CA-8F01-18824EEEBA23}" presName="level3hierChild" presStyleCnt="0"/>
      <dgm:spPr/>
    </dgm:pt>
    <dgm:pt modelId="{E1D83E7A-7FED-4296-90B8-6C779891B12B}" type="pres">
      <dgm:prSet presAssocID="{A6874574-B31D-4FE5-837F-F077DDB489B5}" presName="conn2-1" presStyleLbl="parChTrans1D2" presStyleIdx="4" presStyleCnt="7"/>
      <dgm:spPr/>
      <dgm:t>
        <a:bodyPr/>
        <a:lstStyle/>
        <a:p>
          <a:endParaRPr lang="en-US"/>
        </a:p>
      </dgm:t>
    </dgm:pt>
    <dgm:pt modelId="{D54A8B72-FF94-4E8C-A0AE-C2F7B80579A4}" type="pres">
      <dgm:prSet presAssocID="{A6874574-B31D-4FE5-837F-F077DDB489B5}" presName="connTx" presStyleLbl="parChTrans1D2" presStyleIdx="4" presStyleCnt="7"/>
      <dgm:spPr/>
      <dgm:t>
        <a:bodyPr/>
        <a:lstStyle/>
        <a:p>
          <a:endParaRPr lang="en-US"/>
        </a:p>
      </dgm:t>
    </dgm:pt>
    <dgm:pt modelId="{E2C8E7A8-5DB0-4F90-B2CD-B35402850694}" type="pres">
      <dgm:prSet presAssocID="{1252AAA5-F9B5-40C4-B1CA-D989402A5BFD}" presName="root2" presStyleCnt="0"/>
      <dgm:spPr/>
    </dgm:pt>
    <dgm:pt modelId="{036105AA-F085-4480-8917-094964E0E7A8}" type="pres">
      <dgm:prSet presAssocID="{1252AAA5-F9B5-40C4-B1CA-D989402A5BFD}" presName="LevelTwoTextNode" presStyleLbl="node2" presStyleIdx="4" presStyleCnt="7" custScaleX="395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B36FF2-AF41-427E-86A7-980285101D08}" type="pres">
      <dgm:prSet presAssocID="{1252AAA5-F9B5-40C4-B1CA-D989402A5BFD}" presName="level3hierChild" presStyleCnt="0"/>
      <dgm:spPr/>
    </dgm:pt>
    <dgm:pt modelId="{84249BF3-B9B2-452C-9BDE-7C977513688F}" type="pres">
      <dgm:prSet presAssocID="{1718E3EB-A867-4F80-BC81-67F583B2126B}" presName="conn2-1" presStyleLbl="parChTrans1D2" presStyleIdx="5" presStyleCnt="7"/>
      <dgm:spPr/>
      <dgm:t>
        <a:bodyPr/>
        <a:lstStyle/>
        <a:p>
          <a:endParaRPr lang="en-US"/>
        </a:p>
      </dgm:t>
    </dgm:pt>
    <dgm:pt modelId="{E70FAE54-852E-4F1F-9354-D9B5A13F7715}" type="pres">
      <dgm:prSet presAssocID="{1718E3EB-A867-4F80-BC81-67F583B2126B}" presName="connTx" presStyleLbl="parChTrans1D2" presStyleIdx="5" presStyleCnt="7"/>
      <dgm:spPr/>
      <dgm:t>
        <a:bodyPr/>
        <a:lstStyle/>
        <a:p>
          <a:endParaRPr lang="en-US"/>
        </a:p>
      </dgm:t>
    </dgm:pt>
    <dgm:pt modelId="{FF60C4A2-AC88-4660-B051-D3F6369B415C}" type="pres">
      <dgm:prSet presAssocID="{661B9049-0087-47F3-BCCF-259B18B89F6A}" presName="root2" presStyleCnt="0"/>
      <dgm:spPr/>
    </dgm:pt>
    <dgm:pt modelId="{55E3BEA9-DA25-4147-AF0C-829610A671CB}" type="pres">
      <dgm:prSet presAssocID="{661B9049-0087-47F3-BCCF-259B18B89F6A}" presName="LevelTwoTextNode" presStyleLbl="node2" presStyleIdx="5" presStyleCnt="7" custScaleX="395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899AF0-CBDB-4D92-AA2E-F5BF18B3AEDE}" type="pres">
      <dgm:prSet presAssocID="{661B9049-0087-47F3-BCCF-259B18B89F6A}" presName="level3hierChild" presStyleCnt="0"/>
      <dgm:spPr/>
    </dgm:pt>
    <dgm:pt modelId="{1AD61D7A-F0CF-4346-91CA-DA440FF24E59}" type="pres">
      <dgm:prSet presAssocID="{BFB7D3C8-B0DA-4F08-8760-DE5C990A6980}" presName="conn2-1" presStyleLbl="parChTrans1D2" presStyleIdx="6" presStyleCnt="7"/>
      <dgm:spPr/>
      <dgm:t>
        <a:bodyPr/>
        <a:lstStyle/>
        <a:p>
          <a:endParaRPr lang="en-US"/>
        </a:p>
      </dgm:t>
    </dgm:pt>
    <dgm:pt modelId="{3A6E07BD-4E18-4665-8E5C-F351B65062D2}" type="pres">
      <dgm:prSet presAssocID="{BFB7D3C8-B0DA-4F08-8760-DE5C990A6980}" presName="connTx" presStyleLbl="parChTrans1D2" presStyleIdx="6" presStyleCnt="7"/>
      <dgm:spPr/>
      <dgm:t>
        <a:bodyPr/>
        <a:lstStyle/>
        <a:p>
          <a:endParaRPr lang="en-US"/>
        </a:p>
      </dgm:t>
    </dgm:pt>
    <dgm:pt modelId="{B80D6971-A055-4199-8CB2-395341A87849}" type="pres">
      <dgm:prSet presAssocID="{8CCF71F6-D757-455F-9E92-B385A2203FAC}" presName="root2" presStyleCnt="0"/>
      <dgm:spPr/>
    </dgm:pt>
    <dgm:pt modelId="{DCF5F708-3DBD-45FB-A5DA-67CAF43A976A}" type="pres">
      <dgm:prSet presAssocID="{8CCF71F6-D757-455F-9E92-B385A2203FAC}" presName="LevelTwoTextNode" presStyleLbl="node2" presStyleIdx="6" presStyleCnt="7" custScaleX="3954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986D89-3272-4D49-8212-B8E6F9B6425E}" type="pres">
      <dgm:prSet presAssocID="{8CCF71F6-D757-455F-9E92-B385A2203FAC}" presName="level3hierChild" presStyleCnt="0"/>
      <dgm:spPr/>
    </dgm:pt>
  </dgm:ptLst>
  <dgm:cxnLst>
    <dgm:cxn modelId="{FEFA9397-C3F9-4B9C-A40E-5F88C92EF14B}" type="presOf" srcId="{273AD17F-38C6-48CA-8F01-18824EEEBA23}" destId="{37C2EB0D-BF3F-4693-A818-A452BACF77A4}" srcOrd="0" destOrd="0" presId="urn:microsoft.com/office/officeart/2008/layout/HorizontalMultiLevelHierarchy"/>
    <dgm:cxn modelId="{2D9EBB30-60DB-4C63-B7A0-41773A6DD029}" type="presOf" srcId="{29470B0A-65C2-46D9-9855-99F732F7F431}" destId="{EFDA5998-58B8-41F1-AEF6-ABD12F838B35}" srcOrd="0" destOrd="0" presId="urn:microsoft.com/office/officeart/2008/layout/HorizontalMultiLevelHierarchy"/>
    <dgm:cxn modelId="{E3AA1710-9986-42F0-B9EF-7E51EC280E3D}" srcId="{C1AFCB1C-5B44-4039-9B7B-1D714104E663}" destId="{D5F20BCF-573D-4BAD-8015-2DABDF3D46E8}" srcOrd="2" destOrd="0" parTransId="{29470B0A-65C2-46D9-9855-99F732F7F431}" sibTransId="{CC397A57-A7A3-4BCE-929A-E6C82835EE8C}"/>
    <dgm:cxn modelId="{99EB5BF6-DCC2-4004-9812-D6923C5A3454}" srcId="{C1AFCB1C-5B44-4039-9B7B-1D714104E663}" destId="{273AD17F-38C6-48CA-8F01-18824EEEBA23}" srcOrd="3" destOrd="0" parTransId="{36B3B53C-4617-4BFF-9810-53D6808CF3E5}" sibTransId="{D0C814D8-502F-499C-ABCB-4EA0C6B8280F}"/>
    <dgm:cxn modelId="{5FE1B761-0FE4-4E22-8A17-ADF7615B966C}" type="presOf" srcId="{1252AAA5-F9B5-40C4-B1CA-D989402A5BFD}" destId="{036105AA-F085-4480-8917-094964E0E7A8}" srcOrd="0" destOrd="0" presId="urn:microsoft.com/office/officeart/2008/layout/HorizontalMultiLevelHierarchy"/>
    <dgm:cxn modelId="{FEF66C56-3FF8-496E-BE35-0DFA4B6F2046}" type="presOf" srcId="{383E96B9-ED20-441C-9A58-F27F0CFA8621}" destId="{CD892818-7372-4D44-83CF-038A06C080ED}" srcOrd="0" destOrd="0" presId="urn:microsoft.com/office/officeart/2008/layout/HorizontalMultiLevelHierarchy"/>
    <dgm:cxn modelId="{B5677696-11F0-4D79-8486-C636791F4961}" srcId="{383E96B9-ED20-441C-9A58-F27F0CFA8621}" destId="{C1AFCB1C-5B44-4039-9B7B-1D714104E663}" srcOrd="0" destOrd="0" parTransId="{86800860-9D80-49F5-BFC0-71E2D6B2735A}" sibTransId="{26472D4D-4687-4838-BE4E-EE425EAA9611}"/>
    <dgm:cxn modelId="{C868E408-CA87-4250-B157-F34A0B4756D6}" type="presOf" srcId="{1718E3EB-A867-4F80-BC81-67F583B2126B}" destId="{E70FAE54-852E-4F1F-9354-D9B5A13F7715}" srcOrd="1" destOrd="0" presId="urn:microsoft.com/office/officeart/2008/layout/HorizontalMultiLevelHierarchy"/>
    <dgm:cxn modelId="{58613948-DC58-4C42-9214-4F1DE81DD6B5}" srcId="{C1AFCB1C-5B44-4039-9B7B-1D714104E663}" destId="{CA49A0FA-A6A3-460A-B7F3-E9A1491A7D4D}" srcOrd="0" destOrd="0" parTransId="{B490B365-232B-463E-959E-FDA9E7E0ED9D}" sibTransId="{BCE55732-6EC5-4655-8655-85B2290A8837}"/>
    <dgm:cxn modelId="{73244A3B-EC21-4D08-B1CD-5B0533120B5B}" type="presOf" srcId="{C1AFCB1C-5B44-4039-9B7B-1D714104E663}" destId="{C077CA83-7A93-4F98-9CB0-C8CBD3B5366D}" srcOrd="0" destOrd="0" presId="urn:microsoft.com/office/officeart/2008/layout/HorizontalMultiLevelHierarchy"/>
    <dgm:cxn modelId="{D276F891-DEB1-4216-9A1F-61C727C6A502}" type="presOf" srcId="{B490B365-232B-463E-959E-FDA9E7E0ED9D}" destId="{DA0FF0AB-CE47-4627-8714-AFDAFC730C82}" srcOrd="1" destOrd="0" presId="urn:microsoft.com/office/officeart/2008/layout/HorizontalMultiLevelHierarchy"/>
    <dgm:cxn modelId="{E614E36C-EE52-472D-A61E-3ADD9ED4071E}" srcId="{C1AFCB1C-5B44-4039-9B7B-1D714104E663}" destId="{8CCF71F6-D757-455F-9E92-B385A2203FAC}" srcOrd="6" destOrd="0" parTransId="{BFB7D3C8-B0DA-4F08-8760-DE5C990A6980}" sibTransId="{1810A5EA-8D7B-4945-9A03-D75FABA3B3BC}"/>
    <dgm:cxn modelId="{A75AAC35-8458-436D-ABD4-8DB2B76EBF0F}" type="presOf" srcId="{77EA5DDF-F013-4D21-9F71-8627F5E222F1}" destId="{9AB73E7D-D811-4733-AE7A-48A69134E994}" srcOrd="0" destOrd="0" presId="urn:microsoft.com/office/officeart/2008/layout/HorizontalMultiLevelHierarchy"/>
    <dgm:cxn modelId="{012C6998-9E3F-4136-84CC-AA7EDC0A34E9}" type="presOf" srcId="{D5F20BCF-573D-4BAD-8015-2DABDF3D46E8}" destId="{8B99C1EA-02DD-47B7-9BC1-AFC3FC2604B2}" srcOrd="0" destOrd="0" presId="urn:microsoft.com/office/officeart/2008/layout/HorizontalMultiLevelHierarchy"/>
    <dgm:cxn modelId="{EE67340B-4657-46D3-BECE-BDACBE4CFC11}" type="presOf" srcId="{A6874574-B31D-4FE5-837F-F077DDB489B5}" destId="{D54A8B72-FF94-4E8C-A0AE-C2F7B80579A4}" srcOrd="1" destOrd="0" presId="urn:microsoft.com/office/officeart/2008/layout/HorizontalMultiLevelHierarchy"/>
    <dgm:cxn modelId="{26F3A0D1-837E-4C7B-8AB6-E629030F5F97}" type="presOf" srcId="{A7A71C17-891C-4C98-8027-A376236206AC}" destId="{53EDC49A-8F1C-4662-9CD6-8F3F0047C44F}" srcOrd="0" destOrd="0" presId="urn:microsoft.com/office/officeart/2008/layout/HorizontalMultiLevelHierarchy"/>
    <dgm:cxn modelId="{576276BC-4AAD-477E-A475-74841E511240}" type="presOf" srcId="{1718E3EB-A867-4F80-BC81-67F583B2126B}" destId="{84249BF3-B9B2-452C-9BDE-7C977513688F}" srcOrd="0" destOrd="0" presId="urn:microsoft.com/office/officeart/2008/layout/HorizontalMultiLevelHierarchy"/>
    <dgm:cxn modelId="{584ED8B3-34C1-4ADD-9353-199AECC96AFB}" type="presOf" srcId="{661B9049-0087-47F3-BCCF-259B18B89F6A}" destId="{55E3BEA9-DA25-4147-AF0C-829610A671CB}" srcOrd="0" destOrd="0" presId="urn:microsoft.com/office/officeart/2008/layout/HorizontalMultiLevelHierarchy"/>
    <dgm:cxn modelId="{E34DD5E9-816D-4F0E-A1D8-01A29AE37EBF}" type="presOf" srcId="{BFB7D3C8-B0DA-4F08-8760-DE5C990A6980}" destId="{3A6E07BD-4E18-4665-8E5C-F351B65062D2}" srcOrd="1" destOrd="0" presId="urn:microsoft.com/office/officeart/2008/layout/HorizontalMultiLevelHierarchy"/>
    <dgm:cxn modelId="{B411C644-6487-4187-BD23-2653A9EB0718}" srcId="{C1AFCB1C-5B44-4039-9B7B-1D714104E663}" destId="{77EA5DDF-F013-4D21-9F71-8627F5E222F1}" srcOrd="1" destOrd="0" parTransId="{A7A71C17-891C-4C98-8027-A376236206AC}" sibTransId="{F0363BA2-3B8B-4E43-BC1E-F5070ACCD53C}"/>
    <dgm:cxn modelId="{5905BAAE-90F5-47CC-9046-043BED57B2E4}" type="presOf" srcId="{B490B365-232B-463E-959E-FDA9E7E0ED9D}" destId="{B288566C-6F4F-44DC-A1D5-26176859BC84}" srcOrd="0" destOrd="0" presId="urn:microsoft.com/office/officeart/2008/layout/HorizontalMultiLevelHierarchy"/>
    <dgm:cxn modelId="{7E5836CA-29F1-48C5-ADFA-CA89EFB9F1F0}" type="presOf" srcId="{36B3B53C-4617-4BFF-9810-53D6808CF3E5}" destId="{A992FB27-0D9B-4D89-88A8-F8E8399E13ED}" srcOrd="1" destOrd="0" presId="urn:microsoft.com/office/officeart/2008/layout/HorizontalMultiLevelHierarchy"/>
    <dgm:cxn modelId="{EF4D833C-D362-4200-BCAB-DADD6BEFAFC3}" type="presOf" srcId="{8CCF71F6-D757-455F-9E92-B385A2203FAC}" destId="{DCF5F708-3DBD-45FB-A5DA-67CAF43A976A}" srcOrd="0" destOrd="0" presId="urn:microsoft.com/office/officeart/2008/layout/HorizontalMultiLevelHierarchy"/>
    <dgm:cxn modelId="{F08530AE-97B8-48CC-B450-C7648670F659}" type="presOf" srcId="{29470B0A-65C2-46D9-9855-99F732F7F431}" destId="{14977842-427D-49FF-85DC-97EA628044F6}" srcOrd="1" destOrd="0" presId="urn:microsoft.com/office/officeart/2008/layout/HorizontalMultiLevelHierarchy"/>
    <dgm:cxn modelId="{0F5E4F65-DB97-43DF-9A06-39E8745F52BA}" type="presOf" srcId="{36B3B53C-4617-4BFF-9810-53D6808CF3E5}" destId="{38666BAF-C48C-47F0-B290-D599DA381F2A}" srcOrd="0" destOrd="0" presId="urn:microsoft.com/office/officeart/2008/layout/HorizontalMultiLevelHierarchy"/>
    <dgm:cxn modelId="{897026E5-7BB3-49DC-A623-78F3E6E373BE}" srcId="{C1AFCB1C-5B44-4039-9B7B-1D714104E663}" destId="{661B9049-0087-47F3-BCCF-259B18B89F6A}" srcOrd="5" destOrd="0" parTransId="{1718E3EB-A867-4F80-BC81-67F583B2126B}" sibTransId="{8C2DEFF1-5DA9-4829-A5CD-5BCA08F46CED}"/>
    <dgm:cxn modelId="{0C5F50FD-34EA-4465-ACE2-FC619114CCCF}" srcId="{C1AFCB1C-5B44-4039-9B7B-1D714104E663}" destId="{1252AAA5-F9B5-40C4-B1CA-D989402A5BFD}" srcOrd="4" destOrd="0" parTransId="{A6874574-B31D-4FE5-837F-F077DDB489B5}" sibTransId="{17D23296-822D-4151-81C8-000F066BC7D0}"/>
    <dgm:cxn modelId="{6E732BCA-2260-4D76-B64F-8C93172636F8}" type="presOf" srcId="{A6874574-B31D-4FE5-837F-F077DDB489B5}" destId="{E1D83E7A-7FED-4296-90B8-6C779891B12B}" srcOrd="0" destOrd="0" presId="urn:microsoft.com/office/officeart/2008/layout/HorizontalMultiLevelHierarchy"/>
    <dgm:cxn modelId="{7482D66F-A671-4EA9-A717-5A64A76D3833}" type="presOf" srcId="{A7A71C17-891C-4C98-8027-A376236206AC}" destId="{FA934F7F-54BE-4826-9628-B2179D01443A}" srcOrd="1" destOrd="0" presId="urn:microsoft.com/office/officeart/2008/layout/HorizontalMultiLevelHierarchy"/>
    <dgm:cxn modelId="{0D5A80AB-0A0B-4FDE-B994-E17F57FCB9D4}" type="presOf" srcId="{CA49A0FA-A6A3-460A-B7F3-E9A1491A7D4D}" destId="{137FD18E-1531-44F9-8C36-502160FDBFB1}" srcOrd="0" destOrd="0" presId="urn:microsoft.com/office/officeart/2008/layout/HorizontalMultiLevelHierarchy"/>
    <dgm:cxn modelId="{7ABAA903-D97A-4069-B25E-8EEF336F26E3}" type="presOf" srcId="{BFB7D3C8-B0DA-4F08-8760-DE5C990A6980}" destId="{1AD61D7A-F0CF-4346-91CA-DA440FF24E59}" srcOrd="0" destOrd="0" presId="urn:microsoft.com/office/officeart/2008/layout/HorizontalMultiLevelHierarchy"/>
    <dgm:cxn modelId="{FAA31444-E7C8-4B5C-992C-1672541889DD}" type="presParOf" srcId="{CD892818-7372-4D44-83CF-038A06C080ED}" destId="{55CCA706-82B4-4C50-AE83-EB531AB13477}" srcOrd="0" destOrd="0" presId="urn:microsoft.com/office/officeart/2008/layout/HorizontalMultiLevelHierarchy"/>
    <dgm:cxn modelId="{F67EF260-46FF-43CF-AD36-A9C4C0515C36}" type="presParOf" srcId="{55CCA706-82B4-4C50-AE83-EB531AB13477}" destId="{C077CA83-7A93-4F98-9CB0-C8CBD3B5366D}" srcOrd="0" destOrd="0" presId="urn:microsoft.com/office/officeart/2008/layout/HorizontalMultiLevelHierarchy"/>
    <dgm:cxn modelId="{10219B9E-7948-4153-8871-263FC6F7E402}" type="presParOf" srcId="{55CCA706-82B4-4C50-AE83-EB531AB13477}" destId="{D2AA3B96-84F3-4A5D-9CED-74517F6E2A98}" srcOrd="1" destOrd="0" presId="urn:microsoft.com/office/officeart/2008/layout/HorizontalMultiLevelHierarchy"/>
    <dgm:cxn modelId="{A3968DA9-D1A2-4079-A6FF-E973608E3475}" type="presParOf" srcId="{D2AA3B96-84F3-4A5D-9CED-74517F6E2A98}" destId="{B288566C-6F4F-44DC-A1D5-26176859BC84}" srcOrd="0" destOrd="0" presId="urn:microsoft.com/office/officeart/2008/layout/HorizontalMultiLevelHierarchy"/>
    <dgm:cxn modelId="{B695673A-B17B-4465-91C7-D4E9DDB9CF6C}" type="presParOf" srcId="{B288566C-6F4F-44DC-A1D5-26176859BC84}" destId="{DA0FF0AB-CE47-4627-8714-AFDAFC730C82}" srcOrd="0" destOrd="0" presId="urn:microsoft.com/office/officeart/2008/layout/HorizontalMultiLevelHierarchy"/>
    <dgm:cxn modelId="{FBD8FAB3-D65A-4054-8348-2F50B6D87D2A}" type="presParOf" srcId="{D2AA3B96-84F3-4A5D-9CED-74517F6E2A98}" destId="{5DE4146E-1A0C-4C6F-B648-B2AFEA8879D8}" srcOrd="1" destOrd="0" presId="urn:microsoft.com/office/officeart/2008/layout/HorizontalMultiLevelHierarchy"/>
    <dgm:cxn modelId="{4427A5A0-5466-4D53-A628-55DF028D354F}" type="presParOf" srcId="{5DE4146E-1A0C-4C6F-B648-B2AFEA8879D8}" destId="{137FD18E-1531-44F9-8C36-502160FDBFB1}" srcOrd="0" destOrd="0" presId="urn:microsoft.com/office/officeart/2008/layout/HorizontalMultiLevelHierarchy"/>
    <dgm:cxn modelId="{75AE7E86-CAAE-4957-ACFB-C8063CB8797C}" type="presParOf" srcId="{5DE4146E-1A0C-4C6F-B648-B2AFEA8879D8}" destId="{E87DDAF4-F664-4284-A984-547EE3A2140E}" srcOrd="1" destOrd="0" presId="urn:microsoft.com/office/officeart/2008/layout/HorizontalMultiLevelHierarchy"/>
    <dgm:cxn modelId="{B31CB686-C9DD-471E-8EF5-87772CF5B0C8}" type="presParOf" srcId="{D2AA3B96-84F3-4A5D-9CED-74517F6E2A98}" destId="{53EDC49A-8F1C-4662-9CD6-8F3F0047C44F}" srcOrd="2" destOrd="0" presId="urn:microsoft.com/office/officeart/2008/layout/HorizontalMultiLevelHierarchy"/>
    <dgm:cxn modelId="{2C4C1F19-2DB1-4CC8-BE77-6FF05EBA914C}" type="presParOf" srcId="{53EDC49A-8F1C-4662-9CD6-8F3F0047C44F}" destId="{FA934F7F-54BE-4826-9628-B2179D01443A}" srcOrd="0" destOrd="0" presId="urn:microsoft.com/office/officeart/2008/layout/HorizontalMultiLevelHierarchy"/>
    <dgm:cxn modelId="{15193B10-A495-43AE-B835-7E1E173A77F3}" type="presParOf" srcId="{D2AA3B96-84F3-4A5D-9CED-74517F6E2A98}" destId="{C6B54072-DAD1-4ECB-BB57-392B545F7F1A}" srcOrd="3" destOrd="0" presId="urn:microsoft.com/office/officeart/2008/layout/HorizontalMultiLevelHierarchy"/>
    <dgm:cxn modelId="{F189ADE8-BAC7-4070-88C9-7D09F8A88B08}" type="presParOf" srcId="{C6B54072-DAD1-4ECB-BB57-392B545F7F1A}" destId="{9AB73E7D-D811-4733-AE7A-48A69134E994}" srcOrd="0" destOrd="0" presId="urn:microsoft.com/office/officeart/2008/layout/HorizontalMultiLevelHierarchy"/>
    <dgm:cxn modelId="{FF40A218-5362-4437-A381-346D00358304}" type="presParOf" srcId="{C6B54072-DAD1-4ECB-BB57-392B545F7F1A}" destId="{41511C12-C221-4631-B391-DEC34D46717F}" srcOrd="1" destOrd="0" presId="urn:microsoft.com/office/officeart/2008/layout/HorizontalMultiLevelHierarchy"/>
    <dgm:cxn modelId="{98474C88-BD59-4869-82CF-25C2D30D657C}" type="presParOf" srcId="{D2AA3B96-84F3-4A5D-9CED-74517F6E2A98}" destId="{EFDA5998-58B8-41F1-AEF6-ABD12F838B35}" srcOrd="4" destOrd="0" presId="urn:microsoft.com/office/officeart/2008/layout/HorizontalMultiLevelHierarchy"/>
    <dgm:cxn modelId="{5260420C-30BB-4157-B7C3-43AC887BE4EF}" type="presParOf" srcId="{EFDA5998-58B8-41F1-AEF6-ABD12F838B35}" destId="{14977842-427D-49FF-85DC-97EA628044F6}" srcOrd="0" destOrd="0" presId="urn:microsoft.com/office/officeart/2008/layout/HorizontalMultiLevelHierarchy"/>
    <dgm:cxn modelId="{EDE8111D-7EE4-4950-9C4D-F741B241002B}" type="presParOf" srcId="{D2AA3B96-84F3-4A5D-9CED-74517F6E2A98}" destId="{D60602BA-EF84-48C8-B99A-273D81584A12}" srcOrd="5" destOrd="0" presId="urn:microsoft.com/office/officeart/2008/layout/HorizontalMultiLevelHierarchy"/>
    <dgm:cxn modelId="{EDC45A26-12CA-4F2C-B170-8E14763107DA}" type="presParOf" srcId="{D60602BA-EF84-48C8-B99A-273D81584A12}" destId="{8B99C1EA-02DD-47B7-9BC1-AFC3FC2604B2}" srcOrd="0" destOrd="0" presId="urn:microsoft.com/office/officeart/2008/layout/HorizontalMultiLevelHierarchy"/>
    <dgm:cxn modelId="{B5C107E3-2475-4E40-8A7A-2BA5DCD3E58F}" type="presParOf" srcId="{D60602BA-EF84-48C8-B99A-273D81584A12}" destId="{CE8DBCCD-197A-4C20-BC56-508D7001344D}" srcOrd="1" destOrd="0" presId="urn:microsoft.com/office/officeart/2008/layout/HorizontalMultiLevelHierarchy"/>
    <dgm:cxn modelId="{31793F52-E857-4C56-B2D8-0D79FB5CB41A}" type="presParOf" srcId="{D2AA3B96-84F3-4A5D-9CED-74517F6E2A98}" destId="{38666BAF-C48C-47F0-B290-D599DA381F2A}" srcOrd="6" destOrd="0" presId="urn:microsoft.com/office/officeart/2008/layout/HorizontalMultiLevelHierarchy"/>
    <dgm:cxn modelId="{F0081085-E87A-44D4-B90D-ED39B360B34E}" type="presParOf" srcId="{38666BAF-C48C-47F0-B290-D599DA381F2A}" destId="{A992FB27-0D9B-4D89-88A8-F8E8399E13ED}" srcOrd="0" destOrd="0" presId="urn:microsoft.com/office/officeart/2008/layout/HorizontalMultiLevelHierarchy"/>
    <dgm:cxn modelId="{21F211FD-4311-430C-9599-6FD85E9FB2A8}" type="presParOf" srcId="{D2AA3B96-84F3-4A5D-9CED-74517F6E2A98}" destId="{C75A4963-F521-498C-8E26-76D06262952C}" srcOrd="7" destOrd="0" presId="urn:microsoft.com/office/officeart/2008/layout/HorizontalMultiLevelHierarchy"/>
    <dgm:cxn modelId="{E3EA0062-208F-4728-B3CD-5521C61FB439}" type="presParOf" srcId="{C75A4963-F521-498C-8E26-76D06262952C}" destId="{37C2EB0D-BF3F-4693-A818-A452BACF77A4}" srcOrd="0" destOrd="0" presId="urn:microsoft.com/office/officeart/2008/layout/HorizontalMultiLevelHierarchy"/>
    <dgm:cxn modelId="{BFB0DF23-AEAE-4ACC-A549-84C145EB09D2}" type="presParOf" srcId="{C75A4963-F521-498C-8E26-76D06262952C}" destId="{06E81925-86D9-4FAD-9B4A-C66226EF967C}" srcOrd="1" destOrd="0" presId="urn:microsoft.com/office/officeart/2008/layout/HorizontalMultiLevelHierarchy"/>
    <dgm:cxn modelId="{8931A408-D529-44A0-A8C4-1AF4F48791AD}" type="presParOf" srcId="{D2AA3B96-84F3-4A5D-9CED-74517F6E2A98}" destId="{E1D83E7A-7FED-4296-90B8-6C779891B12B}" srcOrd="8" destOrd="0" presId="urn:microsoft.com/office/officeart/2008/layout/HorizontalMultiLevelHierarchy"/>
    <dgm:cxn modelId="{1C0B7F00-E262-4147-8FFC-B02C7958A07F}" type="presParOf" srcId="{E1D83E7A-7FED-4296-90B8-6C779891B12B}" destId="{D54A8B72-FF94-4E8C-A0AE-C2F7B80579A4}" srcOrd="0" destOrd="0" presId="urn:microsoft.com/office/officeart/2008/layout/HorizontalMultiLevelHierarchy"/>
    <dgm:cxn modelId="{EB98C196-5AA6-4CDE-8178-812744D78B5A}" type="presParOf" srcId="{D2AA3B96-84F3-4A5D-9CED-74517F6E2A98}" destId="{E2C8E7A8-5DB0-4F90-B2CD-B35402850694}" srcOrd="9" destOrd="0" presId="urn:microsoft.com/office/officeart/2008/layout/HorizontalMultiLevelHierarchy"/>
    <dgm:cxn modelId="{A2E61ADC-982C-4DF2-A7FE-AB5DC982D273}" type="presParOf" srcId="{E2C8E7A8-5DB0-4F90-B2CD-B35402850694}" destId="{036105AA-F085-4480-8917-094964E0E7A8}" srcOrd="0" destOrd="0" presId="urn:microsoft.com/office/officeart/2008/layout/HorizontalMultiLevelHierarchy"/>
    <dgm:cxn modelId="{B922EB5A-C801-4DA1-AD62-CBBFA26D1A64}" type="presParOf" srcId="{E2C8E7A8-5DB0-4F90-B2CD-B35402850694}" destId="{0BB36FF2-AF41-427E-86A7-980285101D08}" srcOrd="1" destOrd="0" presId="urn:microsoft.com/office/officeart/2008/layout/HorizontalMultiLevelHierarchy"/>
    <dgm:cxn modelId="{CA4890EA-8079-41EE-BB79-EF07D47F7703}" type="presParOf" srcId="{D2AA3B96-84F3-4A5D-9CED-74517F6E2A98}" destId="{84249BF3-B9B2-452C-9BDE-7C977513688F}" srcOrd="10" destOrd="0" presId="urn:microsoft.com/office/officeart/2008/layout/HorizontalMultiLevelHierarchy"/>
    <dgm:cxn modelId="{8EFA9B40-FEF0-40C6-8115-91CD2E780653}" type="presParOf" srcId="{84249BF3-B9B2-452C-9BDE-7C977513688F}" destId="{E70FAE54-852E-4F1F-9354-D9B5A13F7715}" srcOrd="0" destOrd="0" presId="urn:microsoft.com/office/officeart/2008/layout/HorizontalMultiLevelHierarchy"/>
    <dgm:cxn modelId="{4A35EDAB-2EA2-4012-B03D-87BD11D82B7D}" type="presParOf" srcId="{D2AA3B96-84F3-4A5D-9CED-74517F6E2A98}" destId="{FF60C4A2-AC88-4660-B051-D3F6369B415C}" srcOrd="11" destOrd="0" presId="urn:microsoft.com/office/officeart/2008/layout/HorizontalMultiLevelHierarchy"/>
    <dgm:cxn modelId="{137C3114-8176-439E-A4CE-F47DE745691E}" type="presParOf" srcId="{FF60C4A2-AC88-4660-B051-D3F6369B415C}" destId="{55E3BEA9-DA25-4147-AF0C-829610A671CB}" srcOrd="0" destOrd="0" presId="urn:microsoft.com/office/officeart/2008/layout/HorizontalMultiLevelHierarchy"/>
    <dgm:cxn modelId="{D462E648-5CD7-4C03-A49B-C457B42D04CC}" type="presParOf" srcId="{FF60C4A2-AC88-4660-B051-D3F6369B415C}" destId="{CC899AF0-CBDB-4D92-AA2E-F5BF18B3AEDE}" srcOrd="1" destOrd="0" presId="urn:microsoft.com/office/officeart/2008/layout/HorizontalMultiLevelHierarchy"/>
    <dgm:cxn modelId="{67451550-3B1B-47A3-B2D7-0156D278B458}" type="presParOf" srcId="{D2AA3B96-84F3-4A5D-9CED-74517F6E2A98}" destId="{1AD61D7A-F0CF-4346-91CA-DA440FF24E59}" srcOrd="12" destOrd="0" presId="urn:microsoft.com/office/officeart/2008/layout/HorizontalMultiLevelHierarchy"/>
    <dgm:cxn modelId="{51180FE6-851F-49DD-BE75-9A06E264C8E9}" type="presParOf" srcId="{1AD61D7A-F0CF-4346-91CA-DA440FF24E59}" destId="{3A6E07BD-4E18-4665-8E5C-F351B65062D2}" srcOrd="0" destOrd="0" presId="urn:microsoft.com/office/officeart/2008/layout/HorizontalMultiLevelHierarchy"/>
    <dgm:cxn modelId="{51C00E4B-CFF6-457E-B2B8-EDEB44375C6D}" type="presParOf" srcId="{D2AA3B96-84F3-4A5D-9CED-74517F6E2A98}" destId="{B80D6971-A055-4199-8CB2-395341A87849}" srcOrd="13" destOrd="0" presId="urn:microsoft.com/office/officeart/2008/layout/HorizontalMultiLevelHierarchy"/>
    <dgm:cxn modelId="{AF1DAF66-F27A-4888-8FD8-8FF551E7E9E9}" type="presParOf" srcId="{B80D6971-A055-4199-8CB2-395341A87849}" destId="{DCF5F708-3DBD-45FB-A5DA-67CAF43A976A}" srcOrd="0" destOrd="0" presId="urn:microsoft.com/office/officeart/2008/layout/HorizontalMultiLevelHierarchy"/>
    <dgm:cxn modelId="{A6541B27-4052-4890-9421-984004E5FF17}" type="presParOf" srcId="{B80D6971-A055-4199-8CB2-395341A87849}" destId="{E2986D89-3272-4D49-8212-B8E6F9B6425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257775-7C6C-45CB-B7DC-7F7815CA75E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EC02762-DFFE-49A9-8DF8-DF12A5D41BF5}">
      <dgm:prSet phldrT="[Text]" custT="1"/>
      <dgm:spPr/>
      <dgm:t>
        <a:bodyPr/>
        <a:lstStyle/>
        <a:p>
          <a:r>
            <a:rPr lang="en-US" sz="2400" b="0" i="0" dirty="0" err="1" smtClean="0"/>
            <a:t>Seks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bebas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atau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melakukan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perbuatan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zina</a:t>
          </a:r>
          <a:endParaRPr lang="en-US" sz="2400" dirty="0"/>
        </a:p>
      </dgm:t>
    </dgm:pt>
    <dgm:pt modelId="{9104BEF2-DF13-4EDF-9A2D-C24C9C82330A}" type="parTrans" cxnId="{9AB4A40C-C818-4ECC-89CE-FF8C39543D39}">
      <dgm:prSet/>
      <dgm:spPr/>
      <dgm:t>
        <a:bodyPr/>
        <a:lstStyle/>
        <a:p>
          <a:endParaRPr lang="en-US" sz="2400"/>
        </a:p>
      </dgm:t>
    </dgm:pt>
    <dgm:pt modelId="{C198B2F7-6B73-4432-9F1E-7E846C191543}" type="sibTrans" cxnId="{9AB4A40C-C818-4ECC-89CE-FF8C39543D39}">
      <dgm:prSet/>
      <dgm:spPr/>
      <dgm:t>
        <a:bodyPr/>
        <a:lstStyle/>
        <a:p>
          <a:endParaRPr lang="en-US" sz="2400"/>
        </a:p>
      </dgm:t>
    </dgm:pt>
    <dgm:pt modelId="{C8689EFF-3B8F-4099-BE73-B1FC51A72A04}">
      <dgm:prSet phldrT="[Text]" custT="1"/>
      <dgm:spPr/>
      <dgm:t>
        <a:bodyPr/>
        <a:lstStyle/>
        <a:p>
          <a:r>
            <a:rPr lang="sv-SE" sz="2400" b="0" i="0" dirty="0" smtClean="0"/>
            <a:t>Pesta minuman keras atau obat-obatan terlarang</a:t>
          </a:r>
          <a:endParaRPr lang="en-US" sz="2400" dirty="0"/>
        </a:p>
      </dgm:t>
    </dgm:pt>
    <dgm:pt modelId="{D21E4123-F0A4-4749-9F6B-99341C784549}" type="parTrans" cxnId="{E855F0CF-E858-489E-B5A7-2A434A5909C7}">
      <dgm:prSet/>
      <dgm:spPr/>
      <dgm:t>
        <a:bodyPr/>
        <a:lstStyle/>
        <a:p>
          <a:endParaRPr lang="en-US" sz="2400"/>
        </a:p>
      </dgm:t>
    </dgm:pt>
    <dgm:pt modelId="{1EA35044-755A-4BB0-B494-989F615B1BA6}" type="sibTrans" cxnId="{E855F0CF-E858-489E-B5A7-2A434A5909C7}">
      <dgm:prSet/>
      <dgm:spPr/>
      <dgm:t>
        <a:bodyPr/>
        <a:lstStyle/>
        <a:p>
          <a:endParaRPr lang="en-US" sz="2400"/>
        </a:p>
      </dgm:t>
    </dgm:pt>
    <dgm:pt modelId="{0DBDADC4-3EC6-4DD3-80F3-360A4C95F3A9}">
      <dgm:prSet phldrT="[Text]" custT="1"/>
      <dgm:spPr/>
      <dgm:t>
        <a:bodyPr/>
        <a:lstStyle/>
        <a:p>
          <a:r>
            <a:rPr lang="fi-FI" sz="2400" b="0" i="0" dirty="0" smtClean="0"/>
            <a:t>Putus sekolah, hidup di jalan-jalan tanpa arah dan tujuan yang </a:t>
          </a:r>
          <a:r>
            <a:rPr lang="en-US" sz="2400" b="0" i="0" dirty="0" err="1" smtClean="0"/>
            <a:t>pasti</a:t>
          </a:r>
          <a:endParaRPr lang="en-US" sz="2400" dirty="0"/>
        </a:p>
      </dgm:t>
    </dgm:pt>
    <dgm:pt modelId="{E6528C05-3AED-4A18-AA07-80498125F71C}" type="parTrans" cxnId="{CDD0C111-31FE-49FB-8546-286C5B04B74A}">
      <dgm:prSet/>
      <dgm:spPr/>
      <dgm:t>
        <a:bodyPr/>
        <a:lstStyle/>
        <a:p>
          <a:endParaRPr lang="en-US" sz="2400"/>
        </a:p>
      </dgm:t>
    </dgm:pt>
    <dgm:pt modelId="{BBCDD89F-0837-4122-9F13-A738B12E7CF4}" type="sibTrans" cxnId="{CDD0C111-31FE-49FB-8546-286C5B04B74A}">
      <dgm:prSet/>
      <dgm:spPr/>
      <dgm:t>
        <a:bodyPr/>
        <a:lstStyle/>
        <a:p>
          <a:endParaRPr lang="en-US" sz="2400"/>
        </a:p>
      </dgm:t>
    </dgm:pt>
    <dgm:pt modelId="{AD450FFF-138E-42CC-B03B-D05F61FABF18}">
      <dgm:prSet phldrT="[Text]" custT="1"/>
      <dgm:spPr/>
      <dgm:t>
        <a:bodyPr/>
        <a:lstStyle/>
        <a:p>
          <a:r>
            <a:rPr lang="en-US" sz="2400" b="0" i="0" dirty="0" err="1" smtClean="0"/>
            <a:t>Tawuran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antarpelajar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ataupun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antarkelompok</a:t>
          </a:r>
          <a:endParaRPr lang="en-US" sz="2400" dirty="0"/>
        </a:p>
      </dgm:t>
    </dgm:pt>
    <dgm:pt modelId="{FA0F0020-234A-4C6C-A270-7A6E8A16B2F6}" type="parTrans" cxnId="{E01F6F33-BD89-48C4-9AFC-0851271ECE64}">
      <dgm:prSet/>
      <dgm:spPr/>
      <dgm:t>
        <a:bodyPr/>
        <a:lstStyle/>
        <a:p>
          <a:endParaRPr lang="en-US" sz="2400"/>
        </a:p>
      </dgm:t>
    </dgm:pt>
    <dgm:pt modelId="{5ABFB04F-6580-4AC5-AE9D-F085AD07757F}" type="sibTrans" cxnId="{E01F6F33-BD89-48C4-9AFC-0851271ECE64}">
      <dgm:prSet/>
      <dgm:spPr/>
      <dgm:t>
        <a:bodyPr/>
        <a:lstStyle/>
        <a:p>
          <a:endParaRPr lang="en-US" sz="2400"/>
        </a:p>
      </dgm:t>
    </dgm:pt>
    <dgm:pt modelId="{8987C7E0-F158-4146-AEF1-6D0CBF555D64}" type="pres">
      <dgm:prSet presAssocID="{D4257775-7C6C-45CB-B7DC-7F7815CA75E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9484645-20B5-4743-80CF-8E8145C52A18}" type="pres">
      <dgm:prSet presAssocID="{D4257775-7C6C-45CB-B7DC-7F7815CA75E1}" presName="Name1" presStyleCnt="0"/>
      <dgm:spPr/>
    </dgm:pt>
    <dgm:pt modelId="{18EE1DF4-41A5-44B1-B8EE-DDB7399DA38E}" type="pres">
      <dgm:prSet presAssocID="{D4257775-7C6C-45CB-B7DC-7F7815CA75E1}" presName="cycle" presStyleCnt="0"/>
      <dgm:spPr/>
    </dgm:pt>
    <dgm:pt modelId="{F4D4AEB4-19DA-47D3-AFEA-EFDE476ABBF8}" type="pres">
      <dgm:prSet presAssocID="{D4257775-7C6C-45CB-B7DC-7F7815CA75E1}" presName="srcNode" presStyleLbl="node1" presStyleIdx="0" presStyleCnt="4"/>
      <dgm:spPr/>
    </dgm:pt>
    <dgm:pt modelId="{C7F4B635-610E-412F-91A6-2F81358EE7E3}" type="pres">
      <dgm:prSet presAssocID="{D4257775-7C6C-45CB-B7DC-7F7815CA75E1}" presName="conn" presStyleLbl="parChTrans1D2" presStyleIdx="0" presStyleCnt="1"/>
      <dgm:spPr/>
      <dgm:t>
        <a:bodyPr/>
        <a:lstStyle/>
        <a:p>
          <a:endParaRPr lang="en-US"/>
        </a:p>
      </dgm:t>
    </dgm:pt>
    <dgm:pt modelId="{50A0D9ED-4FAD-4482-8439-7D7106D32BE9}" type="pres">
      <dgm:prSet presAssocID="{D4257775-7C6C-45CB-B7DC-7F7815CA75E1}" presName="extraNode" presStyleLbl="node1" presStyleIdx="0" presStyleCnt="4"/>
      <dgm:spPr/>
    </dgm:pt>
    <dgm:pt modelId="{A64E3F4B-AF0E-4F04-BEF4-A8813F3F9FC0}" type="pres">
      <dgm:prSet presAssocID="{D4257775-7C6C-45CB-B7DC-7F7815CA75E1}" presName="dstNode" presStyleLbl="node1" presStyleIdx="0" presStyleCnt="4"/>
      <dgm:spPr/>
    </dgm:pt>
    <dgm:pt modelId="{F51752C3-E124-48B7-B0E9-0522D20C8502}" type="pres">
      <dgm:prSet presAssocID="{CEC02762-DFFE-49A9-8DF8-DF12A5D41BF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94D001-8FC9-48AC-8DFD-1F139D1E64D4}" type="pres">
      <dgm:prSet presAssocID="{CEC02762-DFFE-49A9-8DF8-DF12A5D41BF5}" presName="accent_1" presStyleCnt="0"/>
      <dgm:spPr/>
    </dgm:pt>
    <dgm:pt modelId="{CA7E0D85-710F-485B-8E4B-19BCE900404D}" type="pres">
      <dgm:prSet presAssocID="{CEC02762-DFFE-49A9-8DF8-DF12A5D41BF5}" presName="accentRepeatNode" presStyleLbl="solidFgAcc1" presStyleIdx="0" presStyleCnt="4"/>
      <dgm:spPr/>
    </dgm:pt>
    <dgm:pt modelId="{65247B7F-8EAE-4336-B4BD-C05A27900B36}" type="pres">
      <dgm:prSet presAssocID="{AD450FFF-138E-42CC-B03B-D05F61FABF1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A832B-CFEA-4D44-9501-5CC2BB5FF530}" type="pres">
      <dgm:prSet presAssocID="{AD450FFF-138E-42CC-B03B-D05F61FABF18}" presName="accent_2" presStyleCnt="0"/>
      <dgm:spPr/>
    </dgm:pt>
    <dgm:pt modelId="{FFE7BB80-DF79-4363-A8C4-4A135203D55D}" type="pres">
      <dgm:prSet presAssocID="{AD450FFF-138E-42CC-B03B-D05F61FABF18}" presName="accentRepeatNode" presStyleLbl="solidFgAcc1" presStyleIdx="1" presStyleCnt="4"/>
      <dgm:spPr/>
    </dgm:pt>
    <dgm:pt modelId="{9A11B55F-EE1E-44CF-B2BE-D953B0B774EF}" type="pres">
      <dgm:prSet presAssocID="{C8689EFF-3B8F-4099-BE73-B1FC51A72A0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5BDDCA-6624-467B-98CC-BF8C27398397}" type="pres">
      <dgm:prSet presAssocID="{C8689EFF-3B8F-4099-BE73-B1FC51A72A04}" presName="accent_3" presStyleCnt="0"/>
      <dgm:spPr/>
    </dgm:pt>
    <dgm:pt modelId="{23E6C9DF-BF20-4077-9C62-21AD1DC642F5}" type="pres">
      <dgm:prSet presAssocID="{C8689EFF-3B8F-4099-BE73-B1FC51A72A04}" presName="accentRepeatNode" presStyleLbl="solidFgAcc1" presStyleIdx="2" presStyleCnt="4"/>
      <dgm:spPr/>
    </dgm:pt>
    <dgm:pt modelId="{B7369B35-9EE6-41FD-881B-B01138E235E8}" type="pres">
      <dgm:prSet presAssocID="{0DBDADC4-3EC6-4DD3-80F3-360A4C95F3A9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456510-A4AF-45EE-88D6-99BC2FEE83BC}" type="pres">
      <dgm:prSet presAssocID="{0DBDADC4-3EC6-4DD3-80F3-360A4C95F3A9}" presName="accent_4" presStyleCnt="0"/>
      <dgm:spPr/>
    </dgm:pt>
    <dgm:pt modelId="{DE4F31E7-6032-4BEE-A3C5-F6D063B73FF7}" type="pres">
      <dgm:prSet presAssocID="{0DBDADC4-3EC6-4DD3-80F3-360A4C95F3A9}" presName="accentRepeatNode" presStyleLbl="solidFgAcc1" presStyleIdx="3" presStyleCnt="4"/>
      <dgm:spPr/>
    </dgm:pt>
  </dgm:ptLst>
  <dgm:cxnLst>
    <dgm:cxn modelId="{112B87F0-5DA9-4A16-A673-4CF0499E50E6}" type="presOf" srcId="{C198B2F7-6B73-4432-9F1E-7E846C191543}" destId="{C7F4B635-610E-412F-91A6-2F81358EE7E3}" srcOrd="0" destOrd="0" presId="urn:microsoft.com/office/officeart/2008/layout/VerticalCurvedList"/>
    <dgm:cxn modelId="{82C9C3CB-A0EC-48F8-AF1D-7914D59B1D8D}" type="presOf" srcId="{CEC02762-DFFE-49A9-8DF8-DF12A5D41BF5}" destId="{F51752C3-E124-48B7-B0E9-0522D20C8502}" srcOrd="0" destOrd="0" presId="urn:microsoft.com/office/officeart/2008/layout/VerticalCurvedList"/>
    <dgm:cxn modelId="{E01F6F33-BD89-48C4-9AFC-0851271ECE64}" srcId="{D4257775-7C6C-45CB-B7DC-7F7815CA75E1}" destId="{AD450FFF-138E-42CC-B03B-D05F61FABF18}" srcOrd="1" destOrd="0" parTransId="{FA0F0020-234A-4C6C-A270-7A6E8A16B2F6}" sibTransId="{5ABFB04F-6580-4AC5-AE9D-F085AD07757F}"/>
    <dgm:cxn modelId="{A6C9176F-2F44-42B8-A3C5-23F29BE01794}" type="presOf" srcId="{AD450FFF-138E-42CC-B03B-D05F61FABF18}" destId="{65247B7F-8EAE-4336-B4BD-C05A27900B36}" srcOrd="0" destOrd="0" presId="urn:microsoft.com/office/officeart/2008/layout/VerticalCurvedList"/>
    <dgm:cxn modelId="{E855F0CF-E858-489E-B5A7-2A434A5909C7}" srcId="{D4257775-7C6C-45CB-B7DC-7F7815CA75E1}" destId="{C8689EFF-3B8F-4099-BE73-B1FC51A72A04}" srcOrd="2" destOrd="0" parTransId="{D21E4123-F0A4-4749-9F6B-99341C784549}" sibTransId="{1EA35044-755A-4BB0-B494-989F615B1BA6}"/>
    <dgm:cxn modelId="{1F6E182F-DDE4-4297-9EF1-F563BE19DA8B}" type="presOf" srcId="{C8689EFF-3B8F-4099-BE73-B1FC51A72A04}" destId="{9A11B55F-EE1E-44CF-B2BE-D953B0B774EF}" srcOrd="0" destOrd="0" presId="urn:microsoft.com/office/officeart/2008/layout/VerticalCurvedList"/>
    <dgm:cxn modelId="{646C7A4B-4CEE-4229-94B4-AED660B3E61A}" type="presOf" srcId="{0DBDADC4-3EC6-4DD3-80F3-360A4C95F3A9}" destId="{B7369B35-9EE6-41FD-881B-B01138E235E8}" srcOrd="0" destOrd="0" presId="urn:microsoft.com/office/officeart/2008/layout/VerticalCurvedList"/>
    <dgm:cxn modelId="{E8989E7F-DE5F-43A0-BC76-699CEA89B2CF}" type="presOf" srcId="{D4257775-7C6C-45CB-B7DC-7F7815CA75E1}" destId="{8987C7E0-F158-4146-AEF1-6D0CBF555D64}" srcOrd="0" destOrd="0" presId="urn:microsoft.com/office/officeart/2008/layout/VerticalCurvedList"/>
    <dgm:cxn modelId="{CDD0C111-31FE-49FB-8546-286C5B04B74A}" srcId="{D4257775-7C6C-45CB-B7DC-7F7815CA75E1}" destId="{0DBDADC4-3EC6-4DD3-80F3-360A4C95F3A9}" srcOrd="3" destOrd="0" parTransId="{E6528C05-3AED-4A18-AA07-80498125F71C}" sibTransId="{BBCDD89F-0837-4122-9F13-A738B12E7CF4}"/>
    <dgm:cxn modelId="{9AB4A40C-C818-4ECC-89CE-FF8C39543D39}" srcId="{D4257775-7C6C-45CB-B7DC-7F7815CA75E1}" destId="{CEC02762-DFFE-49A9-8DF8-DF12A5D41BF5}" srcOrd="0" destOrd="0" parTransId="{9104BEF2-DF13-4EDF-9A2D-C24C9C82330A}" sibTransId="{C198B2F7-6B73-4432-9F1E-7E846C191543}"/>
    <dgm:cxn modelId="{CE907BF0-844D-425A-B454-FDAC2DAD41F4}" type="presParOf" srcId="{8987C7E0-F158-4146-AEF1-6D0CBF555D64}" destId="{C9484645-20B5-4743-80CF-8E8145C52A18}" srcOrd="0" destOrd="0" presId="urn:microsoft.com/office/officeart/2008/layout/VerticalCurvedList"/>
    <dgm:cxn modelId="{084C8399-1250-408E-9D63-E859F6E5A1A3}" type="presParOf" srcId="{C9484645-20B5-4743-80CF-8E8145C52A18}" destId="{18EE1DF4-41A5-44B1-B8EE-DDB7399DA38E}" srcOrd="0" destOrd="0" presId="urn:microsoft.com/office/officeart/2008/layout/VerticalCurvedList"/>
    <dgm:cxn modelId="{53B86CA5-3CFD-4DCE-806E-F1EF5C196420}" type="presParOf" srcId="{18EE1DF4-41A5-44B1-B8EE-DDB7399DA38E}" destId="{F4D4AEB4-19DA-47D3-AFEA-EFDE476ABBF8}" srcOrd="0" destOrd="0" presId="urn:microsoft.com/office/officeart/2008/layout/VerticalCurvedList"/>
    <dgm:cxn modelId="{CF3F163F-D1FE-42AE-9E25-3B101FF11072}" type="presParOf" srcId="{18EE1DF4-41A5-44B1-B8EE-DDB7399DA38E}" destId="{C7F4B635-610E-412F-91A6-2F81358EE7E3}" srcOrd="1" destOrd="0" presId="urn:microsoft.com/office/officeart/2008/layout/VerticalCurvedList"/>
    <dgm:cxn modelId="{3DFC0494-7490-4E70-9576-A5F10F949938}" type="presParOf" srcId="{18EE1DF4-41A5-44B1-B8EE-DDB7399DA38E}" destId="{50A0D9ED-4FAD-4482-8439-7D7106D32BE9}" srcOrd="2" destOrd="0" presId="urn:microsoft.com/office/officeart/2008/layout/VerticalCurvedList"/>
    <dgm:cxn modelId="{6C16B050-1E11-45DC-B3C3-CF4F930DC643}" type="presParOf" srcId="{18EE1DF4-41A5-44B1-B8EE-DDB7399DA38E}" destId="{A64E3F4B-AF0E-4F04-BEF4-A8813F3F9FC0}" srcOrd="3" destOrd="0" presId="urn:microsoft.com/office/officeart/2008/layout/VerticalCurvedList"/>
    <dgm:cxn modelId="{97074D62-13E3-4CC3-850B-EF787C55FEF7}" type="presParOf" srcId="{C9484645-20B5-4743-80CF-8E8145C52A18}" destId="{F51752C3-E124-48B7-B0E9-0522D20C8502}" srcOrd="1" destOrd="0" presId="urn:microsoft.com/office/officeart/2008/layout/VerticalCurvedList"/>
    <dgm:cxn modelId="{A17E2724-F07C-4314-AFB1-755597D4C299}" type="presParOf" srcId="{C9484645-20B5-4743-80CF-8E8145C52A18}" destId="{2294D001-8FC9-48AC-8DFD-1F139D1E64D4}" srcOrd="2" destOrd="0" presId="urn:microsoft.com/office/officeart/2008/layout/VerticalCurvedList"/>
    <dgm:cxn modelId="{3C67D70B-40B1-418E-8703-1F5FB869C856}" type="presParOf" srcId="{2294D001-8FC9-48AC-8DFD-1F139D1E64D4}" destId="{CA7E0D85-710F-485B-8E4B-19BCE900404D}" srcOrd="0" destOrd="0" presId="urn:microsoft.com/office/officeart/2008/layout/VerticalCurvedList"/>
    <dgm:cxn modelId="{BDD5D7BD-84D3-40BA-8A58-247C4195E03D}" type="presParOf" srcId="{C9484645-20B5-4743-80CF-8E8145C52A18}" destId="{65247B7F-8EAE-4336-B4BD-C05A27900B36}" srcOrd="3" destOrd="0" presId="urn:microsoft.com/office/officeart/2008/layout/VerticalCurvedList"/>
    <dgm:cxn modelId="{68A329C3-6A33-49C0-8F19-258FE289E782}" type="presParOf" srcId="{C9484645-20B5-4743-80CF-8E8145C52A18}" destId="{548A832B-CFEA-4D44-9501-5CC2BB5FF530}" srcOrd="4" destOrd="0" presId="urn:microsoft.com/office/officeart/2008/layout/VerticalCurvedList"/>
    <dgm:cxn modelId="{67827B84-B6F6-435D-827D-2BDFF81D1F7E}" type="presParOf" srcId="{548A832B-CFEA-4D44-9501-5CC2BB5FF530}" destId="{FFE7BB80-DF79-4363-A8C4-4A135203D55D}" srcOrd="0" destOrd="0" presId="urn:microsoft.com/office/officeart/2008/layout/VerticalCurvedList"/>
    <dgm:cxn modelId="{32F4B0B8-BA96-431A-B7CC-84B50A7F852B}" type="presParOf" srcId="{C9484645-20B5-4743-80CF-8E8145C52A18}" destId="{9A11B55F-EE1E-44CF-B2BE-D953B0B774EF}" srcOrd="5" destOrd="0" presId="urn:microsoft.com/office/officeart/2008/layout/VerticalCurvedList"/>
    <dgm:cxn modelId="{BFF81FFB-C9F6-452D-B573-642598E922CB}" type="presParOf" srcId="{C9484645-20B5-4743-80CF-8E8145C52A18}" destId="{B45BDDCA-6624-467B-98CC-BF8C27398397}" srcOrd="6" destOrd="0" presId="urn:microsoft.com/office/officeart/2008/layout/VerticalCurvedList"/>
    <dgm:cxn modelId="{FF369872-D731-4E5C-B912-F744268FF940}" type="presParOf" srcId="{B45BDDCA-6624-467B-98CC-BF8C27398397}" destId="{23E6C9DF-BF20-4077-9C62-21AD1DC642F5}" srcOrd="0" destOrd="0" presId="urn:microsoft.com/office/officeart/2008/layout/VerticalCurvedList"/>
    <dgm:cxn modelId="{7595CFAE-8392-4FDB-A79E-8985534376BE}" type="presParOf" srcId="{C9484645-20B5-4743-80CF-8E8145C52A18}" destId="{B7369B35-9EE6-41FD-881B-B01138E235E8}" srcOrd="7" destOrd="0" presId="urn:microsoft.com/office/officeart/2008/layout/VerticalCurvedList"/>
    <dgm:cxn modelId="{33E7F175-14BA-4D2B-93F3-145D52FCE932}" type="presParOf" srcId="{C9484645-20B5-4743-80CF-8E8145C52A18}" destId="{3F456510-A4AF-45EE-88D6-99BC2FEE83BC}" srcOrd="8" destOrd="0" presId="urn:microsoft.com/office/officeart/2008/layout/VerticalCurvedList"/>
    <dgm:cxn modelId="{73D1C35C-E1BD-4897-BBAE-BA14F8956A12}" type="presParOf" srcId="{3F456510-A4AF-45EE-88D6-99BC2FEE83BC}" destId="{DE4F31E7-6032-4BEE-A3C5-F6D063B73FF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257775-7C6C-45CB-B7DC-7F7815CA75E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EC02762-DFFE-49A9-8DF8-DF12A5D41BF5}">
      <dgm:prSet phldrT="[Text]" custT="1"/>
      <dgm:spPr/>
      <dgm:t>
        <a:bodyPr/>
        <a:lstStyle/>
        <a:p>
          <a:r>
            <a:rPr lang="en-US" sz="2400" b="0" i="0" dirty="0" err="1" smtClean="0"/>
            <a:t>Hamil</a:t>
          </a:r>
          <a:r>
            <a:rPr lang="en-US" sz="2400" b="0" i="0" dirty="0" smtClean="0"/>
            <a:t> di </a:t>
          </a:r>
          <a:r>
            <a:rPr lang="en-US" sz="2400" b="0" i="0" dirty="0" err="1" smtClean="0"/>
            <a:t>luar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nikah</a:t>
          </a:r>
          <a:endParaRPr lang="en-US" sz="2400" dirty="0"/>
        </a:p>
      </dgm:t>
    </dgm:pt>
    <dgm:pt modelId="{9104BEF2-DF13-4EDF-9A2D-C24C9C82330A}" type="parTrans" cxnId="{9AB4A40C-C818-4ECC-89CE-FF8C39543D39}">
      <dgm:prSet/>
      <dgm:spPr/>
      <dgm:t>
        <a:bodyPr/>
        <a:lstStyle/>
        <a:p>
          <a:endParaRPr lang="en-US" sz="2400"/>
        </a:p>
      </dgm:t>
    </dgm:pt>
    <dgm:pt modelId="{C198B2F7-6B73-4432-9F1E-7E846C191543}" type="sibTrans" cxnId="{9AB4A40C-C818-4ECC-89CE-FF8C39543D39}">
      <dgm:prSet/>
      <dgm:spPr/>
      <dgm:t>
        <a:bodyPr/>
        <a:lstStyle/>
        <a:p>
          <a:endParaRPr lang="en-US" sz="2400"/>
        </a:p>
      </dgm:t>
    </dgm:pt>
    <dgm:pt modelId="{C8689EFF-3B8F-4099-BE73-B1FC51A72A04}">
      <dgm:prSet phldrT="[Text]" custT="1"/>
      <dgm:spPr/>
      <dgm:t>
        <a:bodyPr/>
        <a:lstStyle/>
        <a:p>
          <a:r>
            <a:rPr lang="en-US" sz="2400" b="0" i="0" dirty="0" err="1" smtClean="0"/>
            <a:t>Terkena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penyakit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kelamin</a:t>
          </a:r>
          <a:endParaRPr lang="en-US" sz="2400" dirty="0"/>
        </a:p>
      </dgm:t>
    </dgm:pt>
    <dgm:pt modelId="{D21E4123-F0A4-4749-9F6B-99341C784549}" type="parTrans" cxnId="{E855F0CF-E858-489E-B5A7-2A434A5909C7}">
      <dgm:prSet/>
      <dgm:spPr/>
      <dgm:t>
        <a:bodyPr/>
        <a:lstStyle/>
        <a:p>
          <a:endParaRPr lang="en-US" sz="2400"/>
        </a:p>
      </dgm:t>
    </dgm:pt>
    <dgm:pt modelId="{1EA35044-755A-4BB0-B494-989F615B1BA6}" type="sibTrans" cxnId="{E855F0CF-E858-489E-B5A7-2A434A5909C7}">
      <dgm:prSet/>
      <dgm:spPr/>
      <dgm:t>
        <a:bodyPr/>
        <a:lstStyle/>
        <a:p>
          <a:endParaRPr lang="en-US" sz="2400"/>
        </a:p>
      </dgm:t>
    </dgm:pt>
    <dgm:pt modelId="{0DBDADC4-3EC6-4DD3-80F3-360A4C95F3A9}">
      <dgm:prSet phldrT="[Text]" custT="1"/>
      <dgm:spPr/>
      <dgm:t>
        <a:bodyPr/>
        <a:lstStyle/>
        <a:p>
          <a:r>
            <a:rPr lang="en-US" sz="2400" b="0" i="0" dirty="0" err="1" smtClean="0"/>
            <a:t>Pelaku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akan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merasa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bersalah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atau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berdosa</a:t>
          </a:r>
          <a:endParaRPr lang="en-US" sz="2400" dirty="0"/>
        </a:p>
      </dgm:t>
    </dgm:pt>
    <dgm:pt modelId="{E6528C05-3AED-4A18-AA07-80498125F71C}" type="parTrans" cxnId="{CDD0C111-31FE-49FB-8546-286C5B04B74A}">
      <dgm:prSet/>
      <dgm:spPr/>
      <dgm:t>
        <a:bodyPr/>
        <a:lstStyle/>
        <a:p>
          <a:endParaRPr lang="en-US" sz="2400"/>
        </a:p>
      </dgm:t>
    </dgm:pt>
    <dgm:pt modelId="{BBCDD89F-0837-4122-9F13-A738B12E7CF4}" type="sibTrans" cxnId="{CDD0C111-31FE-49FB-8546-286C5B04B74A}">
      <dgm:prSet/>
      <dgm:spPr/>
      <dgm:t>
        <a:bodyPr/>
        <a:lstStyle/>
        <a:p>
          <a:endParaRPr lang="en-US" sz="2400"/>
        </a:p>
      </dgm:t>
    </dgm:pt>
    <dgm:pt modelId="{AD450FFF-138E-42CC-B03B-D05F61FABF18}">
      <dgm:prSet phldrT="[Text]" custT="1"/>
      <dgm:spPr/>
      <dgm:t>
        <a:bodyPr/>
        <a:lstStyle/>
        <a:p>
          <a:r>
            <a:rPr lang="en-US" sz="2400" b="0" i="0" dirty="0" err="1" smtClean="0"/>
            <a:t>Melakukan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aborsi</a:t>
          </a:r>
          <a:endParaRPr lang="en-US" sz="2400" dirty="0"/>
        </a:p>
      </dgm:t>
    </dgm:pt>
    <dgm:pt modelId="{FA0F0020-234A-4C6C-A270-7A6E8A16B2F6}" type="parTrans" cxnId="{E01F6F33-BD89-48C4-9AFC-0851271ECE64}">
      <dgm:prSet/>
      <dgm:spPr/>
      <dgm:t>
        <a:bodyPr/>
        <a:lstStyle/>
        <a:p>
          <a:endParaRPr lang="en-US" sz="2400"/>
        </a:p>
      </dgm:t>
    </dgm:pt>
    <dgm:pt modelId="{5ABFB04F-6580-4AC5-AE9D-F085AD07757F}" type="sibTrans" cxnId="{E01F6F33-BD89-48C4-9AFC-0851271ECE64}">
      <dgm:prSet/>
      <dgm:spPr/>
      <dgm:t>
        <a:bodyPr/>
        <a:lstStyle/>
        <a:p>
          <a:endParaRPr lang="en-US" sz="2400"/>
        </a:p>
      </dgm:t>
    </dgm:pt>
    <dgm:pt modelId="{8987C7E0-F158-4146-AEF1-6D0CBF555D64}" type="pres">
      <dgm:prSet presAssocID="{D4257775-7C6C-45CB-B7DC-7F7815CA75E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9484645-20B5-4743-80CF-8E8145C52A18}" type="pres">
      <dgm:prSet presAssocID="{D4257775-7C6C-45CB-B7DC-7F7815CA75E1}" presName="Name1" presStyleCnt="0"/>
      <dgm:spPr/>
    </dgm:pt>
    <dgm:pt modelId="{18EE1DF4-41A5-44B1-B8EE-DDB7399DA38E}" type="pres">
      <dgm:prSet presAssocID="{D4257775-7C6C-45CB-B7DC-7F7815CA75E1}" presName="cycle" presStyleCnt="0"/>
      <dgm:spPr/>
    </dgm:pt>
    <dgm:pt modelId="{F4D4AEB4-19DA-47D3-AFEA-EFDE476ABBF8}" type="pres">
      <dgm:prSet presAssocID="{D4257775-7C6C-45CB-B7DC-7F7815CA75E1}" presName="srcNode" presStyleLbl="node1" presStyleIdx="0" presStyleCnt="4"/>
      <dgm:spPr/>
    </dgm:pt>
    <dgm:pt modelId="{C7F4B635-610E-412F-91A6-2F81358EE7E3}" type="pres">
      <dgm:prSet presAssocID="{D4257775-7C6C-45CB-B7DC-7F7815CA75E1}" presName="conn" presStyleLbl="parChTrans1D2" presStyleIdx="0" presStyleCnt="1"/>
      <dgm:spPr/>
      <dgm:t>
        <a:bodyPr/>
        <a:lstStyle/>
        <a:p>
          <a:endParaRPr lang="en-US"/>
        </a:p>
      </dgm:t>
    </dgm:pt>
    <dgm:pt modelId="{50A0D9ED-4FAD-4482-8439-7D7106D32BE9}" type="pres">
      <dgm:prSet presAssocID="{D4257775-7C6C-45CB-B7DC-7F7815CA75E1}" presName="extraNode" presStyleLbl="node1" presStyleIdx="0" presStyleCnt="4"/>
      <dgm:spPr/>
    </dgm:pt>
    <dgm:pt modelId="{A64E3F4B-AF0E-4F04-BEF4-A8813F3F9FC0}" type="pres">
      <dgm:prSet presAssocID="{D4257775-7C6C-45CB-B7DC-7F7815CA75E1}" presName="dstNode" presStyleLbl="node1" presStyleIdx="0" presStyleCnt="4"/>
      <dgm:spPr/>
    </dgm:pt>
    <dgm:pt modelId="{F51752C3-E124-48B7-B0E9-0522D20C8502}" type="pres">
      <dgm:prSet presAssocID="{CEC02762-DFFE-49A9-8DF8-DF12A5D41BF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94D001-8FC9-48AC-8DFD-1F139D1E64D4}" type="pres">
      <dgm:prSet presAssocID="{CEC02762-DFFE-49A9-8DF8-DF12A5D41BF5}" presName="accent_1" presStyleCnt="0"/>
      <dgm:spPr/>
    </dgm:pt>
    <dgm:pt modelId="{CA7E0D85-710F-485B-8E4B-19BCE900404D}" type="pres">
      <dgm:prSet presAssocID="{CEC02762-DFFE-49A9-8DF8-DF12A5D41BF5}" presName="accentRepeatNode" presStyleLbl="solidFgAcc1" presStyleIdx="0" presStyleCnt="4"/>
      <dgm:spPr/>
    </dgm:pt>
    <dgm:pt modelId="{65247B7F-8EAE-4336-B4BD-C05A27900B36}" type="pres">
      <dgm:prSet presAssocID="{AD450FFF-138E-42CC-B03B-D05F61FABF1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A832B-CFEA-4D44-9501-5CC2BB5FF530}" type="pres">
      <dgm:prSet presAssocID="{AD450FFF-138E-42CC-B03B-D05F61FABF18}" presName="accent_2" presStyleCnt="0"/>
      <dgm:spPr/>
    </dgm:pt>
    <dgm:pt modelId="{FFE7BB80-DF79-4363-A8C4-4A135203D55D}" type="pres">
      <dgm:prSet presAssocID="{AD450FFF-138E-42CC-B03B-D05F61FABF18}" presName="accentRepeatNode" presStyleLbl="solidFgAcc1" presStyleIdx="1" presStyleCnt="4"/>
      <dgm:spPr/>
    </dgm:pt>
    <dgm:pt modelId="{9A11B55F-EE1E-44CF-B2BE-D953B0B774EF}" type="pres">
      <dgm:prSet presAssocID="{C8689EFF-3B8F-4099-BE73-B1FC51A72A0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5BDDCA-6624-467B-98CC-BF8C27398397}" type="pres">
      <dgm:prSet presAssocID="{C8689EFF-3B8F-4099-BE73-B1FC51A72A04}" presName="accent_3" presStyleCnt="0"/>
      <dgm:spPr/>
    </dgm:pt>
    <dgm:pt modelId="{23E6C9DF-BF20-4077-9C62-21AD1DC642F5}" type="pres">
      <dgm:prSet presAssocID="{C8689EFF-3B8F-4099-BE73-B1FC51A72A04}" presName="accentRepeatNode" presStyleLbl="solidFgAcc1" presStyleIdx="2" presStyleCnt="4"/>
      <dgm:spPr/>
    </dgm:pt>
    <dgm:pt modelId="{B7369B35-9EE6-41FD-881B-B01138E235E8}" type="pres">
      <dgm:prSet presAssocID="{0DBDADC4-3EC6-4DD3-80F3-360A4C95F3A9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456510-A4AF-45EE-88D6-99BC2FEE83BC}" type="pres">
      <dgm:prSet presAssocID="{0DBDADC4-3EC6-4DD3-80F3-360A4C95F3A9}" presName="accent_4" presStyleCnt="0"/>
      <dgm:spPr/>
    </dgm:pt>
    <dgm:pt modelId="{DE4F31E7-6032-4BEE-A3C5-F6D063B73FF7}" type="pres">
      <dgm:prSet presAssocID="{0DBDADC4-3EC6-4DD3-80F3-360A4C95F3A9}" presName="accentRepeatNode" presStyleLbl="solidFgAcc1" presStyleIdx="3" presStyleCnt="4"/>
      <dgm:spPr/>
    </dgm:pt>
  </dgm:ptLst>
  <dgm:cxnLst>
    <dgm:cxn modelId="{7CAC1082-1B57-4BA0-950A-4FFB7C6D7502}" type="presOf" srcId="{D4257775-7C6C-45CB-B7DC-7F7815CA75E1}" destId="{8987C7E0-F158-4146-AEF1-6D0CBF555D64}" srcOrd="0" destOrd="0" presId="urn:microsoft.com/office/officeart/2008/layout/VerticalCurvedList"/>
    <dgm:cxn modelId="{9AB4A40C-C818-4ECC-89CE-FF8C39543D39}" srcId="{D4257775-7C6C-45CB-B7DC-7F7815CA75E1}" destId="{CEC02762-DFFE-49A9-8DF8-DF12A5D41BF5}" srcOrd="0" destOrd="0" parTransId="{9104BEF2-DF13-4EDF-9A2D-C24C9C82330A}" sibTransId="{C198B2F7-6B73-4432-9F1E-7E846C191543}"/>
    <dgm:cxn modelId="{80E05A97-5062-4E91-9CAC-F4A62F4FA9A4}" type="presOf" srcId="{CEC02762-DFFE-49A9-8DF8-DF12A5D41BF5}" destId="{F51752C3-E124-48B7-B0E9-0522D20C8502}" srcOrd="0" destOrd="0" presId="urn:microsoft.com/office/officeart/2008/layout/VerticalCurvedList"/>
    <dgm:cxn modelId="{0CFAA43C-85A6-43CD-82C7-E0BFDFAC0711}" type="presOf" srcId="{C198B2F7-6B73-4432-9F1E-7E846C191543}" destId="{C7F4B635-610E-412F-91A6-2F81358EE7E3}" srcOrd="0" destOrd="0" presId="urn:microsoft.com/office/officeart/2008/layout/VerticalCurvedList"/>
    <dgm:cxn modelId="{E01F6F33-BD89-48C4-9AFC-0851271ECE64}" srcId="{D4257775-7C6C-45CB-B7DC-7F7815CA75E1}" destId="{AD450FFF-138E-42CC-B03B-D05F61FABF18}" srcOrd="1" destOrd="0" parTransId="{FA0F0020-234A-4C6C-A270-7A6E8A16B2F6}" sibTransId="{5ABFB04F-6580-4AC5-AE9D-F085AD07757F}"/>
    <dgm:cxn modelId="{E7E72FC8-801F-4014-9837-E95F504A3AD1}" type="presOf" srcId="{C8689EFF-3B8F-4099-BE73-B1FC51A72A04}" destId="{9A11B55F-EE1E-44CF-B2BE-D953B0B774EF}" srcOrd="0" destOrd="0" presId="urn:microsoft.com/office/officeart/2008/layout/VerticalCurvedList"/>
    <dgm:cxn modelId="{871C22EE-B94D-4B15-8017-6AC5E379CAD5}" type="presOf" srcId="{0DBDADC4-3EC6-4DD3-80F3-360A4C95F3A9}" destId="{B7369B35-9EE6-41FD-881B-B01138E235E8}" srcOrd="0" destOrd="0" presId="urn:microsoft.com/office/officeart/2008/layout/VerticalCurvedList"/>
    <dgm:cxn modelId="{AABC8FD0-5A97-42D1-8B22-CFC80CB3EFFC}" type="presOf" srcId="{AD450FFF-138E-42CC-B03B-D05F61FABF18}" destId="{65247B7F-8EAE-4336-B4BD-C05A27900B36}" srcOrd="0" destOrd="0" presId="urn:microsoft.com/office/officeart/2008/layout/VerticalCurvedList"/>
    <dgm:cxn modelId="{CDD0C111-31FE-49FB-8546-286C5B04B74A}" srcId="{D4257775-7C6C-45CB-B7DC-7F7815CA75E1}" destId="{0DBDADC4-3EC6-4DD3-80F3-360A4C95F3A9}" srcOrd="3" destOrd="0" parTransId="{E6528C05-3AED-4A18-AA07-80498125F71C}" sibTransId="{BBCDD89F-0837-4122-9F13-A738B12E7CF4}"/>
    <dgm:cxn modelId="{E855F0CF-E858-489E-B5A7-2A434A5909C7}" srcId="{D4257775-7C6C-45CB-B7DC-7F7815CA75E1}" destId="{C8689EFF-3B8F-4099-BE73-B1FC51A72A04}" srcOrd="2" destOrd="0" parTransId="{D21E4123-F0A4-4749-9F6B-99341C784549}" sibTransId="{1EA35044-755A-4BB0-B494-989F615B1BA6}"/>
    <dgm:cxn modelId="{E4ABFBF4-D844-432A-A8B3-824E6FC1D909}" type="presParOf" srcId="{8987C7E0-F158-4146-AEF1-6D0CBF555D64}" destId="{C9484645-20B5-4743-80CF-8E8145C52A18}" srcOrd="0" destOrd="0" presId="urn:microsoft.com/office/officeart/2008/layout/VerticalCurvedList"/>
    <dgm:cxn modelId="{A366B51A-FF20-4057-99D0-AE5D1A24985C}" type="presParOf" srcId="{C9484645-20B5-4743-80CF-8E8145C52A18}" destId="{18EE1DF4-41A5-44B1-B8EE-DDB7399DA38E}" srcOrd="0" destOrd="0" presId="urn:microsoft.com/office/officeart/2008/layout/VerticalCurvedList"/>
    <dgm:cxn modelId="{928B97E7-D21C-4B7F-B295-0A69F92BCC34}" type="presParOf" srcId="{18EE1DF4-41A5-44B1-B8EE-DDB7399DA38E}" destId="{F4D4AEB4-19DA-47D3-AFEA-EFDE476ABBF8}" srcOrd="0" destOrd="0" presId="urn:microsoft.com/office/officeart/2008/layout/VerticalCurvedList"/>
    <dgm:cxn modelId="{BE7B578E-EC4F-4AAF-8D16-620F7653B3E3}" type="presParOf" srcId="{18EE1DF4-41A5-44B1-B8EE-DDB7399DA38E}" destId="{C7F4B635-610E-412F-91A6-2F81358EE7E3}" srcOrd="1" destOrd="0" presId="urn:microsoft.com/office/officeart/2008/layout/VerticalCurvedList"/>
    <dgm:cxn modelId="{43AF27ED-7FBD-44A1-B5D4-7FF1B37EDA9E}" type="presParOf" srcId="{18EE1DF4-41A5-44B1-B8EE-DDB7399DA38E}" destId="{50A0D9ED-4FAD-4482-8439-7D7106D32BE9}" srcOrd="2" destOrd="0" presId="urn:microsoft.com/office/officeart/2008/layout/VerticalCurvedList"/>
    <dgm:cxn modelId="{4DC9BC76-5637-4D94-8726-C69D90F6E1F7}" type="presParOf" srcId="{18EE1DF4-41A5-44B1-B8EE-DDB7399DA38E}" destId="{A64E3F4B-AF0E-4F04-BEF4-A8813F3F9FC0}" srcOrd="3" destOrd="0" presId="urn:microsoft.com/office/officeart/2008/layout/VerticalCurvedList"/>
    <dgm:cxn modelId="{4AAD1FB7-A831-4900-84DD-5C7EAB9E9C3D}" type="presParOf" srcId="{C9484645-20B5-4743-80CF-8E8145C52A18}" destId="{F51752C3-E124-48B7-B0E9-0522D20C8502}" srcOrd="1" destOrd="0" presId="urn:microsoft.com/office/officeart/2008/layout/VerticalCurvedList"/>
    <dgm:cxn modelId="{90ABCA71-EADB-44A8-AB31-B13304C1D283}" type="presParOf" srcId="{C9484645-20B5-4743-80CF-8E8145C52A18}" destId="{2294D001-8FC9-48AC-8DFD-1F139D1E64D4}" srcOrd="2" destOrd="0" presId="urn:microsoft.com/office/officeart/2008/layout/VerticalCurvedList"/>
    <dgm:cxn modelId="{EE26874A-174E-46FD-948B-E525A43DEE27}" type="presParOf" srcId="{2294D001-8FC9-48AC-8DFD-1F139D1E64D4}" destId="{CA7E0D85-710F-485B-8E4B-19BCE900404D}" srcOrd="0" destOrd="0" presId="urn:microsoft.com/office/officeart/2008/layout/VerticalCurvedList"/>
    <dgm:cxn modelId="{89F1254A-EE3A-45E5-8F58-F5B53D71F45B}" type="presParOf" srcId="{C9484645-20B5-4743-80CF-8E8145C52A18}" destId="{65247B7F-8EAE-4336-B4BD-C05A27900B36}" srcOrd="3" destOrd="0" presId="urn:microsoft.com/office/officeart/2008/layout/VerticalCurvedList"/>
    <dgm:cxn modelId="{529C32BD-93FF-48D2-8E0E-26A8ADCFF9FB}" type="presParOf" srcId="{C9484645-20B5-4743-80CF-8E8145C52A18}" destId="{548A832B-CFEA-4D44-9501-5CC2BB5FF530}" srcOrd="4" destOrd="0" presId="urn:microsoft.com/office/officeart/2008/layout/VerticalCurvedList"/>
    <dgm:cxn modelId="{2F5C96C4-6332-47F4-8891-AC14262F5EAB}" type="presParOf" srcId="{548A832B-CFEA-4D44-9501-5CC2BB5FF530}" destId="{FFE7BB80-DF79-4363-A8C4-4A135203D55D}" srcOrd="0" destOrd="0" presId="urn:microsoft.com/office/officeart/2008/layout/VerticalCurvedList"/>
    <dgm:cxn modelId="{2DFAE65A-A435-461A-B0E9-4C887931F54F}" type="presParOf" srcId="{C9484645-20B5-4743-80CF-8E8145C52A18}" destId="{9A11B55F-EE1E-44CF-B2BE-D953B0B774EF}" srcOrd="5" destOrd="0" presId="urn:microsoft.com/office/officeart/2008/layout/VerticalCurvedList"/>
    <dgm:cxn modelId="{837642F1-395F-4A4C-8A9D-039FF173E7DB}" type="presParOf" srcId="{C9484645-20B5-4743-80CF-8E8145C52A18}" destId="{B45BDDCA-6624-467B-98CC-BF8C27398397}" srcOrd="6" destOrd="0" presId="urn:microsoft.com/office/officeart/2008/layout/VerticalCurvedList"/>
    <dgm:cxn modelId="{E7A81271-F856-4A00-BD0A-D4B31770EB55}" type="presParOf" srcId="{B45BDDCA-6624-467B-98CC-BF8C27398397}" destId="{23E6C9DF-BF20-4077-9C62-21AD1DC642F5}" srcOrd="0" destOrd="0" presId="urn:microsoft.com/office/officeart/2008/layout/VerticalCurvedList"/>
    <dgm:cxn modelId="{F12AA98A-DD1A-4CDE-93EB-D3DF86B57492}" type="presParOf" srcId="{C9484645-20B5-4743-80CF-8E8145C52A18}" destId="{B7369B35-9EE6-41FD-881B-B01138E235E8}" srcOrd="7" destOrd="0" presId="urn:microsoft.com/office/officeart/2008/layout/VerticalCurvedList"/>
    <dgm:cxn modelId="{07ECD2F0-C1FE-4126-8E62-EC0816F1ABA5}" type="presParOf" srcId="{C9484645-20B5-4743-80CF-8E8145C52A18}" destId="{3F456510-A4AF-45EE-88D6-99BC2FEE83BC}" srcOrd="8" destOrd="0" presId="urn:microsoft.com/office/officeart/2008/layout/VerticalCurvedList"/>
    <dgm:cxn modelId="{98496C2A-FDFF-48F2-A113-6535B475E5EF}" type="presParOf" srcId="{3F456510-A4AF-45EE-88D6-99BC2FEE83BC}" destId="{DE4F31E7-6032-4BEE-A3C5-F6D063B73FF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257775-7C6C-45CB-B7DC-7F7815CA75E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EC02762-DFFE-49A9-8DF8-DF12A5D41BF5}">
      <dgm:prSet phldrT="[Text]" custT="1"/>
      <dgm:spPr/>
      <dgm:t>
        <a:bodyPr/>
        <a:lstStyle/>
        <a:p>
          <a:r>
            <a:rPr lang="en-US" sz="2400" b="0" i="0" dirty="0" err="1" smtClean="0"/>
            <a:t>Mencoreng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nama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baik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diri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sendiri</a:t>
          </a:r>
          <a:r>
            <a:rPr lang="en-US" sz="2400" b="0" i="0" dirty="0" smtClean="0"/>
            <a:t>, orang </a:t>
          </a:r>
          <a:r>
            <a:rPr lang="en-US" sz="2400" b="0" i="0" dirty="0" err="1" smtClean="0"/>
            <a:t>tua</a:t>
          </a:r>
          <a:r>
            <a:rPr lang="en-US" sz="2400" b="0" i="0" dirty="0" smtClean="0"/>
            <a:t>, guru, </a:t>
          </a:r>
          <a:r>
            <a:rPr lang="en-US" sz="2400" b="0" i="0" dirty="0" err="1" smtClean="0"/>
            <a:t>dan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sekolah</a:t>
          </a:r>
          <a:endParaRPr lang="en-US" sz="2400" dirty="0"/>
        </a:p>
      </dgm:t>
    </dgm:pt>
    <dgm:pt modelId="{9104BEF2-DF13-4EDF-9A2D-C24C9C82330A}" type="parTrans" cxnId="{9AB4A40C-C818-4ECC-89CE-FF8C39543D39}">
      <dgm:prSet/>
      <dgm:spPr/>
      <dgm:t>
        <a:bodyPr/>
        <a:lstStyle/>
        <a:p>
          <a:endParaRPr lang="en-US" sz="2400"/>
        </a:p>
      </dgm:t>
    </dgm:pt>
    <dgm:pt modelId="{C198B2F7-6B73-4432-9F1E-7E846C191543}" type="sibTrans" cxnId="{9AB4A40C-C818-4ECC-89CE-FF8C39543D39}">
      <dgm:prSet/>
      <dgm:spPr/>
      <dgm:t>
        <a:bodyPr/>
        <a:lstStyle/>
        <a:p>
          <a:endParaRPr lang="en-US" sz="2400"/>
        </a:p>
      </dgm:t>
    </dgm:pt>
    <dgm:pt modelId="{AD450FFF-138E-42CC-B03B-D05F61FABF18}">
      <dgm:prSet phldrT="[Text]" custT="1"/>
      <dgm:spPr/>
      <dgm:t>
        <a:bodyPr/>
        <a:lstStyle/>
        <a:p>
          <a:r>
            <a:rPr lang="en-US" sz="2400" b="0" i="0" dirty="0" err="1" smtClean="0"/>
            <a:t>Meningkatkan</a:t>
          </a:r>
          <a:r>
            <a:rPr lang="en-US" sz="2400" b="0" i="0" dirty="0" smtClean="0"/>
            <a:t> </a:t>
          </a:r>
          <a:r>
            <a:rPr lang="en-US" sz="2400" b="0" i="0" dirty="0" err="1" smtClean="0"/>
            <a:t>kriminalitas</a:t>
          </a:r>
          <a:endParaRPr lang="en-US" sz="2400" dirty="0"/>
        </a:p>
      </dgm:t>
    </dgm:pt>
    <dgm:pt modelId="{FA0F0020-234A-4C6C-A270-7A6E8A16B2F6}" type="parTrans" cxnId="{E01F6F33-BD89-48C4-9AFC-0851271ECE64}">
      <dgm:prSet/>
      <dgm:spPr/>
      <dgm:t>
        <a:bodyPr/>
        <a:lstStyle/>
        <a:p>
          <a:endParaRPr lang="en-US" sz="2400"/>
        </a:p>
      </dgm:t>
    </dgm:pt>
    <dgm:pt modelId="{5ABFB04F-6580-4AC5-AE9D-F085AD07757F}" type="sibTrans" cxnId="{E01F6F33-BD89-48C4-9AFC-0851271ECE64}">
      <dgm:prSet/>
      <dgm:spPr/>
      <dgm:t>
        <a:bodyPr/>
        <a:lstStyle/>
        <a:p>
          <a:endParaRPr lang="en-US" sz="2400"/>
        </a:p>
      </dgm:t>
    </dgm:pt>
    <dgm:pt modelId="{8987C7E0-F158-4146-AEF1-6D0CBF555D64}" type="pres">
      <dgm:prSet presAssocID="{D4257775-7C6C-45CB-B7DC-7F7815CA75E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9484645-20B5-4743-80CF-8E8145C52A18}" type="pres">
      <dgm:prSet presAssocID="{D4257775-7C6C-45CB-B7DC-7F7815CA75E1}" presName="Name1" presStyleCnt="0"/>
      <dgm:spPr/>
    </dgm:pt>
    <dgm:pt modelId="{18EE1DF4-41A5-44B1-B8EE-DDB7399DA38E}" type="pres">
      <dgm:prSet presAssocID="{D4257775-7C6C-45CB-B7DC-7F7815CA75E1}" presName="cycle" presStyleCnt="0"/>
      <dgm:spPr/>
    </dgm:pt>
    <dgm:pt modelId="{F4D4AEB4-19DA-47D3-AFEA-EFDE476ABBF8}" type="pres">
      <dgm:prSet presAssocID="{D4257775-7C6C-45CB-B7DC-7F7815CA75E1}" presName="srcNode" presStyleLbl="node1" presStyleIdx="0" presStyleCnt="2"/>
      <dgm:spPr/>
    </dgm:pt>
    <dgm:pt modelId="{C7F4B635-610E-412F-91A6-2F81358EE7E3}" type="pres">
      <dgm:prSet presAssocID="{D4257775-7C6C-45CB-B7DC-7F7815CA75E1}" presName="conn" presStyleLbl="parChTrans1D2" presStyleIdx="0" presStyleCnt="1"/>
      <dgm:spPr/>
      <dgm:t>
        <a:bodyPr/>
        <a:lstStyle/>
        <a:p>
          <a:endParaRPr lang="en-US"/>
        </a:p>
      </dgm:t>
    </dgm:pt>
    <dgm:pt modelId="{50A0D9ED-4FAD-4482-8439-7D7106D32BE9}" type="pres">
      <dgm:prSet presAssocID="{D4257775-7C6C-45CB-B7DC-7F7815CA75E1}" presName="extraNode" presStyleLbl="node1" presStyleIdx="0" presStyleCnt="2"/>
      <dgm:spPr/>
    </dgm:pt>
    <dgm:pt modelId="{A64E3F4B-AF0E-4F04-BEF4-A8813F3F9FC0}" type="pres">
      <dgm:prSet presAssocID="{D4257775-7C6C-45CB-B7DC-7F7815CA75E1}" presName="dstNode" presStyleLbl="node1" presStyleIdx="0" presStyleCnt="2"/>
      <dgm:spPr/>
    </dgm:pt>
    <dgm:pt modelId="{F51752C3-E124-48B7-B0E9-0522D20C8502}" type="pres">
      <dgm:prSet presAssocID="{CEC02762-DFFE-49A9-8DF8-DF12A5D41BF5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94D001-8FC9-48AC-8DFD-1F139D1E64D4}" type="pres">
      <dgm:prSet presAssocID="{CEC02762-DFFE-49A9-8DF8-DF12A5D41BF5}" presName="accent_1" presStyleCnt="0"/>
      <dgm:spPr/>
    </dgm:pt>
    <dgm:pt modelId="{CA7E0D85-710F-485B-8E4B-19BCE900404D}" type="pres">
      <dgm:prSet presAssocID="{CEC02762-DFFE-49A9-8DF8-DF12A5D41BF5}" presName="accentRepeatNode" presStyleLbl="solidFgAcc1" presStyleIdx="0" presStyleCnt="2"/>
      <dgm:spPr/>
    </dgm:pt>
    <dgm:pt modelId="{65247B7F-8EAE-4336-B4BD-C05A27900B36}" type="pres">
      <dgm:prSet presAssocID="{AD450FFF-138E-42CC-B03B-D05F61FABF18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A832B-CFEA-4D44-9501-5CC2BB5FF530}" type="pres">
      <dgm:prSet presAssocID="{AD450FFF-138E-42CC-B03B-D05F61FABF18}" presName="accent_2" presStyleCnt="0"/>
      <dgm:spPr/>
    </dgm:pt>
    <dgm:pt modelId="{FFE7BB80-DF79-4363-A8C4-4A135203D55D}" type="pres">
      <dgm:prSet presAssocID="{AD450FFF-138E-42CC-B03B-D05F61FABF18}" presName="accentRepeatNode" presStyleLbl="solidFgAcc1" presStyleIdx="1" presStyleCnt="2"/>
      <dgm:spPr/>
    </dgm:pt>
  </dgm:ptLst>
  <dgm:cxnLst>
    <dgm:cxn modelId="{E01F6F33-BD89-48C4-9AFC-0851271ECE64}" srcId="{D4257775-7C6C-45CB-B7DC-7F7815CA75E1}" destId="{AD450FFF-138E-42CC-B03B-D05F61FABF18}" srcOrd="1" destOrd="0" parTransId="{FA0F0020-234A-4C6C-A270-7A6E8A16B2F6}" sibTransId="{5ABFB04F-6580-4AC5-AE9D-F085AD07757F}"/>
    <dgm:cxn modelId="{D628A5DB-6B5B-4568-B0C4-5C2E53398B23}" type="presOf" srcId="{AD450FFF-138E-42CC-B03B-D05F61FABF18}" destId="{65247B7F-8EAE-4336-B4BD-C05A27900B36}" srcOrd="0" destOrd="0" presId="urn:microsoft.com/office/officeart/2008/layout/VerticalCurvedList"/>
    <dgm:cxn modelId="{4002E119-31AC-47F2-8B8E-EB1E02AA7A74}" type="presOf" srcId="{C198B2F7-6B73-4432-9F1E-7E846C191543}" destId="{C7F4B635-610E-412F-91A6-2F81358EE7E3}" srcOrd="0" destOrd="0" presId="urn:microsoft.com/office/officeart/2008/layout/VerticalCurvedList"/>
    <dgm:cxn modelId="{F10B0D83-4553-4D70-A139-E52CFAC7F3D2}" type="presOf" srcId="{D4257775-7C6C-45CB-B7DC-7F7815CA75E1}" destId="{8987C7E0-F158-4146-AEF1-6D0CBF555D64}" srcOrd="0" destOrd="0" presId="urn:microsoft.com/office/officeart/2008/layout/VerticalCurvedList"/>
    <dgm:cxn modelId="{9AB4A40C-C818-4ECC-89CE-FF8C39543D39}" srcId="{D4257775-7C6C-45CB-B7DC-7F7815CA75E1}" destId="{CEC02762-DFFE-49A9-8DF8-DF12A5D41BF5}" srcOrd="0" destOrd="0" parTransId="{9104BEF2-DF13-4EDF-9A2D-C24C9C82330A}" sibTransId="{C198B2F7-6B73-4432-9F1E-7E846C191543}"/>
    <dgm:cxn modelId="{BA2DAA07-FF8D-41FF-A30D-8566A121F9A9}" type="presOf" srcId="{CEC02762-DFFE-49A9-8DF8-DF12A5D41BF5}" destId="{F51752C3-E124-48B7-B0E9-0522D20C8502}" srcOrd="0" destOrd="0" presId="urn:microsoft.com/office/officeart/2008/layout/VerticalCurvedList"/>
    <dgm:cxn modelId="{0BBCB50E-C409-4F0D-8285-14D638E6BC9D}" type="presParOf" srcId="{8987C7E0-F158-4146-AEF1-6D0CBF555D64}" destId="{C9484645-20B5-4743-80CF-8E8145C52A18}" srcOrd="0" destOrd="0" presId="urn:microsoft.com/office/officeart/2008/layout/VerticalCurvedList"/>
    <dgm:cxn modelId="{7F7D9EDB-35F2-4F86-B7F9-3A3BFD5CA853}" type="presParOf" srcId="{C9484645-20B5-4743-80CF-8E8145C52A18}" destId="{18EE1DF4-41A5-44B1-B8EE-DDB7399DA38E}" srcOrd="0" destOrd="0" presId="urn:microsoft.com/office/officeart/2008/layout/VerticalCurvedList"/>
    <dgm:cxn modelId="{0DFBDE12-4A05-430E-BF01-B9C008023EA8}" type="presParOf" srcId="{18EE1DF4-41A5-44B1-B8EE-DDB7399DA38E}" destId="{F4D4AEB4-19DA-47D3-AFEA-EFDE476ABBF8}" srcOrd="0" destOrd="0" presId="urn:microsoft.com/office/officeart/2008/layout/VerticalCurvedList"/>
    <dgm:cxn modelId="{D248758E-B214-42B9-A977-AAAE225AF4D7}" type="presParOf" srcId="{18EE1DF4-41A5-44B1-B8EE-DDB7399DA38E}" destId="{C7F4B635-610E-412F-91A6-2F81358EE7E3}" srcOrd="1" destOrd="0" presId="urn:microsoft.com/office/officeart/2008/layout/VerticalCurvedList"/>
    <dgm:cxn modelId="{0F0D01A9-996B-4126-805D-761F13DD06FF}" type="presParOf" srcId="{18EE1DF4-41A5-44B1-B8EE-DDB7399DA38E}" destId="{50A0D9ED-4FAD-4482-8439-7D7106D32BE9}" srcOrd="2" destOrd="0" presId="urn:microsoft.com/office/officeart/2008/layout/VerticalCurvedList"/>
    <dgm:cxn modelId="{E7E884FC-7423-4534-99C2-AD8FFF6A0E9A}" type="presParOf" srcId="{18EE1DF4-41A5-44B1-B8EE-DDB7399DA38E}" destId="{A64E3F4B-AF0E-4F04-BEF4-A8813F3F9FC0}" srcOrd="3" destOrd="0" presId="urn:microsoft.com/office/officeart/2008/layout/VerticalCurvedList"/>
    <dgm:cxn modelId="{ECC75187-349A-43A0-BDCA-A68FCF759A48}" type="presParOf" srcId="{C9484645-20B5-4743-80CF-8E8145C52A18}" destId="{F51752C3-E124-48B7-B0E9-0522D20C8502}" srcOrd="1" destOrd="0" presId="urn:microsoft.com/office/officeart/2008/layout/VerticalCurvedList"/>
    <dgm:cxn modelId="{4A38B5B7-C00C-4162-AF69-8EFAE139761C}" type="presParOf" srcId="{C9484645-20B5-4743-80CF-8E8145C52A18}" destId="{2294D001-8FC9-48AC-8DFD-1F139D1E64D4}" srcOrd="2" destOrd="0" presId="urn:microsoft.com/office/officeart/2008/layout/VerticalCurvedList"/>
    <dgm:cxn modelId="{296D8DE1-4D77-428D-B373-CA2F4296ED89}" type="presParOf" srcId="{2294D001-8FC9-48AC-8DFD-1F139D1E64D4}" destId="{CA7E0D85-710F-485B-8E4B-19BCE900404D}" srcOrd="0" destOrd="0" presId="urn:microsoft.com/office/officeart/2008/layout/VerticalCurvedList"/>
    <dgm:cxn modelId="{6754636D-FA89-4A0A-BEA2-EDD13E6AE433}" type="presParOf" srcId="{C9484645-20B5-4743-80CF-8E8145C52A18}" destId="{65247B7F-8EAE-4336-B4BD-C05A27900B36}" srcOrd="3" destOrd="0" presId="urn:microsoft.com/office/officeart/2008/layout/VerticalCurvedList"/>
    <dgm:cxn modelId="{3E36BF17-E5A0-4C16-9FEC-363F909ACC08}" type="presParOf" srcId="{C9484645-20B5-4743-80CF-8E8145C52A18}" destId="{548A832B-CFEA-4D44-9501-5CC2BB5FF530}" srcOrd="4" destOrd="0" presId="urn:microsoft.com/office/officeart/2008/layout/VerticalCurvedList"/>
    <dgm:cxn modelId="{0BA751DE-6DFB-4558-9047-0D60EAC554CA}" type="presParOf" srcId="{548A832B-CFEA-4D44-9501-5CC2BB5FF530}" destId="{FFE7BB80-DF79-4363-A8C4-4A135203D55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2CBF5-2F62-4CB2-9507-0EEEF073301F}">
      <dsp:nvSpPr>
        <dsp:cNvPr id="0" name=""/>
        <dsp:cNvSpPr/>
      </dsp:nvSpPr>
      <dsp:spPr>
        <a:xfrm>
          <a:off x="-6231802" y="-953346"/>
          <a:ext cx="7418008" cy="7418008"/>
        </a:xfrm>
        <a:prstGeom prst="blockArc">
          <a:avLst>
            <a:gd name="adj1" fmla="val 18900000"/>
            <a:gd name="adj2" fmla="val 2700000"/>
            <a:gd name="adj3" fmla="val 291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6A40A-CFDE-43C1-A34F-FF08E4045BA2}">
      <dsp:nvSpPr>
        <dsp:cNvPr id="0" name=""/>
        <dsp:cNvSpPr/>
      </dsp:nvSpPr>
      <dsp:spPr>
        <a:xfrm>
          <a:off x="518279" y="344347"/>
          <a:ext cx="11134123" cy="6891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700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Selalu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menghambur-hamburkan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uang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untuk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memenuhi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keinginannya</a:t>
          </a:r>
          <a:r>
            <a:rPr lang="en-US" sz="2400" b="0" i="0" kern="1200" dirty="0" smtClean="0"/>
            <a:t>.</a:t>
          </a:r>
          <a:endParaRPr lang="en-US" sz="2400" kern="1200" dirty="0"/>
        </a:p>
      </dsp:txBody>
      <dsp:txXfrm>
        <a:off x="518279" y="344347"/>
        <a:ext cx="11134123" cy="689134"/>
      </dsp:txXfrm>
    </dsp:sp>
    <dsp:sp modelId="{09557226-554B-4EA6-A598-359569DB0944}">
      <dsp:nvSpPr>
        <dsp:cNvPr id="0" name=""/>
        <dsp:cNvSpPr/>
      </dsp:nvSpPr>
      <dsp:spPr>
        <a:xfrm>
          <a:off x="87569" y="258205"/>
          <a:ext cx="861418" cy="8614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427CEE-EA43-46DE-9412-E48D12CA384E}">
      <dsp:nvSpPr>
        <dsp:cNvPr id="0" name=""/>
        <dsp:cNvSpPr/>
      </dsp:nvSpPr>
      <dsp:spPr>
        <a:xfrm>
          <a:off x="1012092" y="1377718"/>
          <a:ext cx="10640309" cy="6891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700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/>
            <a:t>Rasa </a:t>
          </a:r>
          <a:r>
            <a:rPr lang="en-US" sz="2400" b="0" i="0" kern="1200" dirty="0" err="1" smtClean="0"/>
            <a:t>ingin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tahu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terhadap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sesuatu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hal</a:t>
          </a:r>
          <a:r>
            <a:rPr lang="en-US" sz="2400" b="0" i="0" kern="1200" dirty="0" smtClean="0"/>
            <a:t> yang </a:t>
          </a:r>
          <a:r>
            <a:rPr lang="en-US" sz="2400" b="0" i="0" kern="1200" dirty="0" err="1" smtClean="0"/>
            <a:t>negatif</a:t>
          </a:r>
          <a:r>
            <a:rPr lang="en-US" sz="2400" b="0" i="0" kern="1200" dirty="0" smtClean="0"/>
            <a:t>.</a:t>
          </a:r>
          <a:endParaRPr lang="en-US" sz="2400" kern="1200" dirty="0"/>
        </a:p>
      </dsp:txBody>
      <dsp:txXfrm>
        <a:off x="1012092" y="1377718"/>
        <a:ext cx="10640309" cy="689134"/>
      </dsp:txXfrm>
    </dsp:sp>
    <dsp:sp modelId="{D4D63F37-0A93-4675-92F1-2D03CEB38694}">
      <dsp:nvSpPr>
        <dsp:cNvPr id="0" name=""/>
        <dsp:cNvSpPr/>
      </dsp:nvSpPr>
      <dsp:spPr>
        <a:xfrm>
          <a:off x="581383" y="1291576"/>
          <a:ext cx="861418" cy="8614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EF3CEA-898C-4FCA-80E7-2C187D4E0281}">
      <dsp:nvSpPr>
        <dsp:cNvPr id="0" name=""/>
        <dsp:cNvSpPr/>
      </dsp:nvSpPr>
      <dsp:spPr>
        <a:xfrm>
          <a:off x="1163654" y="2411090"/>
          <a:ext cx="10488748" cy="6891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700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Berpakaian</a:t>
          </a:r>
          <a:r>
            <a:rPr lang="en-US" sz="2400" b="0" i="0" kern="1200" dirty="0" smtClean="0"/>
            <a:t> yang </a:t>
          </a:r>
          <a:r>
            <a:rPr lang="en-US" sz="2400" b="0" i="0" kern="1200" dirty="0" err="1" smtClean="0"/>
            <a:t>tidak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sesuai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dengan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norma</a:t>
          </a:r>
          <a:r>
            <a:rPr lang="en-US" sz="2400" b="0" i="0" kern="1200" dirty="0" smtClean="0"/>
            <a:t> yang </a:t>
          </a:r>
          <a:r>
            <a:rPr lang="en-US" sz="2400" b="0" i="0" kern="1200" dirty="0" err="1" smtClean="0"/>
            <a:t>berlaku</a:t>
          </a:r>
          <a:r>
            <a:rPr lang="en-US" sz="2400" b="0" i="0" kern="1200" dirty="0" smtClean="0"/>
            <a:t> di </a:t>
          </a:r>
          <a:r>
            <a:rPr lang="en-US" sz="2400" b="0" i="0" kern="1200" dirty="0" err="1" smtClean="0"/>
            <a:t>masyarakat</a:t>
          </a:r>
          <a:r>
            <a:rPr lang="en-US" sz="2400" b="0" i="0" kern="1200" dirty="0" smtClean="0"/>
            <a:t>.</a:t>
          </a:r>
          <a:endParaRPr lang="en-US" sz="2400" kern="1200" dirty="0"/>
        </a:p>
      </dsp:txBody>
      <dsp:txXfrm>
        <a:off x="1163654" y="2411090"/>
        <a:ext cx="10488748" cy="689134"/>
      </dsp:txXfrm>
    </dsp:sp>
    <dsp:sp modelId="{4FAF6EBF-4386-4776-97BF-6422EE4162FB}">
      <dsp:nvSpPr>
        <dsp:cNvPr id="0" name=""/>
        <dsp:cNvSpPr/>
      </dsp:nvSpPr>
      <dsp:spPr>
        <a:xfrm>
          <a:off x="732944" y="2324948"/>
          <a:ext cx="861418" cy="8614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DF26F5-A16A-4B79-B003-5511334ED87B}">
      <dsp:nvSpPr>
        <dsp:cNvPr id="0" name=""/>
        <dsp:cNvSpPr/>
      </dsp:nvSpPr>
      <dsp:spPr>
        <a:xfrm>
          <a:off x="1012092" y="3444462"/>
          <a:ext cx="10640309" cy="68913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700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Sering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melakukan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pesta</a:t>
          </a:r>
          <a:r>
            <a:rPr lang="en-US" sz="2400" b="0" i="0" kern="1200" dirty="0" smtClean="0"/>
            <a:t> yang </a:t>
          </a:r>
          <a:r>
            <a:rPr lang="en-US" sz="2400" b="0" i="0" kern="1200" dirty="0" err="1" smtClean="0"/>
            <a:t>disertai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dengan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minum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minuman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keras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dan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obat-obat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terlarang</a:t>
          </a:r>
          <a:r>
            <a:rPr lang="en-US" sz="2400" b="0" i="0" kern="1200" dirty="0" smtClean="0"/>
            <a:t>.</a:t>
          </a:r>
          <a:endParaRPr lang="en-US" sz="2400" kern="1200" dirty="0"/>
        </a:p>
      </dsp:txBody>
      <dsp:txXfrm>
        <a:off x="1012092" y="3444462"/>
        <a:ext cx="10640309" cy="689134"/>
      </dsp:txXfrm>
    </dsp:sp>
    <dsp:sp modelId="{3D44B1B4-E34F-423D-AE57-B9CD3C0E1614}">
      <dsp:nvSpPr>
        <dsp:cNvPr id="0" name=""/>
        <dsp:cNvSpPr/>
      </dsp:nvSpPr>
      <dsp:spPr>
        <a:xfrm>
          <a:off x="581383" y="3358320"/>
          <a:ext cx="861418" cy="8614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08D0F7-FB7A-4B3B-A6A8-87FD6AD1A6FA}">
      <dsp:nvSpPr>
        <dsp:cNvPr id="0" name=""/>
        <dsp:cNvSpPr/>
      </dsp:nvSpPr>
      <dsp:spPr>
        <a:xfrm>
          <a:off x="518279" y="4477834"/>
          <a:ext cx="11134123" cy="6891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700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Selalu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mencari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perhatian</a:t>
          </a:r>
          <a:r>
            <a:rPr lang="en-US" sz="2400" b="0" i="0" kern="1200" dirty="0" smtClean="0"/>
            <a:t> orang lain </a:t>
          </a:r>
          <a:r>
            <a:rPr lang="en-US" sz="2400" b="0" i="0" kern="1200" dirty="0" err="1" smtClean="0"/>
            <a:t>dengan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cara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berperilaku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negatif</a:t>
          </a:r>
          <a:r>
            <a:rPr lang="en-US" sz="2400" b="0" i="0" kern="1200" dirty="0" smtClean="0"/>
            <a:t>.</a:t>
          </a:r>
          <a:endParaRPr lang="en-US" sz="2400" kern="1200" dirty="0"/>
        </a:p>
      </dsp:txBody>
      <dsp:txXfrm>
        <a:off x="518279" y="4477834"/>
        <a:ext cx="11134123" cy="689134"/>
      </dsp:txXfrm>
    </dsp:sp>
    <dsp:sp modelId="{7BA3827E-2E65-40C7-8381-59F0F36E7A9B}">
      <dsp:nvSpPr>
        <dsp:cNvPr id="0" name=""/>
        <dsp:cNvSpPr/>
      </dsp:nvSpPr>
      <dsp:spPr>
        <a:xfrm>
          <a:off x="87569" y="4391692"/>
          <a:ext cx="861418" cy="8614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61D7A-F0CF-4346-91CA-DA440FF24E59}">
      <dsp:nvSpPr>
        <dsp:cNvPr id="0" name=""/>
        <dsp:cNvSpPr/>
      </dsp:nvSpPr>
      <dsp:spPr>
        <a:xfrm>
          <a:off x="761247" y="2854234"/>
          <a:ext cx="439396" cy="2511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9698" y="0"/>
              </a:lnTo>
              <a:lnTo>
                <a:pt x="219698" y="2511793"/>
              </a:lnTo>
              <a:lnTo>
                <a:pt x="439396" y="251179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917197" y="4046382"/>
        <a:ext cx="127496" cy="127496"/>
      </dsp:txXfrm>
    </dsp:sp>
    <dsp:sp modelId="{84249BF3-B9B2-452C-9BDE-7C977513688F}">
      <dsp:nvSpPr>
        <dsp:cNvPr id="0" name=""/>
        <dsp:cNvSpPr/>
      </dsp:nvSpPr>
      <dsp:spPr>
        <a:xfrm>
          <a:off x="761247" y="2854234"/>
          <a:ext cx="439396" cy="16745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9698" y="0"/>
              </a:lnTo>
              <a:lnTo>
                <a:pt x="219698" y="1674528"/>
              </a:lnTo>
              <a:lnTo>
                <a:pt x="439396" y="167452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937665" y="3648217"/>
        <a:ext cx="86560" cy="86560"/>
      </dsp:txXfrm>
    </dsp:sp>
    <dsp:sp modelId="{E1D83E7A-7FED-4296-90B8-6C779891B12B}">
      <dsp:nvSpPr>
        <dsp:cNvPr id="0" name=""/>
        <dsp:cNvSpPr/>
      </dsp:nvSpPr>
      <dsp:spPr>
        <a:xfrm>
          <a:off x="761247" y="2854234"/>
          <a:ext cx="439396" cy="837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9698" y="0"/>
              </a:lnTo>
              <a:lnTo>
                <a:pt x="219698" y="837264"/>
              </a:lnTo>
              <a:lnTo>
                <a:pt x="439396" y="8372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957306" y="3249227"/>
        <a:ext cx="47277" cy="47277"/>
      </dsp:txXfrm>
    </dsp:sp>
    <dsp:sp modelId="{38666BAF-C48C-47F0-B290-D599DA381F2A}">
      <dsp:nvSpPr>
        <dsp:cNvPr id="0" name=""/>
        <dsp:cNvSpPr/>
      </dsp:nvSpPr>
      <dsp:spPr>
        <a:xfrm>
          <a:off x="761247" y="2808513"/>
          <a:ext cx="43939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9396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969960" y="2843249"/>
        <a:ext cx="21969" cy="21969"/>
      </dsp:txXfrm>
    </dsp:sp>
    <dsp:sp modelId="{EFDA5998-58B8-41F1-AEF6-ABD12F838B35}">
      <dsp:nvSpPr>
        <dsp:cNvPr id="0" name=""/>
        <dsp:cNvSpPr/>
      </dsp:nvSpPr>
      <dsp:spPr>
        <a:xfrm>
          <a:off x="761247" y="2016969"/>
          <a:ext cx="439396" cy="837264"/>
        </a:xfrm>
        <a:custGeom>
          <a:avLst/>
          <a:gdLst/>
          <a:ahLst/>
          <a:cxnLst/>
          <a:rect l="0" t="0" r="0" b="0"/>
          <a:pathLst>
            <a:path>
              <a:moveTo>
                <a:pt x="0" y="837264"/>
              </a:moveTo>
              <a:lnTo>
                <a:pt x="219698" y="837264"/>
              </a:lnTo>
              <a:lnTo>
                <a:pt x="219698" y="0"/>
              </a:lnTo>
              <a:lnTo>
                <a:pt x="439396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957306" y="2411962"/>
        <a:ext cx="47277" cy="47277"/>
      </dsp:txXfrm>
    </dsp:sp>
    <dsp:sp modelId="{53EDC49A-8F1C-4662-9CD6-8F3F0047C44F}">
      <dsp:nvSpPr>
        <dsp:cNvPr id="0" name=""/>
        <dsp:cNvSpPr/>
      </dsp:nvSpPr>
      <dsp:spPr>
        <a:xfrm>
          <a:off x="761247" y="1179705"/>
          <a:ext cx="439396" cy="1674528"/>
        </a:xfrm>
        <a:custGeom>
          <a:avLst/>
          <a:gdLst/>
          <a:ahLst/>
          <a:cxnLst/>
          <a:rect l="0" t="0" r="0" b="0"/>
          <a:pathLst>
            <a:path>
              <a:moveTo>
                <a:pt x="0" y="1674528"/>
              </a:moveTo>
              <a:lnTo>
                <a:pt x="219698" y="1674528"/>
              </a:lnTo>
              <a:lnTo>
                <a:pt x="219698" y="0"/>
              </a:lnTo>
              <a:lnTo>
                <a:pt x="439396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937665" y="1973689"/>
        <a:ext cx="86560" cy="86560"/>
      </dsp:txXfrm>
    </dsp:sp>
    <dsp:sp modelId="{B288566C-6F4F-44DC-A1D5-26176859BC84}">
      <dsp:nvSpPr>
        <dsp:cNvPr id="0" name=""/>
        <dsp:cNvSpPr/>
      </dsp:nvSpPr>
      <dsp:spPr>
        <a:xfrm>
          <a:off x="761247" y="342440"/>
          <a:ext cx="439396" cy="2511793"/>
        </a:xfrm>
        <a:custGeom>
          <a:avLst/>
          <a:gdLst/>
          <a:ahLst/>
          <a:cxnLst/>
          <a:rect l="0" t="0" r="0" b="0"/>
          <a:pathLst>
            <a:path>
              <a:moveTo>
                <a:pt x="0" y="2511793"/>
              </a:moveTo>
              <a:lnTo>
                <a:pt x="219698" y="2511793"/>
              </a:lnTo>
              <a:lnTo>
                <a:pt x="219698" y="0"/>
              </a:lnTo>
              <a:lnTo>
                <a:pt x="439396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917197" y="1534589"/>
        <a:ext cx="127496" cy="127496"/>
      </dsp:txXfrm>
    </dsp:sp>
    <dsp:sp modelId="{C077CA83-7A93-4F98-9CB0-C8CBD3B5366D}">
      <dsp:nvSpPr>
        <dsp:cNvPr id="0" name=""/>
        <dsp:cNvSpPr/>
      </dsp:nvSpPr>
      <dsp:spPr>
        <a:xfrm rot="16200000">
          <a:off x="-2423388" y="2519328"/>
          <a:ext cx="5699461" cy="66981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>
              <a:cs typeface="Arial" panose="020B0604020202020204" pitchFamily="34" charset="0"/>
            </a:rPr>
            <a:t>Faktor</a:t>
          </a:r>
          <a:r>
            <a:rPr lang="en-US" sz="2400" b="1" kern="1200" dirty="0" smtClean="0">
              <a:cs typeface="Arial" panose="020B0604020202020204" pitchFamily="34" charset="0"/>
            </a:rPr>
            <a:t> </a:t>
          </a:r>
          <a:r>
            <a:rPr lang="en-US" sz="2400" b="1" kern="1200" dirty="0" err="1" smtClean="0">
              <a:cs typeface="Arial" panose="020B0604020202020204" pitchFamily="34" charset="0"/>
            </a:rPr>
            <a:t>Pendorong</a:t>
          </a:r>
          <a:r>
            <a:rPr lang="en-US" sz="2400" b="1" kern="1200" dirty="0" smtClean="0">
              <a:cs typeface="Arial" panose="020B0604020202020204" pitchFamily="34" charset="0"/>
            </a:rPr>
            <a:t> </a:t>
          </a:r>
          <a:r>
            <a:rPr lang="en-US" sz="2400" b="1" kern="1200" dirty="0" err="1" smtClean="0">
              <a:cs typeface="Arial" panose="020B0604020202020204" pitchFamily="34" charset="0"/>
            </a:rPr>
            <a:t>Pergaulan</a:t>
          </a:r>
          <a:r>
            <a:rPr lang="en-US" sz="2400" b="1" kern="1200" dirty="0" smtClean="0">
              <a:cs typeface="Arial" panose="020B0604020202020204" pitchFamily="34" charset="0"/>
            </a:rPr>
            <a:t> </a:t>
          </a:r>
          <a:r>
            <a:rPr lang="en-US" sz="2400" b="1" kern="1200" dirty="0" err="1" smtClean="0">
              <a:cs typeface="Arial" panose="020B0604020202020204" pitchFamily="34" charset="0"/>
            </a:rPr>
            <a:t>Bebas</a:t>
          </a:r>
          <a:endParaRPr lang="en-US" sz="2400" kern="1200" dirty="0"/>
        </a:p>
      </dsp:txBody>
      <dsp:txXfrm>
        <a:off x="-2423388" y="2519328"/>
        <a:ext cx="5699461" cy="669811"/>
      </dsp:txXfrm>
    </dsp:sp>
    <dsp:sp modelId="{137FD18E-1531-44F9-8C36-502160FDBFB1}">
      <dsp:nvSpPr>
        <dsp:cNvPr id="0" name=""/>
        <dsp:cNvSpPr/>
      </dsp:nvSpPr>
      <dsp:spPr>
        <a:xfrm>
          <a:off x="1200643" y="7535"/>
          <a:ext cx="8687942" cy="66981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smtClean="0"/>
            <a:t>Pergaulan </a:t>
          </a:r>
          <a:r>
            <a:rPr lang="en-US" sz="2400" b="0" i="0" kern="1200" dirty="0" smtClean="0"/>
            <a:t>yang </a:t>
          </a:r>
          <a:r>
            <a:rPr lang="en-US" sz="2400" b="0" i="0" kern="1200" dirty="0" err="1" smtClean="0"/>
            <a:t>bebas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atau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tanpa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batas</a:t>
          </a:r>
          <a:endParaRPr lang="en-US" sz="2400" kern="1200" dirty="0"/>
        </a:p>
      </dsp:txBody>
      <dsp:txXfrm>
        <a:off x="1200643" y="7535"/>
        <a:ext cx="8687942" cy="669811"/>
      </dsp:txXfrm>
    </dsp:sp>
    <dsp:sp modelId="{9AB73E7D-D811-4733-AE7A-48A69134E994}">
      <dsp:nvSpPr>
        <dsp:cNvPr id="0" name=""/>
        <dsp:cNvSpPr/>
      </dsp:nvSpPr>
      <dsp:spPr>
        <a:xfrm>
          <a:off x="1200643" y="844799"/>
          <a:ext cx="8687942" cy="66981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smtClean="0"/>
            <a:t>Kemajuan </a:t>
          </a:r>
          <a:r>
            <a:rPr lang="en-US" sz="2400" b="0" i="0" kern="1200" dirty="0" err="1" smtClean="0"/>
            <a:t>teknologi</a:t>
          </a:r>
          <a:endParaRPr lang="en-US" sz="2400" kern="1200" dirty="0"/>
        </a:p>
      </dsp:txBody>
      <dsp:txXfrm>
        <a:off x="1200643" y="844799"/>
        <a:ext cx="8687942" cy="669811"/>
      </dsp:txXfrm>
    </dsp:sp>
    <dsp:sp modelId="{8B99C1EA-02DD-47B7-9BC1-AFC3FC2604B2}">
      <dsp:nvSpPr>
        <dsp:cNvPr id="0" name=""/>
        <dsp:cNvSpPr/>
      </dsp:nvSpPr>
      <dsp:spPr>
        <a:xfrm>
          <a:off x="1200643" y="1682063"/>
          <a:ext cx="8687942" cy="66981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b="0" i="0" kern="1200" smtClean="0"/>
            <a:t>Kurangnya </a:t>
          </a:r>
          <a:r>
            <a:rPr lang="fi-FI" sz="2400" b="0" i="0" kern="1200" dirty="0" smtClean="0"/>
            <a:t>pemahaman nilai moral dan keimanan atau </a:t>
          </a:r>
          <a:r>
            <a:rPr lang="en-US" sz="2400" b="0" i="0" kern="1200" dirty="0" err="1" smtClean="0"/>
            <a:t>kurangnya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pemahaman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tentang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nilai-nilai</a:t>
          </a:r>
          <a:r>
            <a:rPr lang="en-US" sz="2400" b="0" i="0" kern="1200" dirty="0" smtClean="0"/>
            <a:t> agama</a:t>
          </a:r>
          <a:endParaRPr lang="en-US" sz="2400" kern="1200" dirty="0"/>
        </a:p>
      </dsp:txBody>
      <dsp:txXfrm>
        <a:off x="1200643" y="1682063"/>
        <a:ext cx="8687942" cy="669811"/>
      </dsp:txXfrm>
    </dsp:sp>
    <dsp:sp modelId="{37C2EB0D-BF3F-4693-A818-A452BACF77A4}">
      <dsp:nvSpPr>
        <dsp:cNvPr id="0" name=""/>
        <dsp:cNvSpPr/>
      </dsp:nvSpPr>
      <dsp:spPr>
        <a:xfrm>
          <a:off x="1200643" y="2519328"/>
          <a:ext cx="8687942" cy="66981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Minimnya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pengetahuan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tentang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dampak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negatif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pergaulan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bebas</a:t>
          </a:r>
          <a:endParaRPr lang="en-US" sz="2400" kern="1200" dirty="0"/>
        </a:p>
      </dsp:txBody>
      <dsp:txXfrm>
        <a:off x="1200643" y="2519328"/>
        <a:ext cx="8687942" cy="669811"/>
      </dsp:txXfrm>
    </dsp:sp>
    <dsp:sp modelId="{036105AA-F085-4480-8917-094964E0E7A8}">
      <dsp:nvSpPr>
        <dsp:cNvPr id="0" name=""/>
        <dsp:cNvSpPr/>
      </dsp:nvSpPr>
      <dsp:spPr>
        <a:xfrm>
          <a:off x="1200643" y="3356592"/>
          <a:ext cx="8687942" cy="66981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/>
            <a:t>Salah </a:t>
          </a:r>
          <a:r>
            <a:rPr lang="en-US" sz="2400" b="0" i="0" kern="1200" dirty="0" err="1" smtClean="0"/>
            <a:t>pergaulan</a:t>
          </a:r>
          <a:endParaRPr lang="en-US" sz="2400" kern="1200" dirty="0"/>
        </a:p>
      </dsp:txBody>
      <dsp:txXfrm>
        <a:off x="1200643" y="3356592"/>
        <a:ext cx="8687942" cy="669811"/>
      </dsp:txXfrm>
    </dsp:sp>
    <dsp:sp modelId="{55E3BEA9-DA25-4147-AF0C-829610A671CB}">
      <dsp:nvSpPr>
        <dsp:cNvPr id="0" name=""/>
        <dsp:cNvSpPr/>
      </dsp:nvSpPr>
      <dsp:spPr>
        <a:xfrm>
          <a:off x="1200643" y="4193857"/>
          <a:ext cx="8687942" cy="66981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Pengaruh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mengonsumsi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narkoba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dan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alkohol</a:t>
          </a:r>
          <a:endParaRPr lang="en-US" sz="2400" kern="1200" dirty="0"/>
        </a:p>
      </dsp:txBody>
      <dsp:txXfrm>
        <a:off x="1200643" y="4193857"/>
        <a:ext cx="8687942" cy="669811"/>
      </dsp:txXfrm>
    </dsp:sp>
    <dsp:sp modelId="{DCF5F708-3DBD-45FB-A5DA-67CAF43A976A}">
      <dsp:nvSpPr>
        <dsp:cNvPr id="0" name=""/>
        <dsp:cNvSpPr/>
      </dsp:nvSpPr>
      <dsp:spPr>
        <a:xfrm>
          <a:off x="1200643" y="5031121"/>
          <a:ext cx="8687942" cy="66981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Pengaruh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lingkungan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tempat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tinggal</a:t>
          </a:r>
          <a:endParaRPr lang="en-US" sz="2400" kern="1200" dirty="0"/>
        </a:p>
      </dsp:txBody>
      <dsp:txXfrm>
        <a:off x="1200643" y="5031121"/>
        <a:ext cx="8687942" cy="669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4B635-610E-412F-91A6-2F81358EE7E3}">
      <dsp:nvSpPr>
        <dsp:cNvPr id="0" name=""/>
        <dsp:cNvSpPr/>
      </dsp:nvSpPr>
      <dsp:spPr>
        <a:xfrm>
          <a:off x="-5208975" y="-797849"/>
          <a:ext cx="6202964" cy="6202964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1752C3-E124-48B7-B0E9-0522D20C8502}">
      <dsp:nvSpPr>
        <dsp:cNvPr id="0" name=""/>
        <dsp:cNvSpPr/>
      </dsp:nvSpPr>
      <dsp:spPr>
        <a:xfrm>
          <a:off x="520434" y="354206"/>
          <a:ext cx="6195421" cy="70878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59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Seks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bebas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atau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melakukan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perbuatan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zina</a:t>
          </a:r>
          <a:endParaRPr lang="en-US" sz="2400" kern="1200" dirty="0"/>
        </a:p>
      </dsp:txBody>
      <dsp:txXfrm>
        <a:off x="520434" y="354206"/>
        <a:ext cx="6195421" cy="708781"/>
      </dsp:txXfrm>
    </dsp:sp>
    <dsp:sp modelId="{CA7E0D85-710F-485B-8E4B-19BCE900404D}">
      <dsp:nvSpPr>
        <dsp:cNvPr id="0" name=""/>
        <dsp:cNvSpPr/>
      </dsp:nvSpPr>
      <dsp:spPr>
        <a:xfrm>
          <a:off x="77445" y="265608"/>
          <a:ext cx="885977" cy="885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247B7F-8EAE-4336-B4BD-C05A27900B36}">
      <dsp:nvSpPr>
        <dsp:cNvPr id="0" name=""/>
        <dsp:cNvSpPr/>
      </dsp:nvSpPr>
      <dsp:spPr>
        <a:xfrm>
          <a:off x="926795" y="1417563"/>
          <a:ext cx="5789061" cy="708781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59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Tawuran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antarpelajar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ataupun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antarkelompok</a:t>
          </a:r>
          <a:endParaRPr lang="en-US" sz="2400" kern="1200" dirty="0"/>
        </a:p>
      </dsp:txBody>
      <dsp:txXfrm>
        <a:off x="926795" y="1417563"/>
        <a:ext cx="5789061" cy="708781"/>
      </dsp:txXfrm>
    </dsp:sp>
    <dsp:sp modelId="{FFE7BB80-DF79-4363-A8C4-4A135203D55D}">
      <dsp:nvSpPr>
        <dsp:cNvPr id="0" name=""/>
        <dsp:cNvSpPr/>
      </dsp:nvSpPr>
      <dsp:spPr>
        <a:xfrm>
          <a:off x="483806" y="1328965"/>
          <a:ext cx="885977" cy="885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11B55F-EE1E-44CF-B2BE-D953B0B774EF}">
      <dsp:nvSpPr>
        <dsp:cNvPr id="0" name=""/>
        <dsp:cNvSpPr/>
      </dsp:nvSpPr>
      <dsp:spPr>
        <a:xfrm>
          <a:off x="926795" y="2480920"/>
          <a:ext cx="5789061" cy="708781"/>
        </a:xfrm>
        <a:prstGeom prst="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59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2400" b="0" i="0" kern="1200" dirty="0" smtClean="0"/>
            <a:t>Pesta minuman keras atau obat-obatan terlarang</a:t>
          </a:r>
          <a:endParaRPr lang="en-US" sz="2400" kern="1200" dirty="0"/>
        </a:p>
      </dsp:txBody>
      <dsp:txXfrm>
        <a:off x="926795" y="2480920"/>
        <a:ext cx="5789061" cy="708781"/>
      </dsp:txXfrm>
    </dsp:sp>
    <dsp:sp modelId="{23E6C9DF-BF20-4077-9C62-21AD1DC642F5}">
      <dsp:nvSpPr>
        <dsp:cNvPr id="0" name=""/>
        <dsp:cNvSpPr/>
      </dsp:nvSpPr>
      <dsp:spPr>
        <a:xfrm>
          <a:off x="483806" y="2392322"/>
          <a:ext cx="885977" cy="885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369B35-9EE6-41FD-881B-B01138E235E8}">
      <dsp:nvSpPr>
        <dsp:cNvPr id="0" name=""/>
        <dsp:cNvSpPr/>
      </dsp:nvSpPr>
      <dsp:spPr>
        <a:xfrm>
          <a:off x="520434" y="3544276"/>
          <a:ext cx="6195421" cy="708781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59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b="0" i="0" kern="1200" dirty="0" smtClean="0"/>
            <a:t>Putus sekolah, hidup di jalan-jalan tanpa arah dan tujuan yang </a:t>
          </a:r>
          <a:r>
            <a:rPr lang="en-US" sz="2400" b="0" i="0" kern="1200" dirty="0" err="1" smtClean="0"/>
            <a:t>pasti</a:t>
          </a:r>
          <a:endParaRPr lang="en-US" sz="2400" kern="1200" dirty="0"/>
        </a:p>
      </dsp:txBody>
      <dsp:txXfrm>
        <a:off x="520434" y="3544276"/>
        <a:ext cx="6195421" cy="708781"/>
      </dsp:txXfrm>
    </dsp:sp>
    <dsp:sp modelId="{DE4F31E7-6032-4BEE-A3C5-F6D063B73FF7}">
      <dsp:nvSpPr>
        <dsp:cNvPr id="0" name=""/>
        <dsp:cNvSpPr/>
      </dsp:nvSpPr>
      <dsp:spPr>
        <a:xfrm>
          <a:off x="77445" y="3455679"/>
          <a:ext cx="885977" cy="885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4B635-610E-412F-91A6-2F81358EE7E3}">
      <dsp:nvSpPr>
        <dsp:cNvPr id="0" name=""/>
        <dsp:cNvSpPr/>
      </dsp:nvSpPr>
      <dsp:spPr>
        <a:xfrm>
          <a:off x="-5208975" y="-797849"/>
          <a:ext cx="6202964" cy="6202964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1752C3-E124-48B7-B0E9-0522D20C8502}">
      <dsp:nvSpPr>
        <dsp:cNvPr id="0" name=""/>
        <dsp:cNvSpPr/>
      </dsp:nvSpPr>
      <dsp:spPr>
        <a:xfrm>
          <a:off x="520434" y="354206"/>
          <a:ext cx="6195421" cy="7087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59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Hamil</a:t>
          </a:r>
          <a:r>
            <a:rPr lang="en-US" sz="2400" b="0" i="0" kern="1200" dirty="0" smtClean="0"/>
            <a:t> di </a:t>
          </a:r>
          <a:r>
            <a:rPr lang="en-US" sz="2400" b="0" i="0" kern="1200" dirty="0" err="1" smtClean="0"/>
            <a:t>luar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nikah</a:t>
          </a:r>
          <a:endParaRPr lang="en-US" sz="2400" kern="1200" dirty="0"/>
        </a:p>
      </dsp:txBody>
      <dsp:txXfrm>
        <a:off x="520434" y="354206"/>
        <a:ext cx="6195421" cy="708781"/>
      </dsp:txXfrm>
    </dsp:sp>
    <dsp:sp modelId="{CA7E0D85-710F-485B-8E4B-19BCE900404D}">
      <dsp:nvSpPr>
        <dsp:cNvPr id="0" name=""/>
        <dsp:cNvSpPr/>
      </dsp:nvSpPr>
      <dsp:spPr>
        <a:xfrm>
          <a:off x="77445" y="265608"/>
          <a:ext cx="885977" cy="885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247B7F-8EAE-4336-B4BD-C05A27900B36}">
      <dsp:nvSpPr>
        <dsp:cNvPr id="0" name=""/>
        <dsp:cNvSpPr/>
      </dsp:nvSpPr>
      <dsp:spPr>
        <a:xfrm>
          <a:off x="926795" y="1417563"/>
          <a:ext cx="5789061" cy="7087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59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Melakukan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aborsi</a:t>
          </a:r>
          <a:endParaRPr lang="en-US" sz="2400" kern="1200" dirty="0"/>
        </a:p>
      </dsp:txBody>
      <dsp:txXfrm>
        <a:off x="926795" y="1417563"/>
        <a:ext cx="5789061" cy="708781"/>
      </dsp:txXfrm>
    </dsp:sp>
    <dsp:sp modelId="{FFE7BB80-DF79-4363-A8C4-4A135203D55D}">
      <dsp:nvSpPr>
        <dsp:cNvPr id="0" name=""/>
        <dsp:cNvSpPr/>
      </dsp:nvSpPr>
      <dsp:spPr>
        <a:xfrm>
          <a:off x="483806" y="1328965"/>
          <a:ext cx="885977" cy="885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11B55F-EE1E-44CF-B2BE-D953B0B774EF}">
      <dsp:nvSpPr>
        <dsp:cNvPr id="0" name=""/>
        <dsp:cNvSpPr/>
      </dsp:nvSpPr>
      <dsp:spPr>
        <a:xfrm>
          <a:off x="926795" y="2480920"/>
          <a:ext cx="5789061" cy="70878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59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Terkena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penyakit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kelamin</a:t>
          </a:r>
          <a:endParaRPr lang="en-US" sz="2400" kern="1200" dirty="0"/>
        </a:p>
      </dsp:txBody>
      <dsp:txXfrm>
        <a:off x="926795" y="2480920"/>
        <a:ext cx="5789061" cy="708781"/>
      </dsp:txXfrm>
    </dsp:sp>
    <dsp:sp modelId="{23E6C9DF-BF20-4077-9C62-21AD1DC642F5}">
      <dsp:nvSpPr>
        <dsp:cNvPr id="0" name=""/>
        <dsp:cNvSpPr/>
      </dsp:nvSpPr>
      <dsp:spPr>
        <a:xfrm>
          <a:off x="483806" y="2392322"/>
          <a:ext cx="885977" cy="885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369B35-9EE6-41FD-881B-B01138E235E8}">
      <dsp:nvSpPr>
        <dsp:cNvPr id="0" name=""/>
        <dsp:cNvSpPr/>
      </dsp:nvSpPr>
      <dsp:spPr>
        <a:xfrm>
          <a:off x="520434" y="3544276"/>
          <a:ext cx="6195421" cy="70878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59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Pelaku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akan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merasa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bersalah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atau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berdosa</a:t>
          </a:r>
          <a:endParaRPr lang="en-US" sz="2400" kern="1200" dirty="0"/>
        </a:p>
      </dsp:txBody>
      <dsp:txXfrm>
        <a:off x="520434" y="3544276"/>
        <a:ext cx="6195421" cy="708781"/>
      </dsp:txXfrm>
    </dsp:sp>
    <dsp:sp modelId="{DE4F31E7-6032-4BEE-A3C5-F6D063B73FF7}">
      <dsp:nvSpPr>
        <dsp:cNvPr id="0" name=""/>
        <dsp:cNvSpPr/>
      </dsp:nvSpPr>
      <dsp:spPr>
        <a:xfrm>
          <a:off x="77445" y="3455679"/>
          <a:ext cx="885977" cy="885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4B635-610E-412F-91A6-2F81358EE7E3}">
      <dsp:nvSpPr>
        <dsp:cNvPr id="0" name=""/>
        <dsp:cNvSpPr/>
      </dsp:nvSpPr>
      <dsp:spPr>
        <a:xfrm>
          <a:off x="-3885252" y="-600775"/>
          <a:ext cx="4663038" cy="4663038"/>
        </a:xfrm>
        <a:prstGeom prst="blockArc">
          <a:avLst>
            <a:gd name="adj1" fmla="val 18900000"/>
            <a:gd name="adj2" fmla="val 2700000"/>
            <a:gd name="adj3" fmla="val 463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1752C3-E124-48B7-B0E9-0522D20C8502}">
      <dsp:nvSpPr>
        <dsp:cNvPr id="0" name=""/>
        <dsp:cNvSpPr/>
      </dsp:nvSpPr>
      <dsp:spPr>
        <a:xfrm>
          <a:off x="636307" y="494508"/>
          <a:ext cx="6125055" cy="9888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492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Mencoreng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nama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baik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diri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sendiri</a:t>
          </a:r>
          <a:r>
            <a:rPr lang="en-US" sz="2400" b="0" i="0" kern="1200" dirty="0" smtClean="0"/>
            <a:t>, orang </a:t>
          </a:r>
          <a:r>
            <a:rPr lang="en-US" sz="2400" b="0" i="0" kern="1200" dirty="0" err="1" smtClean="0"/>
            <a:t>tua</a:t>
          </a:r>
          <a:r>
            <a:rPr lang="en-US" sz="2400" b="0" i="0" kern="1200" dirty="0" smtClean="0"/>
            <a:t>, guru, </a:t>
          </a:r>
          <a:r>
            <a:rPr lang="en-US" sz="2400" b="0" i="0" kern="1200" dirty="0" err="1" smtClean="0"/>
            <a:t>dan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sekolah</a:t>
          </a:r>
          <a:endParaRPr lang="en-US" sz="2400" kern="1200" dirty="0"/>
        </a:p>
      </dsp:txBody>
      <dsp:txXfrm>
        <a:off x="636307" y="494508"/>
        <a:ext cx="6125055" cy="988877"/>
      </dsp:txXfrm>
    </dsp:sp>
    <dsp:sp modelId="{CA7E0D85-710F-485B-8E4B-19BCE900404D}">
      <dsp:nvSpPr>
        <dsp:cNvPr id="0" name=""/>
        <dsp:cNvSpPr/>
      </dsp:nvSpPr>
      <dsp:spPr>
        <a:xfrm>
          <a:off x="18259" y="370898"/>
          <a:ext cx="1236097" cy="12360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247B7F-8EAE-4336-B4BD-C05A27900B36}">
      <dsp:nvSpPr>
        <dsp:cNvPr id="0" name=""/>
        <dsp:cNvSpPr/>
      </dsp:nvSpPr>
      <dsp:spPr>
        <a:xfrm>
          <a:off x="636307" y="1978101"/>
          <a:ext cx="6125055" cy="98887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492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err="1" smtClean="0"/>
            <a:t>Meningkatkan</a:t>
          </a:r>
          <a:r>
            <a:rPr lang="en-US" sz="2400" b="0" i="0" kern="1200" dirty="0" smtClean="0"/>
            <a:t> </a:t>
          </a:r>
          <a:r>
            <a:rPr lang="en-US" sz="2400" b="0" i="0" kern="1200" dirty="0" err="1" smtClean="0"/>
            <a:t>kriminalitas</a:t>
          </a:r>
          <a:endParaRPr lang="en-US" sz="2400" kern="1200" dirty="0"/>
        </a:p>
      </dsp:txBody>
      <dsp:txXfrm>
        <a:off x="636307" y="1978101"/>
        <a:ext cx="6125055" cy="988877"/>
      </dsp:txXfrm>
    </dsp:sp>
    <dsp:sp modelId="{FFE7BB80-DF79-4363-A8C4-4A135203D55D}">
      <dsp:nvSpPr>
        <dsp:cNvPr id="0" name=""/>
        <dsp:cNvSpPr/>
      </dsp:nvSpPr>
      <dsp:spPr>
        <a:xfrm>
          <a:off x="18259" y="1854491"/>
          <a:ext cx="1236097" cy="12360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4BEEE-0F93-4D78-9472-546A769CCD41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9B131-66EB-468C-98B6-5F426C4C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7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9B131-66EB-468C-98B6-5F426C4CE9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910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9B131-66EB-468C-98B6-5F426C4CE9A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300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9B131-66EB-468C-98B6-5F426C4CE9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6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23" Type="http://schemas.openxmlformats.org/officeDocument/2006/relationships/image" Target="../media/image59.sv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09DC8E8-E537-0427-DFFB-D43A547D8E8E}"/>
              </a:ext>
            </a:extLst>
          </p:cNvPr>
          <p:cNvSpPr/>
          <p:nvPr/>
        </p:nvSpPr>
        <p:spPr>
          <a:xfrm>
            <a:off x="5270703" y="1252332"/>
            <a:ext cx="5513622" cy="779733"/>
          </a:xfrm>
          <a:prstGeom prst="rect">
            <a:avLst/>
          </a:prstGeom>
          <a:noFill/>
        </p:spPr>
        <p:txBody>
          <a:bodyPr wrap="none" lIns="121887" tIns="60944" rIns="121887" bIns="60944">
            <a:spAutoFit/>
          </a:bodyPr>
          <a:lstStyle/>
          <a:p>
            <a:pPr algn="ctr"/>
            <a:r>
              <a:rPr lang="en-US" sz="4267" b="1" dirty="0">
                <a:ln w="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</a:t>
            </a:r>
            <a:r>
              <a:rPr lang="en-US" sz="4267" b="1" dirty="0" err="1">
                <a:ln w="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Pembelajaran</a:t>
            </a:r>
            <a:endParaRPr lang="en-US" sz="4267" b="1" dirty="0">
              <a:ln w="0"/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64FCCB8F-3B9B-D4FD-1E58-9EAE43377F2A}"/>
              </a:ext>
            </a:extLst>
          </p:cNvPr>
          <p:cNvSpPr/>
          <p:nvPr/>
        </p:nvSpPr>
        <p:spPr>
          <a:xfrm>
            <a:off x="5277650" y="2370312"/>
            <a:ext cx="5615476" cy="2667301"/>
          </a:xfrm>
          <a:prstGeom prst="rect">
            <a:avLst/>
          </a:prstGeom>
          <a:noFill/>
        </p:spPr>
        <p:txBody>
          <a:bodyPr wrap="square" lIns="121887" tIns="60944" rIns="121887" bIns="60944">
            <a:spAutoFit/>
          </a:bodyPr>
          <a:lstStyle/>
          <a:p>
            <a:pPr algn="ctr"/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Pendidikan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Jasmani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Olahraga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US" sz="3733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733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Kesehatan</a:t>
            </a:r>
            <a:endParaRPr lang="en-US" sz="3733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667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untuk </a:t>
            </a:r>
            <a:r>
              <a:rPr lang="en-US" sz="2667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SMP/MTs Kelas </a:t>
            </a:r>
            <a:r>
              <a:rPr lang="en-US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</a:t>
            </a:r>
            <a:r>
              <a:rPr lang="id-ID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67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667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be 6">
            <a:extLst>
              <a:ext uri="{FF2B5EF4-FFF2-40B4-BE49-F238E27FC236}">
                <a16:creationId xmlns="" xmlns:a16="http://schemas.microsoft.com/office/drawing/2014/main" id="{98160949-CF98-7040-1529-8D42B690ED18}"/>
              </a:ext>
            </a:extLst>
          </p:cNvPr>
          <p:cNvSpPr/>
          <p:nvPr/>
        </p:nvSpPr>
        <p:spPr>
          <a:xfrm>
            <a:off x="864760" y="542637"/>
            <a:ext cx="3860800" cy="5105036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4" rIns="121887" bIns="60944" rtlCol="0" anchor="ctr"/>
          <a:lstStyle/>
          <a:p>
            <a:pPr algn="ctr"/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22" y="656823"/>
            <a:ext cx="3710756" cy="499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76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200" y="293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D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Contoh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Perilaku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17259" y="816310"/>
            <a:ext cx="10273554" cy="69560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 rot="16200000">
            <a:off x="2357152" y="5540505"/>
            <a:ext cx="1522148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en-US" sz="1200" i="1" dirty="0" smtClean="0">
                <a:cs typeface="Arial" pitchFamily="34" charset="0"/>
              </a:rPr>
              <a:t>pixabay.com</a:t>
            </a:r>
            <a:endParaRPr lang="en-US" sz="1200" i="1" dirty="0">
              <a:cs typeface="Arial" pitchFamily="34" charset="0"/>
            </a:endParaRPr>
          </a:p>
        </p:txBody>
      </p:sp>
      <p:sp>
        <p:nvSpPr>
          <p:cNvPr id="8" name="Google Shape;384;p16"/>
          <p:cNvSpPr/>
          <p:nvPr/>
        </p:nvSpPr>
        <p:spPr>
          <a:xfrm flipH="1">
            <a:off x="2925939" y="1499742"/>
            <a:ext cx="9001602" cy="3418188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 </a:t>
            </a:r>
            <a:r>
              <a:rPr lang="en-US" sz="2400" dirty="0" err="1"/>
              <a:t>sudah</a:t>
            </a:r>
            <a:r>
              <a:rPr lang="en-US" sz="2400" dirty="0"/>
              <a:t> </a:t>
            </a:r>
            <a:r>
              <a:rPr lang="en-US" sz="2400" dirty="0" err="1"/>
              <a:t>menjadi</a:t>
            </a:r>
            <a:r>
              <a:rPr lang="en-US" sz="2400" dirty="0"/>
              <a:t> </a:t>
            </a:r>
            <a:r>
              <a:rPr lang="en-US" sz="2400" dirty="0" err="1"/>
              <a:t>gaya</a:t>
            </a:r>
            <a:r>
              <a:rPr lang="en-US" sz="2400" dirty="0"/>
              <a:t> </a:t>
            </a:r>
            <a:r>
              <a:rPr lang="en-US" sz="2400" dirty="0" err="1"/>
              <a:t>hidup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masa</a:t>
            </a:r>
            <a:r>
              <a:rPr lang="en-US" sz="2400" dirty="0"/>
              <a:t> </a:t>
            </a:r>
            <a:r>
              <a:rPr lang="en-US" sz="2400" dirty="0" err="1"/>
              <a:t>kini</a:t>
            </a:r>
            <a:r>
              <a:rPr lang="en-US" sz="2400" dirty="0"/>
              <a:t>. </a:t>
            </a:r>
            <a:r>
              <a:rPr lang="en-US" sz="2400" dirty="0" err="1"/>
              <a:t>Anehnya</a:t>
            </a:r>
            <a:r>
              <a:rPr lang="en-US" sz="2400" dirty="0"/>
              <a:t>, </a:t>
            </a:r>
            <a:r>
              <a:rPr lang="en-US" sz="2400" dirty="0" err="1"/>
              <a:t>meski</a:t>
            </a:r>
            <a:r>
              <a:rPr lang="en-US" sz="2400" dirty="0"/>
              <a:t> </a:t>
            </a:r>
            <a:r>
              <a:rPr lang="en-US" sz="2400" dirty="0" err="1"/>
              <a:t>seseorang</a:t>
            </a:r>
            <a:r>
              <a:rPr lang="en-US" sz="2400" dirty="0"/>
              <a:t> </a:t>
            </a: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perbuatan</a:t>
            </a:r>
            <a:r>
              <a:rPr lang="en-US" sz="2400" dirty="0"/>
              <a:t> yang </a:t>
            </a:r>
            <a:r>
              <a:rPr lang="en-US" sz="2400" dirty="0" err="1"/>
              <a:t>menyimpang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nilai-nilai</a:t>
            </a:r>
            <a:r>
              <a:rPr lang="en-US" sz="2400" dirty="0"/>
              <a:t> </a:t>
            </a:r>
            <a:r>
              <a:rPr lang="en-US" sz="2400" dirty="0" err="1"/>
              <a:t>budaya</a:t>
            </a:r>
            <a:r>
              <a:rPr lang="en-US" sz="2400" dirty="0"/>
              <a:t> </a:t>
            </a:r>
            <a:r>
              <a:rPr lang="en-US" sz="2400" dirty="0" err="1"/>
              <a:t>serta</a:t>
            </a:r>
            <a:r>
              <a:rPr lang="en-US" sz="2400" dirty="0"/>
              <a:t> agama, </a:t>
            </a:r>
            <a:r>
              <a:rPr lang="en-US" sz="2400" dirty="0" err="1"/>
              <a:t>ia</a:t>
            </a:r>
            <a:r>
              <a:rPr lang="en-US" sz="2400" dirty="0"/>
              <a:t> </a:t>
            </a:r>
            <a:r>
              <a:rPr lang="en-US" sz="2400" dirty="0" err="1"/>
              <a:t>merasa</a:t>
            </a:r>
            <a:r>
              <a:rPr lang="en-US" sz="2400" dirty="0"/>
              <a:t> </a:t>
            </a:r>
            <a:r>
              <a:rPr lang="en-US" sz="2400" dirty="0" err="1"/>
              <a:t>bangga</a:t>
            </a:r>
            <a:r>
              <a:rPr lang="en-US" sz="2400" dirty="0"/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perilakunya</a:t>
            </a:r>
            <a:r>
              <a:rPr lang="en-US" sz="2400" dirty="0"/>
              <a:t>. Ia hanya memikirkan kepuasannya sendiri tanpa </a:t>
            </a:r>
            <a:r>
              <a:rPr lang="en-US" sz="2400" dirty="0" smtClean="0"/>
              <a:t>memikirkan </a:t>
            </a:r>
            <a:r>
              <a:rPr lang="en-US" sz="2400" dirty="0"/>
              <a:t>dampaknya terhadap diri sendiri dan orang </a:t>
            </a:r>
            <a:r>
              <a:rPr lang="en-US" sz="2400" dirty="0" smtClean="0"/>
              <a:t>lain.</a:t>
            </a:r>
            <a:endParaRPr sz="24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813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200" y="293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D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Contoh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Perilaku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816311"/>
            <a:ext cx="3261566" cy="604168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 rot="16200000">
            <a:off x="1285998" y="5723385"/>
            <a:ext cx="1522148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en-US" sz="1200" i="1" dirty="0" smtClean="0">
                <a:cs typeface="Arial" pitchFamily="34" charset="0"/>
              </a:rPr>
              <a:t>pixabay.com</a:t>
            </a:r>
            <a:endParaRPr lang="en-US" sz="1200" i="1" dirty="0">
              <a:cs typeface="Arial" pitchFamily="34" charset="0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2952206" y="2429691"/>
            <a:ext cx="2194559" cy="2390503"/>
          </a:xfrm>
          <a:prstGeom prst="wedgeRoundRectCallout">
            <a:avLst>
              <a:gd name="adj1" fmla="val -83867"/>
              <a:gd name="adj2" fmla="val -39989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Berikut</a:t>
            </a:r>
            <a:r>
              <a:rPr lang="en-US" sz="2400" dirty="0"/>
              <a:t> </a:t>
            </a:r>
            <a:r>
              <a:rPr lang="en-US" sz="2400" dirty="0" err="1"/>
              <a:t>beberapa</a:t>
            </a:r>
            <a:r>
              <a:rPr lang="en-US" sz="2400" dirty="0"/>
              <a:t> </a:t>
            </a:r>
            <a:r>
              <a:rPr lang="en-US" sz="2400" dirty="0" err="1"/>
              <a:t>contoh</a:t>
            </a:r>
            <a:r>
              <a:rPr lang="en-US" sz="2400" dirty="0"/>
              <a:t> </a:t>
            </a:r>
            <a:r>
              <a:rPr lang="en-US" sz="2400" dirty="0" err="1"/>
              <a:t>akibat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 yang </a:t>
            </a:r>
            <a:r>
              <a:rPr lang="en-US" sz="2400" dirty="0" err="1"/>
              <a:t>sering</a:t>
            </a:r>
            <a:r>
              <a:rPr lang="en-US" sz="2400" dirty="0"/>
              <a:t> </a:t>
            </a:r>
            <a:r>
              <a:rPr lang="en-US" sz="2400" dirty="0" err="1"/>
              <a:t>terjadi</a:t>
            </a:r>
            <a:endParaRPr lang="en-US" sz="2400" dirty="0"/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046918936"/>
              </p:ext>
            </p:extLst>
          </p:nvPr>
        </p:nvGraphicFramePr>
        <p:xfrm>
          <a:off x="5159828" y="1584528"/>
          <a:ext cx="6779623" cy="4607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8356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00D27BE-FF25-47AB-04C3-D8F19210AD41}"/>
              </a:ext>
            </a:extLst>
          </p:cNvPr>
          <p:cNvSpPr txBox="1"/>
          <p:nvPr/>
        </p:nvSpPr>
        <p:spPr>
          <a:xfrm>
            <a:off x="203198" y="816310"/>
            <a:ext cx="93588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contoh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, </a:t>
            </a:r>
            <a:r>
              <a:rPr lang="en-US" sz="2400" dirty="0" err="1"/>
              <a:t>terdapat</a:t>
            </a:r>
            <a:r>
              <a:rPr lang="en-US" sz="2400" dirty="0"/>
              <a:t> </a:t>
            </a:r>
            <a:r>
              <a:rPr lang="en-US" sz="2400" dirty="0" err="1"/>
              <a:t>beberapa</a:t>
            </a:r>
            <a:r>
              <a:rPr lang="en-US" sz="2400" dirty="0"/>
              <a:t> </a:t>
            </a:r>
            <a:r>
              <a:rPr lang="en-US" sz="2400" dirty="0" err="1"/>
              <a:t>hal</a:t>
            </a:r>
            <a:r>
              <a:rPr lang="en-US" sz="2400" dirty="0"/>
              <a:t> yang </a:t>
            </a:r>
            <a:r>
              <a:rPr lang="en-US" sz="2400" dirty="0" err="1"/>
              <a:t>wajib</a:t>
            </a:r>
            <a:r>
              <a:rPr lang="en-US" sz="2400" dirty="0"/>
              <a:t> </a:t>
            </a:r>
            <a:r>
              <a:rPr lang="en-US" sz="2400" dirty="0" err="1"/>
              <a:t>kamu</a:t>
            </a:r>
            <a:r>
              <a:rPr lang="en-US" sz="2400" dirty="0"/>
              <a:t> </a:t>
            </a:r>
            <a:r>
              <a:rPr lang="en-US" sz="2400" dirty="0" err="1"/>
              <a:t>hindari</a:t>
            </a:r>
            <a:r>
              <a:rPr lang="en-US" sz="2400" dirty="0"/>
              <a:t>, </a:t>
            </a:r>
            <a:r>
              <a:rPr lang="en-US" sz="2400" dirty="0" err="1"/>
              <a:t>yaitu</a:t>
            </a:r>
            <a:r>
              <a:rPr lang="en-US" sz="2400" dirty="0"/>
              <a:t> </a:t>
            </a:r>
            <a:r>
              <a:rPr lang="en-US" sz="2400" dirty="0" err="1"/>
              <a:t>sebagai</a:t>
            </a:r>
            <a:r>
              <a:rPr lang="en-US" sz="2400" dirty="0"/>
              <a:t> </a:t>
            </a:r>
            <a:r>
              <a:rPr lang="en-US" sz="2400" dirty="0" err="1" smtClean="0"/>
              <a:t>berikut</a:t>
            </a:r>
            <a:r>
              <a:rPr lang="en-US" sz="2400" dirty="0" smtClean="0"/>
              <a:t>.</a:t>
            </a:r>
            <a:endParaRPr lang="en-ID" sz="2400" i="1" dirty="0">
              <a:solidFill>
                <a:srgbClr val="7030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200" y="293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D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Contoh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Perilaku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F692CD8-61C2-FB31-4733-5F9DF12681E9}"/>
              </a:ext>
            </a:extLst>
          </p:cNvPr>
          <p:cNvSpPr/>
          <p:nvPr/>
        </p:nvSpPr>
        <p:spPr>
          <a:xfrm>
            <a:off x="198581" y="1655650"/>
            <a:ext cx="1969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1.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Narkoba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2321846"/>
            <a:ext cx="5591262" cy="3727508"/>
          </a:xfrm>
          <a:prstGeom prst="flowChartAlternateProcess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>
            <a:off x="3380113" y="6072061"/>
            <a:ext cx="1970411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Sumber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shutterstock.com</a:t>
            </a:r>
            <a:endParaRPr 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4B79351-863C-77F8-F88B-92633B621196}"/>
              </a:ext>
            </a:extLst>
          </p:cNvPr>
          <p:cNvSpPr txBox="1"/>
          <p:nvPr/>
        </p:nvSpPr>
        <p:spPr>
          <a:xfrm>
            <a:off x="6096000" y="2672452"/>
            <a:ext cx="575781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Saat</a:t>
            </a:r>
            <a:r>
              <a:rPr lang="en-US" sz="2400" dirty="0"/>
              <a:t> </a:t>
            </a:r>
            <a:r>
              <a:rPr lang="en-US" sz="2400" dirty="0" err="1"/>
              <a:t>ini</a:t>
            </a:r>
            <a:r>
              <a:rPr lang="en-US" sz="2400" dirty="0"/>
              <a:t>, </a:t>
            </a:r>
            <a:r>
              <a:rPr lang="en-US" sz="2400" dirty="0" err="1"/>
              <a:t>sudah</a:t>
            </a:r>
            <a:r>
              <a:rPr lang="en-US" sz="2400" dirty="0"/>
              <a:t> </a:t>
            </a:r>
            <a:r>
              <a:rPr lang="en-US" sz="2400" dirty="0" err="1"/>
              <a:t>ada</a:t>
            </a:r>
            <a:r>
              <a:rPr lang="en-US" sz="2400" dirty="0"/>
              <a:t> </a:t>
            </a:r>
            <a:r>
              <a:rPr lang="en-US" sz="2400" dirty="0" err="1"/>
              <a:t>puluhan</a:t>
            </a:r>
            <a:r>
              <a:rPr lang="en-US" sz="2400" dirty="0"/>
              <a:t> </a:t>
            </a:r>
            <a:r>
              <a:rPr lang="en-US" sz="2400" dirty="0" err="1"/>
              <a:t>juta</a:t>
            </a:r>
            <a:r>
              <a:rPr lang="en-US" sz="2400" dirty="0"/>
              <a:t> orang di </a:t>
            </a:r>
            <a:r>
              <a:rPr lang="en-US" sz="2400" dirty="0" err="1"/>
              <a:t>dunia</a:t>
            </a:r>
            <a:r>
              <a:rPr lang="en-US" sz="2400" dirty="0"/>
              <a:t> yang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terjerat</a:t>
            </a:r>
            <a:r>
              <a:rPr lang="en-US" sz="2400" dirty="0"/>
              <a:t> </a:t>
            </a:r>
            <a:r>
              <a:rPr lang="en-US" sz="2400" dirty="0" err="1"/>
              <a:t>narkoba</a:t>
            </a:r>
            <a:r>
              <a:rPr lang="en-US" sz="2400" dirty="0"/>
              <a:t> (</a:t>
            </a:r>
            <a:r>
              <a:rPr lang="en-US" sz="2400" dirty="0" err="1"/>
              <a:t>narkotika</a:t>
            </a:r>
            <a:r>
              <a:rPr lang="en-US" sz="2400" dirty="0"/>
              <a:t>, </a:t>
            </a:r>
            <a:r>
              <a:rPr lang="en-US" sz="2400" dirty="0" err="1"/>
              <a:t>psikotropika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obat</a:t>
            </a:r>
            <a:r>
              <a:rPr lang="en-US" sz="2400" dirty="0"/>
              <a:t> </a:t>
            </a:r>
            <a:r>
              <a:rPr lang="en-US" sz="2400" dirty="0" err="1"/>
              <a:t>terlarang</a:t>
            </a:r>
            <a:r>
              <a:rPr lang="en-US" sz="2400" dirty="0"/>
              <a:t>). </a:t>
            </a:r>
            <a:r>
              <a:rPr lang="en-US" sz="2400" dirty="0" err="1"/>
              <a:t>Sebagian</a:t>
            </a:r>
            <a:r>
              <a:rPr lang="en-US" sz="2400" dirty="0"/>
              <a:t> </a:t>
            </a:r>
            <a:r>
              <a:rPr lang="en-US" sz="2400" dirty="0" err="1"/>
              <a:t>besar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mereka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generasi</a:t>
            </a:r>
            <a:r>
              <a:rPr lang="en-US" sz="2400" dirty="0"/>
              <a:t> </a:t>
            </a:r>
            <a:r>
              <a:rPr lang="en-US" sz="2400" dirty="0" err="1"/>
              <a:t>muda</a:t>
            </a:r>
            <a:r>
              <a:rPr lang="en-US" sz="2400" dirty="0"/>
              <a:t> yang </a:t>
            </a:r>
            <a:r>
              <a:rPr lang="en-US" sz="2400" dirty="0" err="1"/>
              <a:t>salah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memilih</a:t>
            </a:r>
            <a:r>
              <a:rPr lang="en-US" sz="2400" dirty="0"/>
              <a:t> </a:t>
            </a:r>
            <a:r>
              <a:rPr lang="en-US" sz="2400" dirty="0" err="1"/>
              <a:t>teman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. </a:t>
            </a:r>
            <a:r>
              <a:rPr lang="en-US" sz="2400" dirty="0" err="1"/>
              <a:t>Kenikmatan</a:t>
            </a:r>
            <a:r>
              <a:rPr lang="en-US" sz="2400" dirty="0"/>
              <a:t> yang </a:t>
            </a:r>
            <a:r>
              <a:rPr lang="en-US" sz="2400" dirty="0" err="1"/>
              <a:t>didapat</a:t>
            </a:r>
            <a:r>
              <a:rPr lang="en-US" sz="2400" dirty="0"/>
              <a:t> </a:t>
            </a:r>
            <a:r>
              <a:rPr lang="en-US" sz="2400" dirty="0" err="1" smtClean="0"/>
              <a:t>dari</a:t>
            </a:r>
            <a:r>
              <a:rPr lang="en-US" sz="2400" dirty="0"/>
              <a:t> </a:t>
            </a:r>
            <a:r>
              <a:rPr lang="en-US" sz="2400" dirty="0" err="1" smtClean="0"/>
              <a:t>mengonsumsi</a:t>
            </a:r>
            <a:r>
              <a:rPr lang="en-US" sz="2400" dirty="0" smtClean="0"/>
              <a:t> </a:t>
            </a:r>
            <a:r>
              <a:rPr lang="en-US" sz="2400" dirty="0" err="1"/>
              <a:t>narkoba</a:t>
            </a:r>
            <a:r>
              <a:rPr lang="en-US" sz="2400" dirty="0"/>
              <a:t> </a:t>
            </a:r>
            <a:r>
              <a:rPr lang="en-US" sz="2400" dirty="0" err="1"/>
              <a:t>hanya</a:t>
            </a:r>
            <a:r>
              <a:rPr lang="en-US" sz="2400" dirty="0"/>
              <a:t> </a:t>
            </a:r>
            <a:r>
              <a:rPr lang="en-US" sz="2400" dirty="0" err="1"/>
              <a:t>bersifat</a:t>
            </a:r>
            <a:r>
              <a:rPr lang="en-US" sz="2400" dirty="0"/>
              <a:t> </a:t>
            </a:r>
            <a:r>
              <a:rPr lang="en-US" sz="2400" dirty="0" err="1"/>
              <a:t>semu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sesaat</a:t>
            </a:r>
            <a:r>
              <a:rPr lang="en-US" sz="2400" dirty="0"/>
              <a:t> </a:t>
            </a:r>
            <a:r>
              <a:rPr lang="en-US" sz="2400" dirty="0" err="1" smtClean="0"/>
              <a:t>saja</a:t>
            </a:r>
            <a:r>
              <a:rPr lang="en-US" sz="2400" dirty="0"/>
              <a:t>.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27911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F692CD8-61C2-FB31-4733-5F9DF12681E9}"/>
              </a:ext>
            </a:extLst>
          </p:cNvPr>
          <p:cNvSpPr/>
          <p:nvPr/>
        </p:nvSpPr>
        <p:spPr>
          <a:xfrm>
            <a:off x="198581" y="636747"/>
            <a:ext cx="4007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2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Minuman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Keras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1197"/>
            <a:ext cx="6479177" cy="4367092"/>
          </a:xfrm>
          <a:prstGeom prst="flowChartPunchedCard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>
            <a:off x="4508766" y="5984160"/>
            <a:ext cx="1970411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Sumber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shutterstock.com</a:t>
            </a:r>
            <a:endParaRPr 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4B79351-863C-77F8-F88B-92633B621196}"/>
              </a:ext>
            </a:extLst>
          </p:cNvPr>
          <p:cNvSpPr txBox="1"/>
          <p:nvPr/>
        </p:nvSpPr>
        <p:spPr>
          <a:xfrm>
            <a:off x="6727370" y="2949913"/>
            <a:ext cx="512644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Selain</a:t>
            </a:r>
            <a:r>
              <a:rPr lang="en-US" sz="2400" dirty="0"/>
              <a:t> </a:t>
            </a:r>
            <a:r>
              <a:rPr lang="en-US" sz="2400" dirty="0" err="1"/>
              <a:t>diharamkan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agama, </a:t>
            </a:r>
            <a:r>
              <a:rPr lang="en-US" sz="2400" dirty="0" err="1"/>
              <a:t>akibat</a:t>
            </a:r>
            <a:r>
              <a:rPr lang="en-US" sz="2400" dirty="0"/>
              <a:t> yang </a:t>
            </a:r>
            <a:r>
              <a:rPr lang="en-US" sz="2400" dirty="0" err="1"/>
              <a:t>ditimbulkan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mengonsumsi</a:t>
            </a:r>
            <a:r>
              <a:rPr lang="en-US" sz="2400" dirty="0"/>
              <a:t> </a:t>
            </a:r>
            <a:r>
              <a:rPr lang="en-US" sz="2400" dirty="0" err="1"/>
              <a:t>minuman</a:t>
            </a:r>
            <a:r>
              <a:rPr lang="en-US" sz="2400" dirty="0"/>
              <a:t> </a:t>
            </a:r>
            <a:r>
              <a:rPr lang="en-US" sz="2400" dirty="0" err="1"/>
              <a:t>keras</a:t>
            </a:r>
            <a:r>
              <a:rPr lang="en-US" sz="2400" dirty="0"/>
              <a:t> </a:t>
            </a:r>
            <a:r>
              <a:rPr lang="en-US" sz="2400" dirty="0" err="1"/>
              <a:t>hampir</a:t>
            </a:r>
            <a:r>
              <a:rPr lang="en-US" sz="2400" dirty="0"/>
              <a:t> </a:t>
            </a:r>
            <a:r>
              <a:rPr lang="en-US" sz="2400" dirty="0" err="1"/>
              <a:t>sama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mengonsumsi</a:t>
            </a:r>
            <a:r>
              <a:rPr lang="en-US" sz="2400" dirty="0"/>
              <a:t> </a:t>
            </a:r>
            <a:r>
              <a:rPr lang="en-US" sz="2400" dirty="0" err="1" smtClean="0"/>
              <a:t>narkoba</a:t>
            </a:r>
            <a:r>
              <a:rPr lang="en-US" sz="2400" dirty="0" smtClean="0"/>
              <a:t>.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104900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766" y="636747"/>
            <a:ext cx="5145495" cy="62212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F692CD8-61C2-FB31-4733-5F9DF12681E9}"/>
              </a:ext>
            </a:extLst>
          </p:cNvPr>
          <p:cNvSpPr/>
          <p:nvPr/>
        </p:nvSpPr>
        <p:spPr>
          <a:xfrm>
            <a:off x="198581" y="162445"/>
            <a:ext cx="4007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3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Seks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 rot="16200000">
            <a:off x="5685871" y="5958427"/>
            <a:ext cx="1522147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 smtClean="0">
                <a:cs typeface="Arial" pitchFamily="34" charset="0"/>
              </a:rPr>
              <a:t>Sumber</a:t>
            </a:r>
            <a:r>
              <a:rPr lang="en-US" sz="1200" dirty="0" smtClean="0">
                <a:cs typeface="Arial" pitchFamily="34" charset="0"/>
              </a:rPr>
              <a:t>: </a:t>
            </a:r>
            <a:r>
              <a:rPr lang="en-US" sz="1200" i="1" dirty="0" smtClean="0">
                <a:cs typeface="Arial" pitchFamily="34" charset="0"/>
              </a:rPr>
              <a:t>pixabay.com</a:t>
            </a:r>
            <a:endParaRPr lang="en-US" sz="1200" i="1" dirty="0"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4B79351-863C-77F8-F88B-92633B621196}"/>
              </a:ext>
            </a:extLst>
          </p:cNvPr>
          <p:cNvSpPr txBox="1"/>
          <p:nvPr/>
        </p:nvSpPr>
        <p:spPr>
          <a:xfrm>
            <a:off x="6807512" y="2610216"/>
            <a:ext cx="512644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Salah </a:t>
            </a:r>
            <a:r>
              <a:rPr lang="en-US" sz="2400" dirty="0" err="1"/>
              <a:t>satu</a:t>
            </a:r>
            <a:r>
              <a:rPr lang="en-US" sz="2400" dirty="0"/>
              <a:t> </a:t>
            </a:r>
            <a:r>
              <a:rPr lang="en-US" sz="2400" dirty="0" err="1"/>
              <a:t>dampak</a:t>
            </a:r>
            <a:r>
              <a:rPr lang="en-US" sz="2400" dirty="0"/>
              <a:t> paling </a:t>
            </a:r>
            <a:r>
              <a:rPr lang="en-US" sz="2400" dirty="0" err="1"/>
              <a:t>membahayakan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contoh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 </a:t>
            </a:r>
            <a:r>
              <a:rPr lang="en-US" sz="2400" dirty="0" err="1"/>
              <a:t>ini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tertular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virus HIV/AIDS. </a:t>
            </a:r>
            <a:r>
              <a:rPr lang="en-US" sz="2400" dirty="0" err="1"/>
              <a:t>Penyakit</a:t>
            </a:r>
            <a:r>
              <a:rPr lang="en-US" sz="2400" dirty="0"/>
              <a:t> </a:t>
            </a:r>
            <a:r>
              <a:rPr lang="en-US" sz="2400" dirty="0" err="1"/>
              <a:t>berbahaya</a:t>
            </a:r>
            <a:r>
              <a:rPr lang="en-US" sz="2400" dirty="0"/>
              <a:t> </a:t>
            </a:r>
            <a:r>
              <a:rPr lang="en-US" sz="2400" dirty="0" err="1"/>
              <a:t>lainnya</a:t>
            </a:r>
            <a:r>
              <a:rPr lang="en-US" sz="2400" dirty="0"/>
              <a:t>, </a:t>
            </a:r>
            <a:r>
              <a:rPr lang="en-US" sz="2400" dirty="0" err="1"/>
              <a:t>seperti</a:t>
            </a:r>
            <a:r>
              <a:rPr lang="en-US" sz="2400" dirty="0"/>
              <a:t> </a:t>
            </a:r>
            <a:r>
              <a:rPr lang="en-US" sz="2400" dirty="0" err="1"/>
              <a:t>penyakit</a:t>
            </a:r>
            <a:r>
              <a:rPr lang="en-US" sz="2400" dirty="0"/>
              <a:t> </a:t>
            </a:r>
            <a:r>
              <a:rPr lang="en-US" sz="2400" dirty="0" err="1"/>
              <a:t>kelamin</a:t>
            </a:r>
            <a:r>
              <a:rPr lang="en-US" sz="2400" dirty="0"/>
              <a:t> </a:t>
            </a:r>
            <a:r>
              <a:rPr lang="en-US" sz="2400" dirty="0" err="1"/>
              <a:t>juga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muncul</a:t>
            </a:r>
            <a:r>
              <a:rPr lang="en-US" sz="2400" dirty="0"/>
              <a:t> </a:t>
            </a:r>
            <a:r>
              <a:rPr lang="en-US" sz="2400" dirty="0" err="1"/>
              <a:t>akibat</a:t>
            </a:r>
            <a:r>
              <a:rPr lang="en-US" sz="2400" dirty="0"/>
              <a:t> </a:t>
            </a: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seks</a:t>
            </a:r>
            <a:r>
              <a:rPr lang="en-US" sz="2400" dirty="0"/>
              <a:t> </a:t>
            </a:r>
            <a:r>
              <a:rPr lang="en-US" sz="2400" dirty="0" err="1" smtClean="0"/>
              <a:t>bebas</a:t>
            </a:r>
            <a:r>
              <a:rPr lang="en-US" sz="2400" dirty="0" smtClean="0"/>
              <a:t>.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9719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F692CD8-61C2-FB31-4733-5F9DF12681E9}"/>
              </a:ext>
            </a:extLst>
          </p:cNvPr>
          <p:cNvSpPr/>
          <p:nvPr/>
        </p:nvSpPr>
        <p:spPr>
          <a:xfrm>
            <a:off x="198581" y="636747"/>
            <a:ext cx="4007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4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Kehidupan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Malam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>
            <a:off x="4347653" y="5344078"/>
            <a:ext cx="1970411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Sumber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shutterstock.com</a:t>
            </a:r>
            <a:endParaRPr 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4B79351-863C-77F8-F88B-92633B621196}"/>
              </a:ext>
            </a:extLst>
          </p:cNvPr>
          <p:cNvSpPr txBox="1"/>
          <p:nvPr/>
        </p:nvSpPr>
        <p:spPr>
          <a:xfrm>
            <a:off x="6648996" y="1815313"/>
            <a:ext cx="543995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Malam</a:t>
            </a:r>
            <a:r>
              <a:rPr lang="en-US" sz="2400" dirty="0"/>
              <a:t> </a:t>
            </a:r>
            <a:r>
              <a:rPr lang="en-US" sz="2400" dirty="0" err="1"/>
              <a:t>hari</a:t>
            </a:r>
            <a:r>
              <a:rPr lang="en-US" sz="2400" dirty="0"/>
              <a:t> </a:t>
            </a:r>
            <a:r>
              <a:rPr lang="en-US" sz="2400" dirty="0" err="1"/>
              <a:t>sebenarnya</a:t>
            </a:r>
            <a:r>
              <a:rPr lang="en-US" sz="2400" dirty="0"/>
              <a:t> </a:t>
            </a:r>
            <a:r>
              <a:rPr lang="en-US" sz="2400" dirty="0" err="1"/>
              <a:t>sebenarnya</a:t>
            </a:r>
            <a:r>
              <a:rPr lang="en-US" sz="2400" dirty="0"/>
              <a:t> </a:t>
            </a:r>
            <a:r>
              <a:rPr lang="en-US" sz="2400" dirty="0" err="1"/>
              <a:t>merupakan</a:t>
            </a:r>
            <a:r>
              <a:rPr lang="en-US" sz="2400" dirty="0"/>
              <a:t> </a:t>
            </a:r>
            <a:r>
              <a:rPr lang="en-US" sz="2400" dirty="0" err="1"/>
              <a:t>waktu</a:t>
            </a:r>
            <a:r>
              <a:rPr lang="en-US" sz="2400" dirty="0"/>
              <a:t> </a:t>
            </a:r>
            <a:r>
              <a:rPr lang="en-US" sz="2400" dirty="0" err="1"/>
              <a:t>terbaik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beristirahat</a:t>
            </a:r>
            <a:r>
              <a:rPr lang="en-US" sz="2400" dirty="0"/>
              <a:t>, </a:t>
            </a:r>
            <a:r>
              <a:rPr lang="en-US" sz="2400" dirty="0" err="1"/>
              <a:t>belajar</a:t>
            </a:r>
            <a:r>
              <a:rPr lang="en-US" sz="2400" dirty="0"/>
              <a:t>,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positif</a:t>
            </a:r>
            <a:r>
              <a:rPr lang="en-US" sz="2400" dirty="0"/>
              <a:t> </a:t>
            </a:r>
            <a:r>
              <a:rPr lang="en-US" sz="2400" dirty="0" err="1"/>
              <a:t>lainnya</a:t>
            </a:r>
            <a:r>
              <a:rPr lang="en-US" sz="2400" dirty="0"/>
              <a:t>. </a:t>
            </a:r>
            <a:r>
              <a:rPr lang="en-US" sz="2400" dirty="0" err="1"/>
              <a:t>Namun</a:t>
            </a:r>
            <a:r>
              <a:rPr lang="en-US" sz="2400" dirty="0"/>
              <a:t>,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sebagian</a:t>
            </a:r>
            <a:r>
              <a:rPr lang="en-US" sz="2400" dirty="0"/>
              <a:t> orang, </a:t>
            </a:r>
            <a:r>
              <a:rPr lang="en-US" sz="2400" dirty="0" err="1"/>
              <a:t>malam</a:t>
            </a:r>
            <a:r>
              <a:rPr lang="en-US" sz="2400" dirty="0"/>
              <a:t> </a:t>
            </a:r>
            <a:r>
              <a:rPr lang="en-US" sz="2400" dirty="0" err="1"/>
              <a:t>hari</a:t>
            </a:r>
            <a:r>
              <a:rPr lang="en-US" sz="2400" dirty="0"/>
              <a:t> </a:t>
            </a:r>
            <a:r>
              <a:rPr lang="en-US" sz="2400" dirty="0" err="1"/>
              <a:t>justru</a:t>
            </a:r>
            <a:r>
              <a:rPr lang="en-US" sz="2400" dirty="0"/>
              <a:t> </a:t>
            </a:r>
            <a:r>
              <a:rPr lang="en-US" sz="2400" dirty="0" err="1"/>
              <a:t>sering</a:t>
            </a:r>
            <a:r>
              <a:rPr lang="en-US" sz="2400" dirty="0"/>
              <a:t> </a:t>
            </a:r>
            <a:r>
              <a:rPr lang="en-US" sz="2400" dirty="0" err="1"/>
              <a:t>digunakan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mengejar</a:t>
            </a:r>
            <a:r>
              <a:rPr lang="en-US" sz="2400" dirty="0"/>
              <a:t> </a:t>
            </a:r>
            <a:r>
              <a:rPr lang="en-US" sz="2400" dirty="0" err="1"/>
              <a:t>kesenangan</a:t>
            </a:r>
            <a:r>
              <a:rPr lang="en-US" sz="2400" dirty="0"/>
              <a:t> </a:t>
            </a:r>
            <a:r>
              <a:rPr lang="en-US" sz="2400" dirty="0" err="1"/>
              <a:t>duniawi</a:t>
            </a:r>
            <a:r>
              <a:rPr lang="en-US" sz="2400" dirty="0"/>
              <a:t>. </a:t>
            </a:r>
            <a:r>
              <a:rPr lang="en-US" sz="2400" dirty="0" err="1"/>
              <a:t>Mereka</a:t>
            </a:r>
            <a:r>
              <a:rPr lang="en-US" sz="2400" dirty="0"/>
              <a:t> </a:t>
            </a:r>
            <a:r>
              <a:rPr lang="en-US" sz="2400" dirty="0" err="1"/>
              <a:t>pergi</a:t>
            </a:r>
            <a:r>
              <a:rPr lang="en-US" sz="2400" dirty="0"/>
              <a:t> </a:t>
            </a:r>
            <a:r>
              <a:rPr lang="en-US" sz="2400" dirty="0" err="1"/>
              <a:t>ke</a:t>
            </a:r>
            <a:r>
              <a:rPr lang="en-US" sz="2400" dirty="0"/>
              <a:t> </a:t>
            </a:r>
            <a:r>
              <a:rPr lang="en-US" sz="2400" dirty="0" err="1"/>
              <a:t>tempat-tempat</a:t>
            </a:r>
            <a:r>
              <a:rPr lang="en-US" sz="2400" dirty="0"/>
              <a:t> </a:t>
            </a:r>
            <a:r>
              <a:rPr lang="en-US" sz="2400" dirty="0" err="1"/>
              <a:t>hiburan</a:t>
            </a:r>
            <a:r>
              <a:rPr lang="en-US" sz="2400" dirty="0"/>
              <a:t> </a:t>
            </a:r>
            <a:r>
              <a:rPr lang="en-US" sz="2400" dirty="0" err="1"/>
              <a:t>malam</a:t>
            </a:r>
            <a:r>
              <a:rPr lang="en-US" sz="2400" dirty="0"/>
              <a:t>, </a:t>
            </a:r>
            <a:r>
              <a:rPr lang="en-US" sz="2400" dirty="0" err="1"/>
              <a:t>seperti</a:t>
            </a:r>
            <a:r>
              <a:rPr lang="en-US" sz="2400" dirty="0"/>
              <a:t> </a:t>
            </a:r>
            <a:r>
              <a:rPr lang="en-US" sz="2400" dirty="0" err="1"/>
              <a:t>diskotek</a:t>
            </a:r>
            <a:r>
              <a:rPr lang="en-US" sz="2400" dirty="0"/>
              <a:t>. Di </a:t>
            </a:r>
            <a:r>
              <a:rPr lang="en-US" sz="2400" dirty="0" err="1"/>
              <a:t>tempat</a:t>
            </a:r>
            <a:r>
              <a:rPr lang="en-US" sz="2400" dirty="0"/>
              <a:t> </a:t>
            </a:r>
            <a:r>
              <a:rPr lang="en-US" sz="2400" dirty="0" err="1"/>
              <a:t>ini</a:t>
            </a:r>
            <a:r>
              <a:rPr lang="en-US" sz="2400" dirty="0"/>
              <a:t> pula, </a:t>
            </a:r>
            <a:r>
              <a:rPr lang="en-US" sz="2400" dirty="0" err="1"/>
              <a:t>semua</a:t>
            </a:r>
            <a:r>
              <a:rPr lang="en-US" sz="2400" dirty="0"/>
              <a:t> </a:t>
            </a:r>
            <a:r>
              <a:rPr lang="en-US" sz="2400" dirty="0" err="1"/>
              <a:t>contoh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 </a:t>
            </a:r>
            <a:r>
              <a:rPr lang="en-US" sz="2400" dirty="0" err="1"/>
              <a:t>seperti</a:t>
            </a:r>
            <a:r>
              <a:rPr lang="en-US" sz="2400" dirty="0"/>
              <a:t> yang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disebutkan</a:t>
            </a:r>
            <a:r>
              <a:rPr lang="en-US" sz="2400" dirty="0"/>
              <a:t> di </a:t>
            </a:r>
            <a:r>
              <a:rPr lang="en-US" sz="2400" dirty="0" err="1"/>
              <a:t>atas</a:t>
            </a:r>
            <a:r>
              <a:rPr lang="en-US" sz="2400" dirty="0"/>
              <a:t> </a:t>
            </a:r>
            <a:r>
              <a:rPr lang="en-US" sz="2400" dirty="0" err="1"/>
              <a:t>sering</a:t>
            </a:r>
            <a:r>
              <a:rPr lang="en-US" sz="2400" dirty="0"/>
              <a:t> </a:t>
            </a:r>
            <a:r>
              <a:rPr lang="en-US" sz="2400" dirty="0" err="1" smtClean="0"/>
              <a:t>bermunculan</a:t>
            </a:r>
            <a:r>
              <a:rPr lang="en-US" sz="2400" dirty="0" smtClean="0"/>
              <a:t>.</a:t>
            </a:r>
            <a:endParaRPr lang="id-ID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2" b="-87"/>
          <a:stretch/>
        </p:blipFill>
        <p:spPr>
          <a:xfrm>
            <a:off x="-31341" y="2022438"/>
            <a:ext cx="6349405" cy="3947859"/>
          </a:xfrm>
          <a:prstGeom prst="flowChartDocument">
            <a:avLst/>
          </a:prstGeom>
        </p:spPr>
      </p:pic>
    </p:spTree>
    <p:extLst>
      <p:ext uri="{BB962C8B-B14F-4D97-AF65-F5344CB8AC3E}">
        <p14:creationId xmlns:p14="http://schemas.microsoft.com/office/powerpoint/2010/main" val="45706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199" y="293090"/>
            <a:ext cx="83137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E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Dampak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Bahaya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Bagi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Remaja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>
            <a:off x="1133457" y="6560227"/>
            <a:ext cx="1522148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en-US" sz="1200" i="1" dirty="0" smtClean="0">
                <a:cs typeface="Arial" pitchFamily="34" charset="0"/>
              </a:rPr>
              <a:t>pixabay.com</a:t>
            </a:r>
            <a:endParaRPr lang="en-US" sz="1200" i="1" dirty="0">
              <a:cs typeface="Arial" pitchFamily="34" charset="0"/>
            </a:endParaRPr>
          </a:p>
        </p:txBody>
      </p:sp>
      <p:pic>
        <p:nvPicPr>
          <p:cNvPr id="10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76199" y="1262665"/>
            <a:ext cx="3833507" cy="5297561"/>
          </a:xfrm>
          <a:prstGeom prst="rect">
            <a:avLst/>
          </a:prstGeom>
        </p:spPr>
      </p:pic>
      <p:sp>
        <p:nvSpPr>
          <p:cNvPr id="12" name="Google Shape;384;p16"/>
          <p:cNvSpPr/>
          <p:nvPr/>
        </p:nvSpPr>
        <p:spPr>
          <a:xfrm flipH="1">
            <a:off x="4127862" y="1153759"/>
            <a:ext cx="7641772" cy="5406468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400" dirty="0" err="1"/>
              <a:t>Segala</a:t>
            </a:r>
            <a:r>
              <a:rPr lang="en-US" sz="2400" dirty="0"/>
              <a:t> </a:t>
            </a:r>
            <a:r>
              <a:rPr lang="en-US" sz="2400" dirty="0" err="1"/>
              <a:t>sesuatu</a:t>
            </a:r>
            <a:r>
              <a:rPr lang="en-US" sz="2400" dirty="0"/>
              <a:t> yang </a:t>
            </a:r>
            <a:r>
              <a:rPr lang="en-US" sz="2400" dirty="0" err="1"/>
              <a:t>dikerjakan</a:t>
            </a:r>
            <a:r>
              <a:rPr lang="en-US" sz="2400" dirty="0"/>
              <a:t> </a:t>
            </a:r>
            <a:r>
              <a:rPr lang="en-US" sz="2400" dirty="0" err="1"/>
              <a:t>pasti</a:t>
            </a:r>
            <a:r>
              <a:rPr lang="en-US" sz="2400" dirty="0"/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ada</a:t>
            </a:r>
            <a:r>
              <a:rPr lang="en-US" sz="2400" dirty="0"/>
              <a:t> </a:t>
            </a:r>
            <a:r>
              <a:rPr lang="en-US" sz="2400" dirty="0" err="1"/>
              <a:t>dampaknya</a:t>
            </a:r>
            <a:r>
              <a:rPr lang="en-US" sz="2400" dirty="0"/>
              <a:t>, </a:t>
            </a:r>
            <a:r>
              <a:rPr lang="en-US" sz="2400" dirty="0" err="1"/>
              <a:t>seperti</a:t>
            </a:r>
            <a:r>
              <a:rPr lang="en-US" sz="2400" dirty="0"/>
              <a:t> </a:t>
            </a:r>
            <a:r>
              <a:rPr lang="en-US" sz="2400" dirty="0" err="1"/>
              <a:t>pepatah</a:t>
            </a:r>
            <a:r>
              <a:rPr lang="en-US" sz="2400" dirty="0"/>
              <a:t> </a:t>
            </a:r>
            <a:r>
              <a:rPr lang="en-US" sz="2400" dirty="0" err="1"/>
              <a:t>mengatakan</a:t>
            </a:r>
            <a:r>
              <a:rPr lang="en-US" sz="2400" dirty="0"/>
              <a:t>, “</a:t>
            </a:r>
            <a:r>
              <a:rPr lang="en-US" sz="2400" dirty="0" err="1"/>
              <a:t>siapa</a:t>
            </a:r>
            <a:r>
              <a:rPr lang="en-US" sz="2400" dirty="0"/>
              <a:t> yang </a:t>
            </a:r>
            <a:r>
              <a:rPr lang="en-US" sz="2400" dirty="0" err="1"/>
              <a:t>menanam</a:t>
            </a:r>
            <a:r>
              <a:rPr lang="en-US" sz="2400" dirty="0"/>
              <a:t> </a:t>
            </a:r>
            <a:r>
              <a:rPr lang="en-US" sz="2400" dirty="0" err="1"/>
              <a:t>pasti</a:t>
            </a:r>
            <a:r>
              <a:rPr lang="en-US" sz="2400" dirty="0"/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memetik</a:t>
            </a:r>
            <a:r>
              <a:rPr lang="en-US" sz="2400" dirty="0"/>
              <a:t> </a:t>
            </a:r>
            <a:r>
              <a:rPr lang="en-US" sz="2400" dirty="0" err="1"/>
              <a:t>hasilnya</a:t>
            </a:r>
            <a:r>
              <a:rPr lang="en-US" sz="2400" dirty="0"/>
              <a:t>”.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itu</a:t>
            </a:r>
            <a:r>
              <a:rPr lang="en-US" sz="2400" dirty="0"/>
              <a:t>, </a:t>
            </a:r>
            <a:r>
              <a:rPr lang="en-US" sz="2400" dirty="0" err="1"/>
              <a:t>sebagai</a:t>
            </a:r>
            <a:r>
              <a:rPr lang="en-US" sz="2400" dirty="0"/>
              <a:t> </a:t>
            </a:r>
            <a:r>
              <a:rPr lang="en-US" sz="2400" dirty="0" err="1"/>
              <a:t>remaja</a:t>
            </a:r>
            <a:r>
              <a:rPr lang="en-US" sz="2400" dirty="0"/>
              <a:t>, </a:t>
            </a:r>
            <a:r>
              <a:rPr lang="en-US" sz="2400" dirty="0" err="1"/>
              <a:t>kamu</a:t>
            </a:r>
            <a:r>
              <a:rPr lang="en-US" sz="2400" dirty="0"/>
              <a:t> </a:t>
            </a:r>
            <a:r>
              <a:rPr lang="en-US" sz="2400" dirty="0" err="1"/>
              <a:t>harus</a:t>
            </a:r>
            <a:r>
              <a:rPr lang="en-US" sz="2400" dirty="0"/>
              <a:t> </a:t>
            </a:r>
            <a:r>
              <a:rPr lang="en-US" sz="2400" dirty="0" err="1"/>
              <a:t>hati-hati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bertindak</a:t>
            </a:r>
            <a:r>
              <a:rPr lang="en-US" sz="2400" dirty="0"/>
              <a:t>. </a:t>
            </a:r>
            <a:r>
              <a:rPr lang="en-US" sz="2400" dirty="0" err="1"/>
              <a:t>Apabila</a:t>
            </a:r>
            <a:r>
              <a:rPr lang="en-US" sz="2400" dirty="0"/>
              <a:t> </a:t>
            </a:r>
            <a:r>
              <a:rPr lang="en-US" sz="2400" dirty="0" err="1"/>
              <a:t>kamu</a:t>
            </a:r>
            <a:r>
              <a:rPr lang="en-US" sz="2400" dirty="0"/>
              <a:t> </a:t>
            </a: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tindakan</a:t>
            </a:r>
            <a:r>
              <a:rPr lang="en-US" sz="2400" dirty="0"/>
              <a:t> yang </a:t>
            </a:r>
            <a:r>
              <a:rPr lang="en-US" sz="2400" dirty="0" err="1"/>
              <a:t>benar</a:t>
            </a:r>
            <a:r>
              <a:rPr lang="en-US" sz="2400" dirty="0"/>
              <a:t>, </a:t>
            </a:r>
            <a:r>
              <a:rPr lang="en-US" sz="2400" dirty="0" err="1"/>
              <a:t>maka</a:t>
            </a:r>
            <a:r>
              <a:rPr lang="en-US" sz="2400" dirty="0"/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menuai</a:t>
            </a:r>
            <a:r>
              <a:rPr lang="en-US" sz="2400" dirty="0"/>
              <a:t> </a:t>
            </a:r>
            <a:r>
              <a:rPr lang="en-US" sz="2400" dirty="0" err="1"/>
              <a:t>hasil</a:t>
            </a:r>
            <a:r>
              <a:rPr lang="en-US" sz="2400" dirty="0"/>
              <a:t> yang </a:t>
            </a:r>
            <a:r>
              <a:rPr lang="en-US" sz="2400" dirty="0" err="1"/>
              <a:t>baik</a:t>
            </a:r>
            <a:r>
              <a:rPr lang="en-US" sz="2400" dirty="0"/>
              <a:t> yang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membuat</a:t>
            </a:r>
            <a:r>
              <a:rPr lang="en-US" sz="2400" dirty="0"/>
              <a:t> </a:t>
            </a:r>
            <a:r>
              <a:rPr lang="en-US" sz="2400" dirty="0" err="1"/>
              <a:t>hidup</a:t>
            </a:r>
            <a:r>
              <a:rPr lang="en-US" sz="2400" dirty="0"/>
              <a:t> </a:t>
            </a:r>
            <a:r>
              <a:rPr lang="en-US" sz="2400" dirty="0" err="1"/>
              <a:t>menjadi</a:t>
            </a:r>
            <a:r>
              <a:rPr lang="en-US" sz="2400" dirty="0"/>
              <a:t> </a:t>
            </a:r>
            <a:r>
              <a:rPr lang="en-US" sz="2400" dirty="0" err="1"/>
              <a:t>bahagia</a:t>
            </a:r>
            <a:r>
              <a:rPr lang="en-US" sz="2400" dirty="0"/>
              <a:t>. </a:t>
            </a:r>
            <a:r>
              <a:rPr lang="en-US" sz="2400" dirty="0" err="1"/>
              <a:t>Demikian</a:t>
            </a:r>
            <a:r>
              <a:rPr lang="en-US" sz="2400" dirty="0"/>
              <a:t> </a:t>
            </a:r>
            <a:r>
              <a:rPr lang="en-US" sz="2400" dirty="0" err="1"/>
              <a:t>juga</a:t>
            </a:r>
            <a:r>
              <a:rPr lang="en-US" sz="2400" dirty="0"/>
              <a:t> </a:t>
            </a:r>
            <a:r>
              <a:rPr lang="en-US" sz="2400" dirty="0" err="1"/>
              <a:t>sebaliknya</a:t>
            </a:r>
            <a:r>
              <a:rPr lang="en-US" sz="2400" dirty="0"/>
              <a:t>, </a:t>
            </a:r>
            <a:r>
              <a:rPr lang="en-US" sz="2400" dirty="0" err="1"/>
              <a:t>apabila</a:t>
            </a:r>
            <a:r>
              <a:rPr lang="en-US" sz="2400" dirty="0"/>
              <a:t> </a:t>
            </a:r>
            <a:r>
              <a:rPr lang="en-US" sz="2400" dirty="0" err="1"/>
              <a:t>kamu</a:t>
            </a:r>
            <a:r>
              <a:rPr lang="en-US" sz="2400" dirty="0"/>
              <a:t> </a:t>
            </a: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tindakan</a:t>
            </a:r>
            <a:r>
              <a:rPr lang="en-US" sz="2400" dirty="0"/>
              <a:t> yang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benar</a:t>
            </a:r>
            <a:r>
              <a:rPr lang="en-US" sz="2400" dirty="0"/>
              <a:t>, </a:t>
            </a:r>
            <a:r>
              <a:rPr lang="en-US" sz="2400" dirty="0" err="1"/>
              <a:t>kamu</a:t>
            </a:r>
            <a:r>
              <a:rPr lang="en-US" sz="2400" dirty="0"/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menuai</a:t>
            </a:r>
            <a:r>
              <a:rPr lang="en-US" sz="2400" dirty="0"/>
              <a:t> </a:t>
            </a:r>
            <a:r>
              <a:rPr lang="en-US" sz="2400" dirty="0" err="1"/>
              <a:t>hasil</a:t>
            </a:r>
            <a:r>
              <a:rPr lang="en-US" sz="2400" dirty="0"/>
              <a:t> yang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baik</a:t>
            </a:r>
            <a:r>
              <a:rPr lang="en-US" sz="2400" dirty="0"/>
              <a:t> yang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membuat</a:t>
            </a:r>
            <a:r>
              <a:rPr lang="en-US" sz="2400" dirty="0"/>
              <a:t> </a:t>
            </a:r>
            <a:r>
              <a:rPr lang="en-US" sz="2400" dirty="0" err="1"/>
              <a:t>hidupmu</a:t>
            </a:r>
            <a:r>
              <a:rPr lang="en-US" sz="2400" dirty="0"/>
              <a:t> </a:t>
            </a:r>
            <a:r>
              <a:rPr lang="en-US" sz="2400" dirty="0" err="1"/>
              <a:t>sengsara</a:t>
            </a:r>
            <a:r>
              <a:rPr lang="en-US" sz="2400" dirty="0"/>
              <a:t>.</a:t>
            </a:r>
            <a:endParaRPr lang="en-US" sz="24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371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199" y="293090"/>
            <a:ext cx="83137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E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Dampak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Bahaya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Bagi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Remaja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9F692CD8-61C2-FB31-4733-5F9DF12681E9}"/>
              </a:ext>
            </a:extLst>
          </p:cNvPr>
          <p:cNvSpPr/>
          <p:nvPr/>
        </p:nvSpPr>
        <p:spPr>
          <a:xfrm>
            <a:off x="203199" y="839103"/>
            <a:ext cx="8161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1.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Dampak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Bahaya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Bagi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Diri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Sendiri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257623"/>
            <a:ext cx="3023326" cy="560037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 rot="16200000">
            <a:off x="1285998" y="5723385"/>
            <a:ext cx="1522148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en-US" sz="1200" i="1" dirty="0" smtClean="0">
                <a:cs typeface="Arial" pitchFamily="34" charset="0"/>
              </a:rPr>
              <a:t>pixabay.com</a:t>
            </a:r>
            <a:endParaRPr lang="en-US" sz="1200" i="1" dirty="0">
              <a:cs typeface="Arial" pitchFamily="34" charset="0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2952205" y="2671118"/>
            <a:ext cx="2299064" cy="2429692"/>
          </a:xfrm>
          <a:prstGeom prst="wedgeRoundRectCallout">
            <a:avLst>
              <a:gd name="adj1" fmla="val -83867"/>
              <a:gd name="adj2" fmla="val -39989"/>
              <a:gd name="adj3" fmla="val 16667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Berikut</a:t>
            </a:r>
            <a:r>
              <a:rPr lang="en-US" sz="2400" dirty="0"/>
              <a:t> </a:t>
            </a:r>
            <a:r>
              <a:rPr lang="en-US" sz="2400" dirty="0" err="1"/>
              <a:t>beberapa</a:t>
            </a:r>
            <a:r>
              <a:rPr lang="en-US" sz="2400" dirty="0"/>
              <a:t> </a:t>
            </a:r>
            <a:r>
              <a:rPr lang="en-US" sz="2400" dirty="0" err="1" smtClean="0"/>
              <a:t>dampak</a:t>
            </a:r>
            <a:r>
              <a:rPr lang="en-US" sz="2400" dirty="0" smtClean="0"/>
              <a:t> </a:t>
            </a:r>
            <a:r>
              <a:rPr lang="en-US" sz="2400" dirty="0" err="1" smtClean="0"/>
              <a:t>pergaulan</a:t>
            </a:r>
            <a:r>
              <a:rPr lang="en-US" sz="2400" dirty="0" smtClean="0"/>
              <a:t> </a:t>
            </a:r>
            <a:r>
              <a:rPr lang="en-US" sz="2400" dirty="0" err="1" smtClean="0"/>
              <a:t>bebas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diri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</a:t>
            </a:r>
            <a:endParaRPr lang="en-US" sz="2400" dirty="0"/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3757708039"/>
              </p:ext>
            </p:extLst>
          </p:nvPr>
        </p:nvGraphicFramePr>
        <p:xfrm>
          <a:off x="5303519" y="1754176"/>
          <a:ext cx="6779623" cy="4607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9207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199" y="293090"/>
            <a:ext cx="83137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E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Dampak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Bahaya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Bagi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Remaja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F692CD8-61C2-FB31-4733-5F9DF12681E9}"/>
              </a:ext>
            </a:extLst>
          </p:cNvPr>
          <p:cNvSpPr/>
          <p:nvPr/>
        </p:nvSpPr>
        <p:spPr>
          <a:xfrm>
            <a:off x="203199" y="839103"/>
            <a:ext cx="8161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2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Dampak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Bahaya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cs typeface="Arial" panose="020B0604020202020204" pitchFamily="34" charset="0"/>
              </a:rPr>
              <a:t>Bagi</a:t>
            </a:r>
            <a:r>
              <a:rPr lang="en-US" sz="2800" b="1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Lingkungan</a:t>
            </a:r>
            <a:endParaRPr lang="id-ID" sz="2800" b="1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257623"/>
            <a:ext cx="3023326" cy="56003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 rot="16200000">
            <a:off x="1285998" y="5723385"/>
            <a:ext cx="1522148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en-US" sz="1200" i="1" dirty="0" smtClean="0">
                <a:cs typeface="Arial" pitchFamily="34" charset="0"/>
              </a:rPr>
              <a:t>pixabay.com</a:t>
            </a:r>
            <a:endParaRPr lang="en-US" sz="1200" i="1" dirty="0">
              <a:cs typeface="Arial" pitchFamily="34" charset="0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860765" y="2671118"/>
            <a:ext cx="2299064" cy="2429692"/>
          </a:xfrm>
          <a:prstGeom prst="wedgeRoundRectCallout">
            <a:avLst>
              <a:gd name="adj1" fmla="val -83867"/>
              <a:gd name="adj2" fmla="val -39989"/>
              <a:gd name="adj3" fmla="val 16667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Berikut</a:t>
            </a:r>
            <a:r>
              <a:rPr lang="en-US" sz="2400" dirty="0"/>
              <a:t> </a:t>
            </a:r>
            <a:r>
              <a:rPr lang="en-US" sz="2400" dirty="0" err="1"/>
              <a:t>beberapa</a:t>
            </a:r>
            <a:r>
              <a:rPr lang="en-US" sz="2400" dirty="0"/>
              <a:t> </a:t>
            </a:r>
            <a:r>
              <a:rPr lang="en-US" sz="2400" dirty="0" err="1" smtClean="0"/>
              <a:t>dampak</a:t>
            </a:r>
            <a:r>
              <a:rPr lang="en-US" sz="2400" dirty="0" smtClean="0"/>
              <a:t> </a:t>
            </a:r>
            <a:r>
              <a:rPr lang="en-US" sz="2400" dirty="0" err="1" smtClean="0"/>
              <a:t>pergaulan</a:t>
            </a:r>
            <a:r>
              <a:rPr lang="en-US" sz="2400" dirty="0" smtClean="0"/>
              <a:t> </a:t>
            </a:r>
            <a:r>
              <a:rPr lang="en-US" sz="2400" dirty="0" err="1" smtClean="0"/>
              <a:t>bebas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lingkungan</a:t>
            </a:r>
            <a:endParaRPr lang="en-US" sz="240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7015482"/>
              </p:ext>
            </p:extLst>
          </p:nvPr>
        </p:nvGraphicFramePr>
        <p:xfrm>
          <a:off x="5316584" y="2327065"/>
          <a:ext cx="6779623" cy="3461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9622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199" y="293090"/>
            <a:ext cx="83137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F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Cara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Pencegahan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terhadap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Bahaya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9" name="Flowchart: Manual Input 18"/>
          <p:cNvSpPr/>
          <p:nvPr/>
        </p:nvSpPr>
        <p:spPr>
          <a:xfrm>
            <a:off x="1436559" y="1421799"/>
            <a:ext cx="9967315" cy="1149284"/>
          </a:xfrm>
          <a:prstGeom prst="flowChartManualInp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solidFill>
                  <a:schemeClr val="tx1"/>
                </a:solidFill>
              </a:rPr>
              <a:t>Memberi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perhatian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penuh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terhadap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anak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menanamkan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nilai</a:t>
            </a:r>
            <a:r>
              <a:rPr lang="en-US" sz="2400" dirty="0" smtClean="0">
                <a:solidFill>
                  <a:schemeClr val="tx1"/>
                </a:solidFill>
              </a:rPr>
              <a:t> moral </a:t>
            </a:r>
            <a:r>
              <a:rPr lang="en-US" sz="2400" dirty="0" err="1">
                <a:solidFill>
                  <a:schemeClr val="tx1"/>
                </a:solidFill>
              </a:rPr>
              <a:t>keimanan</a:t>
            </a:r>
            <a:r>
              <a:rPr lang="en-US" sz="2400" dirty="0">
                <a:solidFill>
                  <a:schemeClr val="tx1"/>
                </a:solidFill>
              </a:rPr>
              <a:t>/</a:t>
            </a:r>
            <a:r>
              <a:rPr lang="en-US" sz="2400" dirty="0" err="1">
                <a:solidFill>
                  <a:schemeClr val="tx1"/>
                </a:solidFill>
              </a:rPr>
              <a:t>keagamaan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dan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mengajarkan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etika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sopan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santun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dalam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bergaul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Flowchart: Manual Input 19"/>
          <p:cNvSpPr/>
          <p:nvPr/>
        </p:nvSpPr>
        <p:spPr>
          <a:xfrm>
            <a:off x="915866" y="1805941"/>
            <a:ext cx="533400" cy="381000"/>
          </a:xfrm>
          <a:prstGeom prst="flowChartManualInp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d-ID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Flowchart: Manual Input 20"/>
          <p:cNvSpPr/>
          <p:nvPr/>
        </p:nvSpPr>
        <p:spPr>
          <a:xfrm>
            <a:off x="1436558" y="2723483"/>
            <a:ext cx="9967315" cy="765142"/>
          </a:xfrm>
          <a:prstGeom prst="flowChartManualInpu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solidFill>
                  <a:schemeClr val="tx1"/>
                </a:solidFill>
              </a:rPr>
              <a:t>Memberikan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pengertian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tentang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seks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Flowchart: Manual Input 21"/>
          <p:cNvSpPr/>
          <p:nvPr/>
        </p:nvSpPr>
        <p:spPr>
          <a:xfrm>
            <a:off x="915866" y="2917125"/>
            <a:ext cx="533400" cy="381000"/>
          </a:xfrm>
          <a:prstGeom prst="flowChartManualInpu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d-ID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Flowchart: Manual Input 22"/>
          <p:cNvSpPr/>
          <p:nvPr/>
        </p:nvSpPr>
        <p:spPr>
          <a:xfrm>
            <a:off x="1449266" y="3711905"/>
            <a:ext cx="9967315" cy="765142"/>
          </a:xfrm>
          <a:prstGeom prst="flowChartManualInpu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sz="2400" dirty="0">
                <a:solidFill>
                  <a:schemeClr val="tx1"/>
                </a:solidFill>
              </a:rPr>
              <a:t>Saat menjelaskan masalah seks, gunakan kata-kata yang </a:t>
            </a:r>
            <a:r>
              <a:rPr lang="fi-FI" sz="2400" dirty="0" smtClean="0">
                <a:solidFill>
                  <a:schemeClr val="tx1"/>
                </a:solidFill>
              </a:rPr>
              <a:t>sopan.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Flowchart: Manual Input 23"/>
          <p:cNvSpPr/>
          <p:nvPr/>
        </p:nvSpPr>
        <p:spPr>
          <a:xfrm>
            <a:off x="928574" y="3905547"/>
            <a:ext cx="533400" cy="381000"/>
          </a:xfrm>
          <a:prstGeom prst="flowChartManualInpu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id-ID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Flowchart: Manual Input 24"/>
          <p:cNvSpPr/>
          <p:nvPr/>
        </p:nvSpPr>
        <p:spPr>
          <a:xfrm>
            <a:off x="1449265" y="4629447"/>
            <a:ext cx="9967315" cy="765142"/>
          </a:xfrm>
          <a:prstGeom prst="flowChartManualInpu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2400" dirty="0">
                <a:solidFill>
                  <a:schemeClr val="tx1"/>
                </a:solidFill>
              </a:rPr>
              <a:t>Hindari diri dari perbuatan-perbuatan yang tidak sesuai </a:t>
            </a:r>
            <a:r>
              <a:rPr lang="sv-SE" sz="2400" dirty="0" smtClean="0">
                <a:solidFill>
                  <a:schemeClr val="tx1"/>
                </a:solidFill>
              </a:rPr>
              <a:t>dengan norma agama.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Flowchart: Manual Input 25"/>
          <p:cNvSpPr/>
          <p:nvPr/>
        </p:nvSpPr>
        <p:spPr>
          <a:xfrm>
            <a:off x="928573" y="4823089"/>
            <a:ext cx="533400" cy="381000"/>
          </a:xfrm>
          <a:prstGeom prst="flowChartManualInp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d-ID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Flowchart: Manual Input 26"/>
          <p:cNvSpPr/>
          <p:nvPr/>
        </p:nvSpPr>
        <p:spPr>
          <a:xfrm>
            <a:off x="1436557" y="5546988"/>
            <a:ext cx="9967315" cy="1034392"/>
          </a:xfrm>
          <a:prstGeom prst="flowChartManualInput">
            <a:avLst/>
          </a:prstGeom>
          <a:solidFill>
            <a:schemeClr val="bg1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n-NO" sz="2400" dirty="0">
                <a:solidFill>
                  <a:schemeClr val="tx1"/>
                </a:solidFill>
              </a:rPr>
              <a:t>Beri kesibukan pada anak di waktu luang dengan </a:t>
            </a:r>
            <a:r>
              <a:rPr lang="nn-NO" sz="2400" dirty="0" smtClean="0">
                <a:solidFill>
                  <a:schemeClr val="tx1"/>
                </a:solidFill>
              </a:rPr>
              <a:t>mengarahkan pada </a:t>
            </a:r>
            <a:r>
              <a:rPr lang="nn-NO" sz="2400" dirty="0">
                <a:solidFill>
                  <a:schemeClr val="tx1"/>
                </a:solidFill>
              </a:rPr>
              <a:t>hal-hal yang </a:t>
            </a:r>
            <a:r>
              <a:rPr lang="nn-NO" sz="2400" dirty="0" smtClean="0">
                <a:solidFill>
                  <a:schemeClr val="tx1"/>
                </a:solidFill>
              </a:rPr>
              <a:t>positif.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Flowchart: Manual Input 27"/>
          <p:cNvSpPr/>
          <p:nvPr/>
        </p:nvSpPr>
        <p:spPr>
          <a:xfrm>
            <a:off x="915865" y="5740631"/>
            <a:ext cx="533400" cy="381000"/>
          </a:xfrm>
          <a:prstGeom prst="flowChartManualInput">
            <a:avLst/>
          </a:pr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id-ID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61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0B119782-D979-E308-B971-6EB0B3AAEAFA}"/>
              </a:ext>
            </a:extLst>
          </p:cNvPr>
          <p:cNvGrpSpPr/>
          <p:nvPr/>
        </p:nvGrpSpPr>
        <p:grpSpPr>
          <a:xfrm>
            <a:off x="280816" y="112862"/>
            <a:ext cx="1212868" cy="1228567"/>
            <a:chOff x="4340143" y="1954100"/>
            <a:chExt cx="1428751" cy="1447246"/>
          </a:xfrm>
        </p:grpSpPr>
        <p:pic>
          <p:nvPicPr>
            <p:cNvPr id="10" name="Picture 2" descr="E:\ELISA\ERLANGGA LISA\2017\TEMPLATE PPT\SMP Penjaskes Orkes (K13N)\untuk BAB penjas.png">
              <a:extLst>
                <a:ext uri="{FF2B5EF4-FFF2-40B4-BE49-F238E27FC236}">
                  <a16:creationId xmlns:a16="http://schemas.microsoft.com/office/drawing/2014/main" xmlns="" id="{0501260C-7978-8ECD-7006-429D358C0A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0143" y="1954100"/>
              <a:ext cx="1428751" cy="144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F8A75477-95C6-800D-0AFF-DC5177A857D3}"/>
                </a:ext>
              </a:extLst>
            </p:cNvPr>
            <p:cNvSpPr/>
            <p:nvPr/>
          </p:nvSpPr>
          <p:spPr>
            <a:xfrm>
              <a:off x="4505453" y="2200668"/>
              <a:ext cx="1068128" cy="978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BAB </a:t>
              </a:r>
            </a:p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11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2C24A91-FFC8-4068-47BF-FAC3F4161A63}"/>
              </a:ext>
            </a:extLst>
          </p:cNvPr>
          <p:cNvSpPr txBox="1"/>
          <p:nvPr/>
        </p:nvSpPr>
        <p:spPr>
          <a:xfrm>
            <a:off x="1390587" y="468006"/>
            <a:ext cx="5181600" cy="78079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285568" tIns="142783" rIns="285568" bIns="142783" rtlCol="0">
            <a:spAutoFit/>
          </a:bodyPr>
          <a:lstStyle/>
          <a:p>
            <a:r>
              <a:rPr lang="en-US" sz="3200" b="1" dirty="0" err="1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Bahaya</a:t>
            </a:r>
            <a:r>
              <a:rPr lang="en-US" sz="32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Pergaulan</a:t>
            </a:r>
            <a:r>
              <a:rPr lang="en-US" sz="32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Bebas</a:t>
            </a:r>
            <a:endParaRPr lang="en-US" sz="32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>
            <a:off x="10025048" y="5436525"/>
            <a:ext cx="1810304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en-US" sz="1200" i="1" dirty="0" smtClean="0">
                <a:cs typeface="Arial" pitchFamily="34" charset="0"/>
              </a:rPr>
              <a:t>shutterstock.com</a:t>
            </a:r>
            <a:endParaRPr lang="en-US" sz="1200" i="1" dirty="0"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E3F6FAEA-0132-A009-ED46-ED113C2DB671}"/>
              </a:ext>
            </a:extLst>
          </p:cNvPr>
          <p:cNvGrpSpPr/>
          <p:nvPr/>
        </p:nvGrpSpPr>
        <p:grpSpPr>
          <a:xfrm>
            <a:off x="0" y="1716809"/>
            <a:ext cx="6053068" cy="4755813"/>
            <a:chOff x="0" y="1847850"/>
            <a:chExt cx="4296598" cy="35668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6CC72A31-61D8-3361-CA1D-C13465408F0E}"/>
                </a:ext>
              </a:extLst>
            </p:cNvPr>
            <p:cNvSpPr/>
            <p:nvPr/>
          </p:nvSpPr>
          <p:spPr>
            <a:xfrm>
              <a:off x="0" y="2190750"/>
              <a:ext cx="4296598" cy="322396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en-US" sz="2000" dirty="0" err="1"/>
                <a:t>Mengidentifikasi</a:t>
              </a:r>
              <a:r>
                <a:rPr lang="en-US" sz="2000" dirty="0"/>
                <a:t> </a:t>
              </a:r>
              <a:r>
                <a:rPr lang="en-US" sz="2000" dirty="0" err="1"/>
                <a:t>dampak</a:t>
              </a:r>
              <a:r>
                <a:rPr lang="en-US" sz="2000" dirty="0"/>
                <a:t> </a:t>
              </a:r>
              <a:r>
                <a:rPr lang="en-US" sz="2000" dirty="0" err="1"/>
                <a:t>bahaya</a:t>
              </a:r>
              <a:r>
                <a:rPr lang="en-US" sz="2000" dirty="0"/>
                <a:t> </a:t>
              </a:r>
              <a:r>
                <a:rPr lang="en-US" sz="2000" dirty="0" err="1"/>
                <a:t>pergaulan</a:t>
              </a:r>
              <a:r>
                <a:rPr lang="en-US" sz="2000" dirty="0"/>
                <a:t> </a:t>
              </a:r>
              <a:r>
                <a:rPr lang="en-US" sz="2000" dirty="0" err="1"/>
                <a:t>bebas</a:t>
              </a:r>
              <a:r>
                <a:rPr lang="en-US" sz="2000" dirty="0"/>
                <a:t> </a:t>
              </a:r>
              <a:r>
                <a:rPr lang="en-US" sz="2000" dirty="0" err="1"/>
                <a:t>bagi</a:t>
              </a:r>
              <a:r>
                <a:rPr lang="en-US" sz="2000" dirty="0"/>
                <a:t> </a:t>
              </a:r>
              <a:r>
                <a:rPr lang="en-US" sz="2000" dirty="0" err="1"/>
                <a:t>diri</a:t>
              </a:r>
              <a:r>
                <a:rPr lang="en-US" sz="2000" dirty="0"/>
                <a:t> </a:t>
              </a:r>
              <a:r>
                <a:rPr lang="en-US" sz="2000" dirty="0" err="1"/>
                <a:t>sendiri</a:t>
              </a:r>
              <a:r>
                <a:rPr lang="en-US" sz="2000" dirty="0"/>
                <a:t> </a:t>
              </a:r>
              <a:r>
                <a:rPr lang="en-US" sz="2000" dirty="0" err="1"/>
                <a:t>dan</a:t>
              </a:r>
              <a:r>
                <a:rPr lang="en-US" sz="2000" dirty="0"/>
                <a:t> </a:t>
              </a:r>
              <a:r>
                <a:rPr lang="en-US" sz="2000" dirty="0" err="1"/>
                <a:t>lingkungan</a:t>
              </a:r>
              <a:r>
                <a:rPr lang="en-US" sz="2000" dirty="0"/>
                <a:t>; </a:t>
              </a:r>
              <a:r>
                <a:rPr lang="en-US" sz="2000" dirty="0" err="1"/>
                <a:t>dan</a:t>
              </a:r>
              <a:r>
                <a:rPr lang="en-US" sz="2000" dirty="0"/>
                <a:t> </a:t>
              </a:r>
              <a:r>
                <a:rPr lang="en-US" sz="2000" dirty="0" err="1"/>
                <a:t>langkah-langkah</a:t>
              </a:r>
              <a:r>
                <a:rPr lang="en-US" sz="2000" dirty="0"/>
                <a:t> </a:t>
              </a:r>
              <a:r>
                <a:rPr lang="en-US" sz="2000" dirty="0" err="1"/>
                <a:t>pencegahan</a:t>
              </a:r>
              <a:r>
                <a:rPr lang="en-US" sz="2000" dirty="0"/>
                <a:t> </a:t>
              </a:r>
              <a:r>
                <a:rPr lang="en-US" sz="2000" dirty="0" err="1"/>
                <a:t>terhadap</a:t>
              </a:r>
              <a:r>
                <a:rPr lang="en-US" sz="2000" dirty="0"/>
                <a:t> </a:t>
              </a:r>
              <a:r>
                <a:rPr lang="en-US" sz="2000" dirty="0" err="1"/>
                <a:t>bahaya</a:t>
              </a:r>
              <a:r>
                <a:rPr lang="en-US" sz="2000" dirty="0"/>
                <a:t> </a:t>
              </a:r>
              <a:r>
                <a:rPr lang="en-US" sz="2000" dirty="0" err="1"/>
                <a:t>pergaulan</a:t>
              </a:r>
              <a:r>
                <a:rPr lang="en-US" sz="2000" dirty="0"/>
                <a:t> </a:t>
              </a:r>
              <a:r>
                <a:rPr lang="en-US" sz="2000" dirty="0" err="1"/>
                <a:t>bebas</a:t>
              </a:r>
              <a:r>
                <a:rPr lang="en-US" sz="2000" dirty="0"/>
                <a:t> </a:t>
              </a:r>
              <a:r>
                <a:rPr lang="en-US" sz="2000" dirty="0" err="1"/>
                <a:t>sesuai</a:t>
              </a:r>
              <a:r>
                <a:rPr lang="en-US" sz="2000" dirty="0"/>
                <a:t> </a:t>
              </a:r>
              <a:r>
                <a:rPr lang="en-US" sz="2000" dirty="0" err="1"/>
                <a:t>dengan</a:t>
              </a:r>
              <a:r>
                <a:rPr lang="en-US" sz="2000" dirty="0"/>
                <a:t> </a:t>
              </a:r>
              <a:r>
                <a:rPr lang="en-US" sz="2000" dirty="0" err="1"/>
                <a:t>pola</a:t>
              </a:r>
              <a:r>
                <a:rPr lang="en-US" sz="2000" dirty="0"/>
                <a:t> </a:t>
              </a:r>
              <a:r>
                <a:rPr lang="en-US" sz="2000" dirty="0" err="1"/>
                <a:t>perilaku</a:t>
              </a:r>
              <a:r>
                <a:rPr lang="en-US" sz="2000" dirty="0"/>
                <a:t> </a:t>
              </a:r>
              <a:r>
                <a:rPr lang="en-US" sz="2000" dirty="0" err="1"/>
                <a:t>hidup</a:t>
              </a:r>
              <a:r>
                <a:rPr lang="en-US" sz="2000" dirty="0"/>
                <a:t> </a:t>
              </a:r>
              <a:r>
                <a:rPr lang="en-US" sz="2000" dirty="0" err="1"/>
                <a:t>sehat</a:t>
              </a:r>
              <a:r>
                <a:rPr lang="id-ID" sz="2000" dirty="0" smtClean="0"/>
                <a:t>.</a:t>
              </a:r>
              <a:endParaRPr lang="id-ID" sz="2000" dirty="0"/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en-US" sz="2000" dirty="0" err="1"/>
                <a:t>Menjelaskan</a:t>
              </a:r>
              <a:r>
                <a:rPr lang="en-US" sz="2000" dirty="0"/>
                <a:t> </a:t>
              </a:r>
              <a:r>
                <a:rPr lang="en-US" sz="2000" dirty="0" err="1"/>
                <a:t>dampak</a:t>
              </a:r>
              <a:r>
                <a:rPr lang="en-US" sz="2000" dirty="0"/>
                <a:t> </a:t>
              </a:r>
              <a:r>
                <a:rPr lang="en-US" sz="2000" dirty="0" err="1"/>
                <a:t>bahaya</a:t>
              </a:r>
              <a:r>
                <a:rPr lang="en-US" sz="2000" dirty="0"/>
                <a:t> </a:t>
              </a:r>
              <a:r>
                <a:rPr lang="en-US" sz="2000" dirty="0" err="1"/>
                <a:t>pergaulan</a:t>
              </a:r>
              <a:r>
                <a:rPr lang="en-US" sz="2000" dirty="0"/>
                <a:t> </a:t>
              </a:r>
              <a:r>
                <a:rPr lang="en-US" sz="2000" dirty="0" err="1"/>
                <a:t>bebas</a:t>
              </a:r>
              <a:r>
                <a:rPr lang="en-US" sz="2000" dirty="0"/>
                <a:t> </a:t>
              </a:r>
              <a:r>
                <a:rPr lang="en-US" sz="2000" dirty="0" err="1"/>
                <a:t>bagi</a:t>
              </a:r>
              <a:r>
                <a:rPr lang="en-US" sz="2000" dirty="0"/>
                <a:t> </a:t>
              </a:r>
              <a:r>
                <a:rPr lang="en-US" sz="2000" dirty="0" err="1"/>
                <a:t>diri</a:t>
              </a:r>
              <a:r>
                <a:rPr lang="en-US" sz="2000" dirty="0"/>
                <a:t> </a:t>
              </a:r>
              <a:r>
                <a:rPr lang="en-US" sz="2000" dirty="0" err="1"/>
                <a:t>sendiri</a:t>
              </a:r>
              <a:r>
                <a:rPr lang="en-US" sz="2000" dirty="0"/>
                <a:t> </a:t>
              </a:r>
              <a:r>
                <a:rPr lang="en-US" sz="2000" dirty="0" err="1"/>
                <a:t>dan</a:t>
              </a:r>
              <a:r>
                <a:rPr lang="en-US" sz="2000" dirty="0"/>
                <a:t> </a:t>
              </a:r>
              <a:r>
                <a:rPr lang="en-US" sz="2000" dirty="0" err="1"/>
                <a:t>lingkungan</a:t>
              </a:r>
              <a:r>
                <a:rPr lang="en-US" sz="2000" dirty="0"/>
                <a:t>; </a:t>
              </a:r>
              <a:r>
                <a:rPr lang="en-US" sz="2000" dirty="0" err="1"/>
                <a:t>dan</a:t>
              </a:r>
              <a:r>
                <a:rPr lang="en-US" sz="2000" dirty="0"/>
                <a:t> </a:t>
              </a:r>
              <a:r>
                <a:rPr lang="en-US" sz="2000" dirty="0" err="1"/>
                <a:t>langkah-langkah</a:t>
              </a:r>
              <a:r>
                <a:rPr lang="en-US" sz="2000" dirty="0"/>
                <a:t> </a:t>
              </a:r>
              <a:r>
                <a:rPr lang="en-US" sz="2000" dirty="0" err="1"/>
                <a:t>pencegahan</a:t>
              </a:r>
              <a:r>
                <a:rPr lang="en-US" sz="2000" dirty="0"/>
                <a:t> </a:t>
              </a:r>
              <a:r>
                <a:rPr lang="en-US" sz="2000" dirty="0" err="1"/>
                <a:t>terhadap</a:t>
              </a:r>
              <a:r>
                <a:rPr lang="en-US" sz="2000" dirty="0"/>
                <a:t> </a:t>
              </a:r>
              <a:r>
                <a:rPr lang="en-US" sz="2000" dirty="0" err="1"/>
                <a:t>bahaya</a:t>
              </a:r>
              <a:r>
                <a:rPr lang="en-US" sz="2000" dirty="0"/>
                <a:t> </a:t>
              </a:r>
              <a:r>
                <a:rPr lang="en-US" sz="2000" dirty="0" err="1"/>
                <a:t>pergaulan</a:t>
              </a:r>
              <a:r>
                <a:rPr lang="en-US" sz="2000" dirty="0"/>
                <a:t> </a:t>
              </a:r>
              <a:r>
                <a:rPr lang="en-US" sz="2000" dirty="0" err="1"/>
                <a:t>bebas</a:t>
              </a:r>
              <a:r>
                <a:rPr lang="en-US" sz="2000" dirty="0"/>
                <a:t> </a:t>
              </a:r>
              <a:r>
                <a:rPr lang="en-US" sz="2000" dirty="0" err="1"/>
                <a:t>sesuai</a:t>
              </a:r>
              <a:r>
                <a:rPr lang="en-US" sz="2000" dirty="0"/>
                <a:t> </a:t>
              </a:r>
              <a:r>
                <a:rPr lang="en-US" sz="2000" dirty="0" err="1"/>
                <a:t>dengan</a:t>
              </a:r>
              <a:r>
                <a:rPr lang="en-US" sz="2000" dirty="0"/>
                <a:t> </a:t>
              </a:r>
              <a:r>
                <a:rPr lang="en-US" sz="2000" dirty="0" err="1"/>
                <a:t>pola</a:t>
              </a:r>
              <a:r>
                <a:rPr lang="en-US" sz="2000" dirty="0"/>
                <a:t> </a:t>
              </a:r>
              <a:r>
                <a:rPr lang="en-US" sz="2000" dirty="0" err="1"/>
                <a:t>perilaku</a:t>
              </a:r>
              <a:r>
                <a:rPr lang="en-US" sz="2000" dirty="0"/>
                <a:t> </a:t>
              </a:r>
              <a:r>
                <a:rPr lang="en-US" sz="2000" dirty="0" err="1"/>
                <a:t>hidup</a:t>
              </a:r>
              <a:r>
                <a:rPr lang="en-US" sz="2000" dirty="0"/>
                <a:t> </a:t>
              </a:r>
              <a:r>
                <a:rPr lang="en-US" sz="2000" dirty="0" err="1"/>
                <a:t>sehat</a:t>
              </a:r>
              <a:r>
                <a:rPr lang="id-ID" sz="2000" dirty="0" smtClean="0"/>
                <a:t>.</a:t>
              </a:r>
            </a:p>
            <a:p>
              <a:pPr marL="423143" indent="-423143" ea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lang="en-US" sz="2000" dirty="0" err="1"/>
                <a:t>Menjelaskan</a:t>
              </a:r>
              <a:r>
                <a:rPr lang="en-US" sz="2000" dirty="0"/>
                <a:t> </a:t>
              </a:r>
              <a:r>
                <a:rPr lang="en-US" sz="2000" dirty="0" err="1"/>
                <a:t>cara</a:t>
              </a:r>
              <a:r>
                <a:rPr lang="en-US" sz="2000" dirty="0"/>
                <a:t> </a:t>
              </a:r>
              <a:r>
                <a:rPr lang="en-US" sz="2000" dirty="0" err="1"/>
                <a:t>menghindari</a:t>
              </a:r>
              <a:r>
                <a:rPr lang="en-US" sz="2000" dirty="0"/>
                <a:t> </a:t>
              </a:r>
              <a:r>
                <a:rPr lang="en-US" sz="2000" dirty="0" err="1"/>
                <a:t>dampak</a:t>
              </a:r>
              <a:r>
                <a:rPr lang="en-US" sz="2000" dirty="0"/>
                <a:t> </a:t>
              </a:r>
              <a:r>
                <a:rPr lang="en-US" sz="2000" dirty="0" err="1"/>
                <a:t>bahaya</a:t>
              </a:r>
              <a:r>
                <a:rPr lang="en-US" sz="2000" dirty="0"/>
                <a:t> </a:t>
              </a:r>
              <a:r>
                <a:rPr lang="en-US" sz="2000" dirty="0" err="1"/>
                <a:t>pergaulan</a:t>
              </a:r>
              <a:r>
                <a:rPr lang="en-US" sz="2000" dirty="0"/>
                <a:t> </a:t>
              </a:r>
              <a:r>
                <a:rPr lang="en-US" sz="2000" dirty="0" err="1"/>
                <a:t>bebas</a:t>
              </a:r>
              <a:r>
                <a:rPr lang="en-US" sz="2000" dirty="0"/>
                <a:t> </a:t>
              </a:r>
              <a:r>
                <a:rPr lang="en-US" sz="2000" dirty="0" err="1"/>
                <a:t>bagi</a:t>
              </a:r>
              <a:r>
                <a:rPr lang="en-US" sz="2000" dirty="0"/>
                <a:t> </a:t>
              </a:r>
              <a:r>
                <a:rPr lang="en-US" sz="2000" dirty="0" err="1"/>
                <a:t>diri</a:t>
              </a:r>
              <a:r>
                <a:rPr lang="en-US" sz="2000" dirty="0"/>
                <a:t> </a:t>
              </a:r>
              <a:r>
                <a:rPr lang="en-US" sz="2000" dirty="0" err="1"/>
                <a:t>sendiri</a:t>
              </a:r>
              <a:r>
                <a:rPr lang="en-US" sz="2000" dirty="0"/>
                <a:t> </a:t>
              </a:r>
              <a:r>
                <a:rPr lang="en-US" sz="2000" dirty="0" err="1"/>
                <a:t>dan</a:t>
              </a:r>
              <a:r>
                <a:rPr lang="en-US" sz="2000" dirty="0"/>
                <a:t> </a:t>
              </a:r>
              <a:r>
                <a:rPr lang="en-US" sz="2000" dirty="0" err="1"/>
                <a:t>lingkungan</a:t>
              </a:r>
              <a:r>
                <a:rPr lang="en-US" sz="2000" dirty="0"/>
                <a:t>; </a:t>
              </a:r>
              <a:r>
                <a:rPr lang="en-US" sz="2000" dirty="0" err="1"/>
                <a:t>dan</a:t>
              </a:r>
              <a:r>
                <a:rPr lang="en-US" sz="2000" dirty="0"/>
                <a:t> </a:t>
              </a:r>
              <a:r>
                <a:rPr lang="en-US" sz="2000" dirty="0" err="1"/>
                <a:t>langkah-langkah</a:t>
              </a:r>
              <a:r>
                <a:rPr lang="en-US" sz="2000" dirty="0"/>
                <a:t> </a:t>
              </a:r>
              <a:r>
                <a:rPr lang="en-US" sz="2000" dirty="0" err="1"/>
                <a:t>pencegahan</a:t>
              </a:r>
              <a:r>
                <a:rPr lang="en-US" sz="2000" dirty="0"/>
                <a:t> </a:t>
              </a:r>
              <a:r>
                <a:rPr lang="en-US" sz="2000" dirty="0" err="1"/>
                <a:t>terhadap</a:t>
              </a:r>
              <a:r>
                <a:rPr lang="en-US" sz="2000" dirty="0"/>
                <a:t> </a:t>
              </a:r>
              <a:r>
                <a:rPr lang="en-US" sz="2000" dirty="0" err="1"/>
                <a:t>bahaya</a:t>
              </a:r>
              <a:r>
                <a:rPr lang="en-US" sz="2000" dirty="0"/>
                <a:t> </a:t>
              </a:r>
              <a:r>
                <a:rPr lang="en-US" sz="2000" dirty="0" err="1"/>
                <a:t>pergaulan</a:t>
              </a:r>
              <a:r>
                <a:rPr lang="en-US" sz="2000" dirty="0"/>
                <a:t> </a:t>
              </a:r>
              <a:r>
                <a:rPr lang="en-US" sz="2000" dirty="0" err="1"/>
                <a:t>bebas</a:t>
              </a:r>
              <a:r>
                <a:rPr lang="en-US" sz="2000" dirty="0"/>
                <a:t> </a:t>
              </a:r>
              <a:r>
                <a:rPr lang="en-US" sz="2000" dirty="0" err="1"/>
                <a:t>sesuai</a:t>
              </a:r>
              <a:r>
                <a:rPr lang="en-US" sz="2000" dirty="0"/>
                <a:t> </a:t>
              </a:r>
              <a:r>
                <a:rPr lang="en-US" sz="2000" dirty="0" err="1"/>
                <a:t>dengan</a:t>
              </a:r>
              <a:r>
                <a:rPr lang="en-US" sz="2000" dirty="0"/>
                <a:t> </a:t>
              </a:r>
              <a:r>
                <a:rPr lang="en-US" sz="2000" dirty="0" err="1"/>
                <a:t>pola</a:t>
              </a:r>
              <a:r>
                <a:rPr lang="en-US" sz="2000" dirty="0"/>
                <a:t> </a:t>
              </a:r>
              <a:r>
                <a:rPr lang="en-US" sz="2000" dirty="0" err="1"/>
                <a:t>perilaku</a:t>
              </a:r>
              <a:r>
                <a:rPr lang="en-US" sz="2000" dirty="0"/>
                <a:t> </a:t>
              </a:r>
              <a:r>
                <a:rPr lang="en-US" sz="2000" dirty="0" err="1"/>
                <a:t>hidup</a:t>
              </a:r>
              <a:r>
                <a:rPr lang="en-US" sz="2000" dirty="0"/>
                <a:t> </a:t>
              </a:r>
              <a:r>
                <a:rPr lang="en-US" sz="2000" dirty="0" err="1"/>
                <a:t>sehat</a:t>
              </a:r>
              <a:r>
                <a:rPr lang="id-ID" sz="2000" dirty="0" smtClean="0"/>
                <a:t>.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DFFD2C66-8CEC-CBBE-E0CB-7F6BB10E238A}"/>
                </a:ext>
              </a:extLst>
            </p:cNvPr>
            <p:cNvSpPr/>
            <p:nvPr/>
          </p:nvSpPr>
          <p:spPr>
            <a:xfrm>
              <a:off x="0" y="1847850"/>
              <a:ext cx="4296598" cy="3429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A1DE567-DA1C-5C7F-36FE-182B3F68F8C3}"/>
              </a:ext>
            </a:extLst>
          </p:cNvPr>
          <p:cNvSpPr/>
          <p:nvPr/>
        </p:nvSpPr>
        <p:spPr>
          <a:xfrm>
            <a:off x="202910" y="1716809"/>
            <a:ext cx="2507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 err="1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Tujuan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pembelajaran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:</a:t>
            </a:r>
          </a:p>
        </p:txBody>
      </p:sp>
      <p:pic>
        <p:nvPicPr>
          <p:cNvPr id="1026" name="Picture 2" descr="D:\JOB ERLANGGA\PPT PJOK SMP VIII Kurikulum Merdeka\PJOK SMP VIII KM\Koreksi 1\Bab 11\G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57" y="1762813"/>
            <a:ext cx="5451995" cy="3639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22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FCEABBF4-5BB8-AEE1-E03D-5EA5284D3407}"/>
              </a:ext>
            </a:extLst>
          </p:cNvPr>
          <p:cNvGrpSpPr/>
          <p:nvPr/>
        </p:nvGrpSpPr>
        <p:grpSpPr>
          <a:xfrm>
            <a:off x="347730" y="1314003"/>
            <a:ext cx="10963608" cy="2806561"/>
            <a:chOff x="0" y="1847850"/>
            <a:chExt cx="4038600" cy="210492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52552547-371E-D0BB-3BFD-9FFA8F4A29B7}"/>
                </a:ext>
              </a:extLst>
            </p:cNvPr>
            <p:cNvSpPr/>
            <p:nvPr/>
          </p:nvSpPr>
          <p:spPr>
            <a:xfrm>
              <a:off x="0" y="2190750"/>
              <a:ext cx="4038600" cy="176202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ts val="800"/>
                </a:spcBef>
              </a:pPr>
              <a:r>
                <a:rPr lang="en-US" sz="2000" b="1" dirty="0" err="1">
                  <a:cs typeface="Calibri" pitchFamily="34" charset="0"/>
                </a:rPr>
                <a:t>Mandiri</a:t>
              </a:r>
              <a:r>
                <a:rPr lang="en-US" sz="2000" b="1" dirty="0">
                  <a:cs typeface="Calibri" pitchFamily="34" charset="0"/>
                </a:rPr>
                <a:t>:</a:t>
              </a:r>
            </a:p>
            <a:p>
              <a:pPr eaLnBrk="0" hangingPunct="0">
                <a:spcBef>
                  <a:spcPts val="800"/>
                </a:spcBef>
              </a:pPr>
              <a:r>
                <a:rPr lang="en-US" sz="2000" dirty="0" err="1"/>
                <a:t>Kesadaran</a:t>
              </a:r>
              <a:r>
                <a:rPr lang="en-US" sz="2000" dirty="0"/>
                <a:t> </a:t>
              </a:r>
              <a:r>
                <a:rPr lang="en-US" sz="2000" dirty="0" err="1"/>
                <a:t>diri</a:t>
              </a:r>
              <a:r>
                <a:rPr lang="en-US" sz="2000" dirty="0"/>
                <a:t> </a:t>
              </a:r>
              <a:r>
                <a:rPr lang="en-US" sz="2000" dirty="0" err="1"/>
                <a:t>untuk</a:t>
              </a:r>
              <a:r>
                <a:rPr lang="en-US" sz="2000" dirty="0"/>
                <a:t> </a:t>
              </a:r>
              <a:r>
                <a:rPr lang="en-US" sz="2000" dirty="0" err="1"/>
                <a:t>selalu</a:t>
              </a:r>
              <a:r>
                <a:rPr lang="en-US" sz="2000" dirty="0"/>
                <a:t> </a:t>
              </a:r>
              <a:r>
                <a:rPr lang="en-US" sz="2000" dirty="0" err="1"/>
                <a:t>menjaga</a:t>
              </a:r>
              <a:r>
                <a:rPr lang="en-US" sz="2000" dirty="0"/>
                <a:t> </a:t>
              </a:r>
              <a:r>
                <a:rPr lang="en-US" sz="2000" dirty="0" err="1"/>
                <a:t>diri</a:t>
              </a:r>
              <a:r>
                <a:rPr lang="en-US" sz="2000" dirty="0"/>
                <a:t> </a:t>
              </a:r>
              <a:r>
                <a:rPr lang="en-US" sz="2000" dirty="0" err="1"/>
                <a:t>dari</a:t>
              </a:r>
              <a:r>
                <a:rPr lang="en-US" sz="2000" dirty="0"/>
                <a:t> </a:t>
              </a:r>
              <a:r>
                <a:rPr lang="en-US" sz="2000" dirty="0" err="1"/>
                <a:t>pergaulan</a:t>
              </a:r>
              <a:r>
                <a:rPr lang="en-US" sz="2000" dirty="0"/>
                <a:t> </a:t>
              </a:r>
              <a:r>
                <a:rPr lang="en-US" sz="2000" dirty="0" err="1"/>
                <a:t>bebas</a:t>
              </a:r>
              <a:r>
                <a:rPr lang="id-ID" sz="2000" dirty="0" smtClean="0"/>
                <a:t>.</a:t>
              </a:r>
              <a:endParaRPr lang="en-US" sz="2000" dirty="0">
                <a:cs typeface="Calibri" pitchFamily="34" charset="0"/>
              </a:endParaRPr>
            </a:p>
            <a:p>
              <a:pPr eaLnBrk="0" hangingPunct="0">
                <a:spcBef>
                  <a:spcPts val="800"/>
                </a:spcBef>
              </a:pPr>
              <a:r>
                <a:rPr lang="en-US" sz="2000" b="1" dirty="0">
                  <a:cs typeface="Calibri" pitchFamily="34" charset="0"/>
                </a:rPr>
                <a:t>Gotong Royong:</a:t>
              </a:r>
            </a:p>
            <a:p>
              <a:pPr marL="342900" indent="-342900" eaLnBrk="0" hangingPunct="0">
                <a:spcBef>
                  <a:spcPts val="800"/>
                </a:spcBef>
                <a:buFont typeface="Arial" panose="020B0604020202020204" pitchFamily="34" charset="0"/>
                <a:buChar char="•"/>
              </a:pPr>
              <a:r>
                <a:rPr lang="id-ID" sz="2000" dirty="0"/>
                <a:t>Berkolaborasi dengan baik, seperti bekerja sama dengan kelompok saat pembelajaran </a:t>
              </a:r>
              <a:r>
                <a:rPr lang="id-ID" sz="2000" dirty="0" smtClean="0"/>
                <a:t>atau ber</a:t>
              </a:r>
              <a:r>
                <a:rPr lang="en-US" sz="2000" dirty="0" smtClean="0"/>
                <a:t>m</a:t>
              </a:r>
              <a:r>
                <a:rPr lang="id-ID" sz="2000" dirty="0" smtClean="0"/>
                <a:t>ai</a:t>
              </a:r>
              <a:r>
                <a:rPr lang="en-US" sz="2000" dirty="0" smtClean="0"/>
                <a:t>n</a:t>
              </a:r>
              <a:r>
                <a:rPr lang="id-ID" sz="2000" dirty="0" smtClean="0"/>
                <a:t>.</a:t>
              </a:r>
              <a:endParaRPr lang="id-ID" sz="2000" dirty="0"/>
            </a:p>
            <a:p>
              <a:pPr marL="342900" indent="-342900" eaLnBrk="0" hangingPunct="0">
                <a:spcBef>
                  <a:spcPts val="800"/>
                </a:spcBef>
                <a:buFont typeface="Arial" panose="020B0604020202020204" pitchFamily="34" charset="0"/>
                <a:buChar char="•"/>
              </a:pPr>
              <a:r>
                <a:rPr lang="id-ID" sz="2000" dirty="0" smtClean="0"/>
                <a:t>Kepedulian </a:t>
              </a:r>
              <a:r>
                <a:rPr lang="id-ID" sz="2000" dirty="0"/>
                <a:t>yang baik, seperti memerhatikan dan bertindak proaktif terhadap kondisi </a:t>
              </a:r>
              <a:r>
                <a:rPr lang="id-ID" sz="2000" dirty="0" smtClean="0"/>
                <a:t>atau keadaan di lingkungan sosial.</a:t>
              </a:r>
              <a:endParaRPr lang="id-ID" sz="20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3286B400-5A89-38C7-0E0E-E7D55F339586}"/>
                </a:ext>
              </a:extLst>
            </p:cNvPr>
            <p:cNvSpPr/>
            <p:nvPr/>
          </p:nvSpPr>
          <p:spPr>
            <a:xfrm>
              <a:off x="0" y="1847850"/>
              <a:ext cx="4038600" cy="3429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791322E-DF5B-DE52-3130-4B9C8AEF8AD6}"/>
              </a:ext>
            </a:extLst>
          </p:cNvPr>
          <p:cNvSpPr/>
          <p:nvPr/>
        </p:nvSpPr>
        <p:spPr>
          <a:xfrm>
            <a:off x="582070" y="1314003"/>
            <a:ext cx="46414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id-ID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Profil Pelajar Pancasila</a:t>
            </a:r>
            <a:r>
              <a:rPr lang="en-US" sz="2000" b="1" dirty="0">
                <a:solidFill>
                  <a:schemeClr val="bg1"/>
                </a:solidFill>
                <a:cs typeface="Calibri" pitchFamily="34" charset="0"/>
                <a:sym typeface="Arial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91666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ADE0438-290C-9A7D-E881-80029E6AB97C}"/>
              </a:ext>
            </a:extLst>
          </p:cNvPr>
          <p:cNvSpPr/>
          <p:nvPr/>
        </p:nvSpPr>
        <p:spPr>
          <a:xfrm>
            <a:off x="239894" y="433445"/>
            <a:ext cx="50919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</a:rPr>
              <a:t>Mencari dan Menemukan Gerak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CC12F8C-B650-D869-FCE2-4D8049AB15CD}"/>
              </a:ext>
            </a:extLst>
          </p:cNvPr>
          <p:cNvSpPr/>
          <p:nvPr/>
        </p:nvSpPr>
        <p:spPr>
          <a:xfrm>
            <a:off x="239894" y="1137149"/>
            <a:ext cx="103750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cs typeface="Arial" pitchFamily="34" charset="0"/>
              </a:rPr>
              <a:t>Mari </a:t>
            </a:r>
            <a:r>
              <a:rPr lang="en-US" sz="2400" dirty="0" err="1">
                <a:cs typeface="Arial" pitchFamily="34" charset="0"/>
              </a:rPr>
              <a:t>kita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awali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dengan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kegiatan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mencari</a:t>
            </a:r>
            <a:r>
              <a:rPr lang="en-US" sz="2400" dirty="0">
                <a:cs typeface="Arial" pitchFamily="34" charset="0"/>
              </a:rPr>
              <a:t> dan </a:t>
            </a:r>
            <a:r>
              <a:rPr lang="en-US" sz="2400" dirty="0" err="1">
                <a:cs typeface="Arial" pitchFamily="34" charset="0"/>
              </a:rPr>
              <a:t>menemukan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/>
              <a:t>manfaat</a:t>
            </a:r>
            <a:r>
              <a:rPr lang="en-US" sz="2400" dirty="0"/>
              <a:t> </a:t>
            </a:r>
            <a:r>
              <a:rPr lang="en-US" sz="2400" dirty="0" err="1"/>
              <a:t>menghindari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 </a:t>
            </a:r>
            <a:r>
              <a:rPr lang="en-US" sz="2400" dirty="0" smtClean="0">
                <a:cs typeface="Arial" pitchFamily="34" charset="0"/>
              </a:rPr>
              <a:t>. Amati </a:t>
            </a:r>
            <a:r>
              <a:rPr lang="en-US" sz="2400" dirty="0" err="1">
                <a:cs typeface="Arial" pitchFamily="34" charset="0"/>
              </a:rPr>
              <a:t>gambar-gambar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berikut</a:t>
            </a:r>
            <a:r>
              <a:rPr lang="en-US" sz="2400" dirty="0">
                <a:cs typeface="Arial" pitchFamily="34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C001442-02A9-B6B5-5119-2E50ED93DEFC}"/>
              </a:ext>
            </a:extLst>
          </p:cNvPr>
          <p:cNvSpPr txBox="1"/>
          <p:nvPr/>
        </p:nvSpPr>
        <p:spPr>
          <a:xfrm>
            <a:off x="1337679" y="5222265"/>
            <a:ext cx="104336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400" dirty="0">
                <a:cs typeface="Arial" panose="020B0604020202020204" pitchFamily="34" charset="0"/>
              </a:rPr>
              <a:t>Lalu, </a:t>
            </a:r>
            <a:r>
              <a:rPr lang="en-US" sz="2400" dirty="0" err="1"/>
              <a:t>bacalah</a:t>
            </a:r>
            <a:r>
              <a:rPr lang="en-US" sz="2400" dirty="0"/>
              <a:t> </a:t>
            </a:r>
            <a:r>
              <a:rPr lang="en-US" sz="2400" dirty="0" err="1"/>
              <a:t>buku</a:t>
            </a:r>
            <a:r>
              <a:rPr lang="en-US" sz="2400" dirty="0"/>
              <a:t> </a:t>
            </a:r>
            <a:r>
              <a:rPr lang="en-US" sz="2400" dirty="0" err="1"/>
              <a:t>teks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sumber</a:t>
            </a:r>
            <a:r>
              <a:rPr lang="en-US" sz="2400" dirty="0"/>
              <a:t> </a:t>
            </a:r>
            <a:r>
              <a:rPr lang="en-US" sz="2400" dirty="0" err="1"/>
              <a:t>referensi</a:t>
            </a:r>
            <a:r>
              <a:rPr lang="en-US" sz="2400" dirty="0"/>
              <a:t> </a:t>
            </a:r>
            <a:r>
              <a:rPr lang="en-US" sz="2400" dirty="0" err="1"/>
              <a:t>terkait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 smtClean="0"/>
              <a:t>bebas</a:t>
            </a:r>
            <a:r>
              <a:rPr lang="en-US" sz="2400" dirty="0" smtClean="0"/>
              <a:t>. </a:t>
            </a:r>
            <a:r>
              <a:rPr lang="en-US" sz="2400" dirty="0" err="1" smtClean="0"/>
              <a:t>Kemudian</a:t>
            </a:r>
            <a:r>
              <a:rPr lang="en-US" sz="2400" dirty="0"/>
              <a:t>, </a:t>
            </a:r>
            <a:r>
              <a:rPr lang="en-US" sz="2400" dirty="0" err="1"/>
              <a:t>tulislah</a:t>
            </a:r>
            <a:r>
              <a:rPr lang="en-US" sz="2400" dirty="0"/>
              <a:t> </a:t>
            </a:r>
            <a:r>
              <a:rPr lang="en-US" sz="2400" dirty="0" err="1"/>
              <a:t>dampak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 </a:t>
            </a:r>
            <a:r>
              <a:rPr lang="en-US" sz="2400" dirty="0" err="1"/>
              <a:t>seperti</a:t>
            </a:r>
            <a:r>
              <a:rPr lang="en-US" sz="2400" dirty="0"/>
              <a:t> yang </a:t>
            </a:r>
            <a:r>
              <a:rPr lang="en-US" sz="2400" dirty="0" err="1"/>
              <a:t>ditunjukkan</a:t>
            </a:r>
            <a:r>
              <a:rPr lang="en-US" sz="2400" dirty="0"/>
              <a:t> </a:t>
            </a:r>
            <a:r>
              <a:rPr lang="en-US" sz="2400" dirty="0" err="1" smtClean="0"/>
              <a:t>pada</a:t>
            </a:r>
            <a:r>
              <a:rPr lang="en-US" sz="2400" dirty="0"/>
              <a:t> </a:t>
            </a:r>
            <a:r>
              <a:rPr lang="en-US" sz="2400" dirty="0" err="1" smtClean="0"/>
              <a:t>gambar</a:t>
            </a:r>
            <a:r>
              <a:rPr lang="en-ID" sz="2400" dirty="0" smtClean="0">
                <a:cs typeface="Arial" panose="020B0604020202020204" pitchFamily="34" charset="0"/>
              </a:rPr>
              <a:t>. </a:t>
            </a:r>
            <a:r>
              <a:rPr lang="en-ID" sz="2400" dirty="0" err="1">
                <a:cs typeface="Arial" panose="020B0604020202020204" pitchFamily="34" charset="0"/>
              </a:rPr>
              <a:t>Kemudian</a:t>
            </a:r>
            <a:r>
              <a:rPr lang="en-ID" sz="2400" dirty="0">
                <a:cs typeface="Arial" panose="020B0604020202020204" pitchFamily="34" charset="0"/>
              </a:rPr>
              <a:t>, </a:t>
            </a:r>
            <a:r>
              <a:rPr lang="en-ID" sz="2400" dirty="0" err="1">
                <a:cs typeface="Arial" panose="020B0604020202020204" pitchFamily="34" charset="0"/>
              </a:rPr>
              <a:t>tulis</a:t>
            </a:r>
            <a:r>
              <a:rPr lang="en-ID" sz="2400" dirty="0">
                <a:cs typeface="Arial" panose="020B0604020202020204" pitchFamily="34" charset="0"/>
              </a:rPr>
              <a:t> pada </a:t>
            </a:r>
            <a:r>
              <a:rPr lang="en-ID" sz="2400" dirty="0" err="1">
                <a:cs typeface="Arial" panose="020B0604020202020204" pitchFamily="34" charset="0"/>
              </a:rPr>
              <a:t>buku</a:t>
            </a:r>
            <a:r>
              <a:rPr lang="id-ID" sz="2400" dirty="0">
                <a:cs typeface="Arial" panose="020B0604020202020204" pitchFamily="34" charset="0"/>
              </a:rPr>
              <a:t> </a:t>
            </a:r>
            <a:r>
              <a:rPr lang="en-ID" sz="2400" dirty="0" err="1">
                <a:cs typeface="Arial" panose="020B0604020202020204" pitchFamily="34" charset="0"/>
              </a:rPr>
              <a:t>tugasmu</a:t>
            </a:r>
            <a:r>
              <a:rPr lang="id-ID" sz="2400" dirty="0">
                <a:cs typeface="Arial" panose="020B0604020202020204" pitchFamily="34" charset="0"/>
              </a:rPr>
              <a:t>.</a:t>
            </a:r>
            <a:endParaRPr lang="en-ID" sz="2400" dirty="0"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93" y="2410091"/>
            <a:ext cx="2749367" cy="1832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153" y="2384700"/>
            <a:ext cx="2749368" cy="1832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366" y="2329861"/>
            <a:ext cx="2888482" cy="1913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211" y="2341807"/>
            <a:ext cx="2737273" cy="1889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>
            <a:off x="9969599" y="4646958"/>
            <a:ext cx="1970411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Sumber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shutterstock.com</a:t>
            </a:r>
            <a:endParaRPr 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37679" y="4107305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4326940" y="4072113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13" name="Oval 12"/>
          <p:cNvSpPr/>
          <p:nvPr/>
        </p:nvSpPr>
        <p:spPr>
          <a:xfrm>
            <a:off x="7313732" y="4072113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10443425" y="4118520"/>
            <a:ext cx="553793" cy="50197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16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200" y="293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A.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Pengertian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4B79351-863C-77F8-F88B-92633B621196}"/>
              </a:ext>
            </a:extLst>
          </p:cNvPr>
          <p:cNvSpPr txBox="1"/>
          <p:nvPr/>
        </p:nvSpPr>
        <p:spPr>
          <a:xfrm>
            <a:off x="74411" y="1720840"/>
            <a:ext cx="528319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Etika</a:t>
            </a:r>
            <a:r>
              <a:rPr lang="en-US" sz="2400" dirty="0"/>
              <a:t> </a:t>
            </a:r>
            <a:r>
              <a:rPr lang="en-US" sz="2400" dirty="0" err="1"/>
              <a:t>bergaul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sopan</a:t>
            </a:r>
            <a:r>
              <a:rPr lang="en-US" sz="2400" dirty="0"/>
              <a:t> </a:t>
            </a:r>
            <a:r>
              <a:rPr lang="en-US" sz="2400" dirty="0" err="1"/>
              <a:t>santun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tata</a:t>
            </a:r>
            <a:r>
              <a:rPr lang="en-US" sz="2400" dirty="0"/>
              <a:t> </a:t>
            </a:r>
            <a:r>
              <a:rPr lang="en-US" sz="2400" dirty="0" err="1"/>
              <a:t>krama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yang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situasi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etika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serta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melanggar</a:t>
            </a:r>
            <a:r>
              <a:rPr lang="en-US" sz="2400" dirty="0"/>
              <a:t> </a:t>
            </a:r>
            <a:r>
              <a:rPr lang="en-US" sz="2400" dirty="0" err="1"/>
              <a:t>norma-norma</a:t>
            </a:r>
            <a:r>
              <a:rPr lang="en-US" sz="2400" dirty="0"/>
              <a:t> yang </a:t>
            </a:r>
            <a:r>
              <a:rPr lang="en-US" sz="2400" dirty="0" err="1"/>
              <a:t>berlaku</a:t>
            </a:r>
            <a:r>
              <a:rPr lang="en-US" sz="2400" dirty="0"/>
              <a:t>, </a:t>
            </a:r>
            <a:r>
              <a:rPr lang="en-US" sz="2400" dirty="0" err="1"/>
              <a:t>baik</a:t>
            </a:r>
            <a:r>
              <a:rPr lang="en-US" sz="2400" dirty="0"/>
              <a:t> </a:t>
            </a:r>
            <a:r>
              <a:rPr lang="en-US" sz="2400" dirty="0" err="1"/>
              <a:t>norma</a:t>
            </a:r>
            <a:r>
              <a:rPr lang="en-US" sz="2400" dirty="0"/>
              <a:t> agama, </a:t>
            </a:r>
            <a:r>
              <a:rPr lang="en-US" sz="2400" dirty="0" err="1"/>
              <a:t>kesopanan</a:t>
            </a:r>
            <a:r>
              <a:rPr lang="en-US" sz="2400" dirty="0"/>
              <a:t>, </a:t>
            </a:r>
            <a:r>
              <a:rPr lang="en-US" sz="2400" dirty="0" err="1"/>
              <a:t>adat</a:t>
            </a:r>
            <a:r>
              <a:rPr lang="en-US" sz="2400" dirty="0"/>
              <a:t> </a:t>
            </a:r>
            <a:r>
              <a:rPr lang="en-US" sz="2400" dirty="0" err="1"/>
              <a:t>istiadat</a:t>
            </a:r>
            <a:r>
              <a:rPr lang="en-US" sz="2400" dirty="0"/>
              <a:t>, </a:t>
            </a:r>
            <a:r>
              <a:rPr lang="en-US" sz="2400" dirty="0" err="1"/>
              <a:t>maupun</a:t>
            </a:r>
            <a:r>
              <a:rPr lang="en-US" sz="2400" dirty="0"/>
              <a:t> </a:t>
            </a:r>
            <a:r>
              <a:rPr lang="en-US" sz="2400" dirty="0" err="1" smtClean="0"/>
              <a:t>hukum</a:t>
            </a:r>
            <a:r>
              <a:rPr lang="en-US" sz="2400" dirty="0" smtClean="0"/>
              <a:t>. </a:t>
            </a:r>
            <a:r>
              <a:rPr lang="en-US" sz="2400" dirty="0" err="1" smtClean="0"/>
              <a:t>Contohnya</a:t>
            </a:r>
            <a:r>
              <a:rPr lang="en-US" sz="2400" dirty="0"/>
              <a:t>, </a:t>
            </a:r>
            <a:r>
              <a:rPr lang="en-US" sz="2400" dirty="0" err="1"/>
              <a:t>antara</a:t>
            </a:r>
            <a:r>
              <a:rPr lang="en-US" sz="2400" dirty="0"/>
              <a:t> </a:t>
            </a:r>
            <a:r>
              <a:rPr lang="en-US" sz="2400" dirty="0" err="1"/>
              <a:t>anak</a:t>
            </a:r>
            <a:r>
              <a:rPr lang="en-US" sz="2400" dirty="0"/>
              <a:t> </a:t>
            </a:r>
            <a:r>
              <a:rPr lang="en-US" sz="2400" dirty="0" err="1"/>
              <a:t>laki</a:t>
            </a:r>
            <a:r>
              <a:rPr lang="en-US" sz="2400" dirty="0"/>
              <a:t> </a:t>
            </a:r>
            <a:r>
              <a:rPr lang="en-US" sz="2400" dirty="0" err="1"/>
              <a:t>laki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anak</a:t>
            </a:r>
            <a:r>
              <a:rPr lang="en-US" sz="2400" dirty="0"/>
              <a:t> </a:t>
            </a:r>
            <a:r>
              <a:rPr lang="en-US" sz="2400" dirty="0" err="1"/>
              <a:t>perempuan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boleh</a:t>
            </a:r>
            <a:r>
              <a:rPr lang="en-US" sz="2400" dirty="0"/>
              <a:t> </a:t>
            </a:r>
            <a:r>
              <a:rPr lang="en-US" sz="2400" dirty="0" err="1"/>
              <a:t>bergaul</a:t>
            </a:r>
            <a:r>
              <a:rPr lang="en-US" sz="2400" dirty="0"/>
              <a:t> </a:t>
            </a:r>
            <a:r>
              <a:rPr lang="en-US" sz="2400" dirty="0" err="1"/>
              <a:t>terlalu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. </a:t>
            </a:r>
            <a:r>
              <a:rPr lang="en-US" sz="2400" dirty="0" err="1"/>
              <a:t>Tujuannya</a:t>
            </a:r>
            <a:r>
              <a:rPr lang="en-US" sz="2400" dirty="0"/>
              <a:t> agar </a:t>
            </a:r>
            <a:r>
              <a:rPr lang="en-US" sz="2400" dirty="0" err="1"/>
              <a:t>kamu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terjerumus</a:t>
            </a:r>
            <a:r>
              <a:rPr lang="en-US" sz="2400" dirty="0"/>
              <a:t> </a:t>
            </a:r>
            <a:r>
              <a:rPr lang="en-US" sz="2400" dirty="0" err="1"/>
              <a:t>ke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 smtClean="0"/>
              <a:t>bebas</a:t>
            </a:r>
            <a:r>
              <a:rPr lang="en-US" sz="2400" dirty="0" smtClean="0"/>
              <a:t>.</a:t>
            </a:r>
            <a:endParaRPr lang="id-ID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>
            <a:off x="10669852" y="5990389"/>
            <a:ext cx="1522148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en-US" sz="1200" i="1" dirty="0" smtClean="0">
                <a:cs typeface="Arial" pitchFamily="34" charset="0"/>
              </a:rPr>
              <a:t>pixabay.com</a:t>
            </a:r>
            <a:endParaRPr lang="en-US" sz="1200" i="1" dirty="0"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611" y="1720840"/>
            <a:ext cx="6834389" cy="4556260"/>
          </a:xfrm>
          <a:prstGeom prst="teardrop">
            <a:avLst/>
          </a:prstGeom>
        </p:spPr>
      </p:pic>
    </p:spTree>
    <p:extLst>
      <p:ext uri="{BB962C8B-B14F-4D97-AF65-F5344CB8AC3E}">
        <p14:creationId xmlns:p14="http://schemas.microsoft.com/office/powerpoint/2010/main" val="21809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200" y="293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A.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Pengertian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4B79351-863C-77F8-F88B-92633B621196}"/>
              </a:ext>
            </a:extLst>
          </p:cNvPr>
          <p:cNvSpPr txBox="1"/>
          <p:nvPr/>
        </p:nvSpPr>
        <p:spPr>
          <a:xfrm>
            <a:off x="7441565" y="2393595"/>
            <a:ext cx="44560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smtClean="0"/>
              <a:t>Pergaulan </a:t>
            </a:r>
            <a:r>
              <a:rPr lang="en-US" sz="2400" dirty="0"/>
              <a:t>bebas membawa </a:t>
            </a:r>
            <a:r>
              <a:rPr lang="en-US" sz="2400" dirty="0" smtClean="0"/>
              <a:t>dampak</a:t>
            </a:r>
            <a:r>
              <a:rPr lang="en-US" sz="2400" dirty="0"/>
              <a:t> </a:t>
            </a:r>
            <a:r>
              <a:rPr lang="en-US" sz="2400" dirty="0" smtClean="0"/>
              <a:t>yang </a:t>
            </a:r>
            <a:r>
              <a:rPr lang="en-US" sz="2400" dirty="0"/>
              <a:t>negatif.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 </a:t>
            </a:r>
            <a:r>
              <a:rPr lang="en-US" sz="2400" dirty="0" err="1" smtClean="0"/>
              <a:t>bisa</a:t>
            </a:r>
            <a:r>
              <a:rPr lang="en-US" sz="2400" dirty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/>
              <a:t>di </a:t>
            </a:r>
            <a:r>
              <a:rPr lang="en-US" sz="2400" dirty="0" err="1"/>
              <a:t>mana</a:t>
            </a:r>
            <a:r>
              <a:rPr lang="en-US" sz="2400" dirty="0"/>
              <a:t> </a:t>
            </a:r>
            <a:r>
              <a:rPr lang="en-US" sz="2400" dirty="0" err="1"/>
              <a:t>saja</a:t>
            </a:r>
            <a:r>
              <a:rPr lang="en-US" sz="2400" dirty="0"/>
              <a:t>, </a:t>
            </a:r>
            <a:r>
              <a:rPr lang="en-US" sz="2400" dirty="0" err="1"/>
              <a:t>kapan</a:t>
            </a:r>
            <a:r>
              <a:rPr lang="en-US" sz="2400" dirty="0"/>
              <a:t> </a:t>
            </a:r>
            <a:r>
              <a:rPr lang="en-US" sz="2400" dirty="0" err="1"/>
              <a:t>saja</a:t>
            </a:r>
            <a:r>
              <a:rPr lang="en-US" sz="2400" dirty="0"/>
              <a:t>, </a:t>
            </a:r>
            <a:r>
              <a:rPr lang="en-US" sz="2400" dirty="0" err="1" smtClean="0"/>
              <a:t>dan</a:t>
            </a:r>
            <a:r>
              <a:rPr lang="en-US" sz="2400" dirty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/>
              <a:t>siapa</a:t>
            </a:r>
            <a:r>
              <a:rPr lang="en-US" sz="2400" dirty="0"/>
              <a:t> </a:t>
            </a:r>
            <a:r>
              <a:rPr lang="en-US" sz="2400" dirty="0" err="1"/>
              <a:t>saja</a:t>
            </a:r>
            <a:r>
              <a:rPr lang="en-US" sz="2400" dirty="0"/>
              <a:t>, </a:t>
            </a:r>
            <a:r>
              <a:rPr lang="en-US" sz="2400" dirty="0" err="1"/>
              <a:t>entah</a:t>
            </a:r>
            <a:r>
              <a:rPr lang="en-US" sz="2400" dirty="0"/>
              <a:t> </a:t>
            </a:r>
            <a:r>
              <a:rPr lang="en-US" sz="2400" dirty="0" err="1"/>
              <a:t>itu</a:t>
            </a:r>
            <a:r>
              <a:rPr lang="en-US" sz="2400" dirty="0"/>
              <a:t> </a:t>
            </a:r>
            <a:r>
              <a:rPr lang="en-US" sz="2400" dirty="0" err="1" smtClean="0"/>
              <a:t>remaja</a:t>
            </a:r>
            <a:r>
              <a:rPr lang="en-US" sz="2400" dirty="0"/>
              <a:t> </a:t>
            </a:r>
            <a:r>
              <a:rPr lang="en-US" sz="2400" dirty="0" err="1" smtClean="0"/>
              <a:t>ataupun</a:t>
            </a:r>
            <a:r>
              <a:rPr lang="en-US" sz="2400" dirty="0" smtClean="0"/>
              <a:t> </a:t>
            </a:r>
            <a:r>
              <a:rPr lang="en-US" sz="2400" dirty="0"/>
              <a:t>orang </a:t>
            </a:r>
            <a:r>
              <a:rPr lang="en-US" sz="2400" dirty="0" err="1" smtClean="0"/>
              <a:t>dewasa</a:t>
            </a:r>
            <a:r>
              <a:rPr lang="en-US" sz="2400" dirty="0" smtClean="0"/>
              <a:t>.</a:t>
            </a:r>
            <a:endParaRPr lang="id-ID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1674"/>
            <a:ext cx="7193608" cy="5296274"/>
          </a:xfrm>
          <a:prstGeom prst="flowChartDelay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>
            <a:off x="1062280" y="6391654"/>
            <a:ext cx="1880451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en-US" sz="1200" i="1" dirty="0" err="1" smtClean="0">
                <a:cs typeface="Arial" pitchFamily="34" charset="0"/>
              </a:rPr>
              <a:t>dokumen</a:t>
            </a:r>
            <a:r>
              <a:rPr lang="en-US" sz="1200" i="1" dirty="0" smtClean="0">
                <a:cs typeface="Arial" pitchFamily="34" charset="0"/>
              </a:rPr>
              <a:t> </a:t>
            </a:r>
            <a:r>
              <a:rPr lang="en-US" sz="1200" i="1" dirty="0" err="1" smtClean="0">
                <a:cs typeface="Arial" pitchFamily="34" charset="0"/>
              </a:rPr>
              <a:t>penerbit</a:t>
            </a:r>
            <a:endParaRPr lang="en-US" sz="12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43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5493"/>
            <a:ext cx="3500846" cy="50633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200" y="293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rgbClr val="7030A0"/>
                </a:solidFill>
                <a:cs typeface="Arial" panose="020B0604020202020204" pitchFamily="34" charset="0"/>
              </a:rPr>
              <a:t>A.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Pengertian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8" name="Google Shape;384;p16"/>
          <p:cNvSpPr/>
          <p:nvPr/>
        </p:nvSpPr>
        <p:spPr>
          <a:xfrm flipH="1">
            <a:off x="3762102" y="1306286"/>
            <a:ext cx="7824652" cy="4676307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400" dirty="0" err="1"/>
              <a:t>Menurut</a:t>
            </a:r>
            <a:r>
              <a:rPr lang="en-US" sz="2400" dirty="0"/>
              <a:t> </a:t>
            </a:r>
            <a:r>
              <a:rPr lang="en-US" sz="2400" i="1" dirty="0" err="1"/>
              <a:t>Kamus</a:t>
            </a:r>
            <a:r>
              <a:rPr lang="en-US" sz="2400" i="1" dirty="0"/>
              <a:t> </a:t>
            </a:r>
            <a:r>
              <a:rPr lang="en-US" sz="2400" i="1" dirty="0" err="1"/>
              <a:t>Besar</a:t>
            </a:r>
            <a:r>
              <a:rPr lang="en-US" sz="2400" i="1" dirty="0"/>
              <a:t> </a:t>
            </a:r>
            <a:r>
              <a:rPr lang="en-US" sz="2400" i="1" dirty="0" err="1"/>
              <a:t>Bahasa</a:t>
            </a:r>
            <a:r>
              <a:rPr lang="en-US" sz="2400" i="1" dirty="0"/>
              <a:t> Indonesia, </a:t>
            </a:r>
            <a:r>
              <a:rPr lang="en-US" sz="2400" i="1" dirty="0" err="1"/>
              <a:t>pergaulan</a:t>
            </a:r>
            <a:r>
              <a:rPr lang="en-US" sz="2400" i="1" dirty="0"/>
              <a:t> </a:t>
            </a:r>
            <a:r>
              <a:rPr lang="en-US" sz="2400" dirty="0" err="1"/>
              <a:t>berarti</a:t>
            </a:r>
            <a:r>
              <a:rPr lang="en-US" sz="2400" dirty="0"/>
              <a:t> ‘</a:t>
            </a:r>
            <a:r>
              <a:rPr lang="en-US" sz="2400" dirty="0" err="1"/>
              <a:t>perihal</a:t>
            </a:r>
            <a:r>
              <a:rPr lang="en-US" sz="2400" dirty="0"/>
              <a:t> </a:t>
            </a:r>
            <a:r>
              <a:rPr lang="en-US" sz="2400" dirty="0" err="1"/>
              <a:t>bergaul</a:t>
            </a:r>
            <a:r>
              <a:rPr lang="en-US" sz="2400" dirty="0"/>
              <a:t>; </a:t>
            </a:r>
            <a:r>
              <a:rPr lang="en-US" sz="2400" dirty="0" err="1"/>
              <a:t>kehidupan</a:t>
            </a:r>
            <a:r>
              <a:rPr lang="en-US" sz="2400" dirty="0"/>
              <a:t> </a:t>
            </a:r>
            <a:r>
              <a:rPr lang="en-US" sz="2400" dirty="0" err="1"/>
              <a:t>bermasyarakat</a:t>
            </a:r>
            <a:r>
              <a:rPr lang="en-US" sz="2400" dirty="0"/>
              <a:t>’. </a:t>
            </a:r>
            <a:r>
              <a:rPr lang="en-US" sz="2400" dirty="0" err="1"/>
              <a:t>Adapun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, </a:t>
            </a:r>
            <a:r>
              <a:rPr lang="en-US" sz="2400" dirty="0" err="1"/>
              <a:t>berarti</a:t>
            </a:r>
            <a:r>
              <a:rPr lang="en-US" sz="2400" dirty="0"/>
              <a:t> ‘</a:t>
            </a:r>
            <a:r>
              <a:rPr lang="en-US" sz="2400" dirty="0" err="1"/>
              <a:t>lepas</a:t>
            </a:r>
            <a:r>
              <a:rPr lang="en-US" sz="2400" dirty="0"/>
              <a:t> </a:t>
            </a:r>
            <a:r>
              <a:rPr lang="en-US" sz="2400" dirty="0" err="1"/>
              <a:t>sama</a:t>
            </a:r>
            <a:r>
              <a:rPr lang="en-US" sz="2400" dirty="0"/>
              <a:t> </a:t>
            </a:r>
            <a:r>
              <a:rPr lang="en-US" sz="2400" dirty="0" err="1"/>
              <a:t>sekali</a:t>
            </a:r>
            <a:r>
              <a:rPr lang="en-US" sz="2400" dirty="0"/>
              <a:t> (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terhalang</a:t>
            </a:r>
            <a:r>
              <a:rPr lang="en-US" sz="2400" dirty="0"/>
              <a:t>, </a:t>
            </a:r>
            <a:r>
              <a:rPr lang="en-US" sz="2400" dirty="0" err="1"/>
              <a:t>terganggu</a:t>
            </a:r>
            <a:r>
              <a:rPr lang="en-US" sz="2400" dirty="0"/>
              <a:t>,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sebagainya</a:t>
            </a:r>
            <a:r>
              <a:rPr lang="en-US" sz="2400" dirty="0"/>
              <a:t> </a:t>
            </a:r>
            <a:r>
              <a:rPr lang="en-US" sz="2400" dirty="0" err="1"/>
              <a:t>sehingga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bergerak</a:t>
            </a:r>
            <a:r>
              <a:rPr lang="en-US" sz="2400" dirty="0"/>
              <a:t>, </a:t>
            </a:r>
            <a:r>
              <a:rPr lang="en-US" sz="2400" dirty="0" err="1"/>
              <a:t>berbicara</a:t>
            </a:r>
            <a:r>
              <a:rPr lang="en-US" sz="2400" dirty="0"/>
              <a:t>, </a:t>
            </a:r>
            <a:r>
              <a:rPr lang="en-US" sz="2400" dirty="0" err="1"/>
              <a:t>berbuat</a:t>
            </a:r>
            <a:r>
              <a:rPr lang="en-US" sz="2400" dirty="0"/>
              <a:t>,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sebagainya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leluasa</a:t>
            </a:r>
            <a:r>
              <a:rPr lang="en-US" sz="2400" dirty="0"/>
              <a:t>)’. </a:t>
            </a:r>
            <a:r>
              <a:rPr lang="en-US" sz="2400" dirty="0" err="1"/>
              <a:t>Jadi</a:t>
            </a:r>
            <a:r>
              <a:rPr lang="en-US" sz="2400" dirty="0"/>
              <a:t>,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disimpulkan</a:t>
            </a:r>
            <a:r>
              <a:rPr lang="en-US" sz="2400" dirty="0"/>
              <a:t> </a:t>
            </a:r>
            <a:r>
              <a:rPr lang="en-US" sz="2400" dirty="0" err="1"/>
              <a:t>bahwa</a:t>
            </a:r>
            <a:r>
              <a:rPr lang="en-US" sz="2400" dirty="0"/>
              <a:t> </a:t>
            </a:r>
            <a:r>
              <a:rPr lang="en-US" sz="2400" dirty="0" err="1"/>
              <a:t>pergaulan</a:t>
            </a:r>
            <a:r>
              <a:rPr lang="en-US" sz="2400" dirty="0"/>
              <a:t> </a:t>
            </a:r>
            <a:r>
              <a:rPr lang="en-US" sz="2400" dirty="0" err="1"/>
              <a:t>bebas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sebuah</a:t>
            </a:r>
            <a:r>
              <a:rPr lang="en-US" sz="2400" dirty="0"/>
              <a:t> </a:t>
            </a:r>
            <a:r>
              <a:rPr lang="en-US" sz="2400" dirty="0" err="1" smtClean="0"/>
              <a:t>perilaku</a:t>
            </a:r>
            <a:r>
              <a:rPr lang="en-US" sz="2400" dirty="0" smtClean="0"/>
              <a:t> </a:t>
            </a:r>
            <a:r>
              <a:rPr lang="en-US" sz="2400" dirty="0" err="1" smtClean="0"/>
              <a:t>pertemanan</a:t>
            </a:r>
            <a:r>
              <a:rPr lang="en-US" sz="2400" dirty="0" smtClean="0"/>
              <a:t> </a:t>
            </a:r>
            <a:r>
              <a:rPr lang="en-US" sz="2400" dirty="0"/>
              <a:t>yang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terikat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aturan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norma</a:t>
            </a:r>
            <a:r>
              <a:rPr lang="en-US" sz="2400" dirty="0"/>
              <a:t>, </a:t>
            </a:r>
            <a:r>
              <a:rPr lang="en-US" sz="2400" dirty="0" err="1"/>
              <a:t>baik</a:t>
            </a:r>
            <a:r>
              <a:rPr lang="en-US" sz="2400" dirty="0"/>
              <a:t> </a:t>
            </a:r>
            <a:r>
              <a:rPr lang="en-US" sz="2400" dirty="0" err="1"/>
              <a:t>itu</a:t>
            </a:r>
            <a:r>
              <a:rPr lang="en-US" sz="2400" dirty="0"/>
              <a:t> </a:t>
            </a:r>
            <a:r>
              <a:rPr lang="en-US" sz="2400" dirty="0" err="1"/>
              <a:t>norma</a:t>
            </a:r>
            <a:r>
              <a:rPr lang="en-US" sz="2400" dirty="0"/>
              <a:t> </a:t>
            </a:r>
            <a:r>
              <a:rPr lang="en-US" sz="2400" dirty="0" err="1"/>
              <a:t>sosial</a:t>
            </a:r>
            <a:r>
              <a:rPr lang="en-US" sz="2400" dirty="0"/>
              <a:t> </a:t>
            </a:r>
            <a:r>
              <a:rPr lang="en-US" sz="2400" dirty="0" err="1"/>
              <a:t>maupun</a:t>
            </a:r>
            <a:r>
              <a:rPr lang="en-US" sz="2400" dirty="0"/>
              <a:t> agama.</a:t>
            </a:r>
            <a:endParaRPr lang="id-ID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B7D0903-CF38-B38E-1343-CEB316AB5CDD}"/>
              </a:ext>
            </a:extLst>
          </p:cNvPr>
          <p:cNvSpPr/>
          <p:nvPr/>
        </p:nvSpPr>
        <p:spPr>
          <a:xfrm rot="16200000">
            <a:off x="-557873" y="4491632"/>
            <a:ext cx="1522148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200" dirty="0" err="1">
                <a:cs typeface="Arial" pitchFamily="34" charset="0"/>
              </a:rPr>
              <a:t>Sumber</a:t>
            </a:r>
            <a:r>
              <a:rPr lang="en-US" sz="1200" dirty="0">
                <a:cs typeface="Arial" pitchFamily="34" charset="0"/>
              </a:rPr>
              <a:t>: </a:t>
            </a:r>
            <a:r>
              <a:rPr lang="en-US" sz="1200" i="1" dirty="0" smtClean="0">
                <a:cs typeface="Arial" pitchFamily="34" charset="0"/>
              </a:rPr>
              <a:t>pixabay.com</a:t>
            </a:r>
            <a:endParaRPr lang="en-US" sz="12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80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200" y="293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B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Ciri-Ciri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57473451"/>
              </p:ext>
            </p:extLst>
          </p:nvPr>
        </p:nvGraphicFramePr>
        <p:xfrm>
          <a:off x="0" y="1346684"/>
          <a:ext cx="11730448" cy="5511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651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B9DD07B-0A34-9A31-E98D-73741A3E3307}"/>
              </a:ext>
            </a:extLst>
          </p:cNvPr>
          <p:cNvSpPr txBox="1"/>
          <p:nvPr/>
        </p:nvSpPr>
        <p:spPr>
          <a:xfrm>
            <a:off x="203200" y="293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C</a:t>
            </a:r>
            <a:r>
              <a:rPr lang="id-ID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.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Faktor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Pendorong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Pergaulan</a:t>
            </a:r>
            <a:r>
              <a:rPr lang="en-US" sz="2800" b="1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cs typeface="Arial" panose="020B0604020202020204" pitchFamily="34" charset="0"/>
              </a:rPr>
              <a:t>Bebas</a:t>
            </a:r>
            <a:endParaRPr lang="en-ID" sz="28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93661532"/>
              </p:ext>
            </p:extLst>
          </p:nvPr>
        </p:nvGraphicFramePr>
        <p:xfrm>
          <a:off x="1110346" y="979716"/>
          <a:ext cx="9980022" cy="5708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9091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1067</Words>
  <Application>Microsoft Office PowerPoint</Application>
  <PresentationFormat>Custom</PresentationFormat>
  <Paragraphs>105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Rifki Kurniawan</cp:lastModifiedBy>
  <cp:revision>73</cp:revision>
  <dcterms:created xsi:type="dcterms:W3CDTF">2022-05-10T01:11:12Z</dcterms:created>
  <dcterms:modified xsi:type="dcterms:W3CDTF">2023-01-26T02:25:03Z</dcterms:modified>
</cp:coreProperties>
</file>