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sldIdLst>
    <p:sldId id="334" r:id="rId2"/>
    <p:sldId id="335" r:id="rId3"/>
    <p:sldId id="336" r:id="rId4"/>
    <p:sldId id="337" r:id="rId5"/>
    <p:sldId id="338" r:id="rId6"/>
    <p:sldId id="339" r:id="rId7"/>
    <p:sldId id="340" r:id="rId8"/>
    <p:sldId id="341" r:id="rId9"/>
    <p:sldId id="342" r:id="rId10"/>
    <p:sldId id="343" r:id="rId11"/>
    <p:sldId id="344" r:id="rId12"/>
    <p:sldId id="345" r:id="rId13"/>
    <p:sldId id="354" r:id="rId14"/>
    <p:sldId id="356" r:id="rId15"/>
    <p:sldId id="357" r:id="rId16"/>
    <p:sldId id="358" r:id="rId17"/>
    <p:sldId id="359" r:id="rId18"/>
    <p:sldId id="360" r:id="rId19"/>
    <p:sldId id="361" r:id="rId20"/>
    <p:sldId id="362" r:id="rId21"/>
    <p:sldId id="363" r:id="rId22"/>
    <p:sldId id="364" r:id="rId23"/>
    <p:sldId id="365" r:id="rId24"/>
    <p:sldId id="371" r:id="rId25"/>
    <p:sldId id="395" r:id="rId26"/>
    <p:sldId id="372" r:id="rId27"/>
    <p:sldId id="374" r:id="rId28"/>
    <p:sldId id="367" r:id="rId29"/>
    <p:sldId id="368" r:id="rId30"/>
    <p:sldId id="370" r:id="rId31"/>
    <p:sldId id="375" r:id="rId32"/>
    <p:sldId id="376" r:id="rId33"/>
    <p:sldId id="377" r:id="rId34"/>
    <p:sldId id="396" r:id="rId35"/>
    <p:sldId id="379" r:id="rId36"/>
    <p:sldId id="397" r:id="rId37"/>
    <p:sldId id="381" r:id="rId38"/>
    <p:sldId id="382" r:id="rId39"/>
    <p:sldId id="383" r:id="rId40"/>
    <p:sldId id="384" r:id="rId41"/>
    <p:sldId id="385" r:id="rId42"/>
    <p:sldId id="386" r:id="rId43"/>
    <p:sldId id="387" r:id="rId44"/>
    <p:sldId id="388" r:id="rId45"/>
    <p:sldId id="389" r:id="rId46"/>
    <p:sldId id="390" r:id="rId47"/>
    <p:sldId id="391" r:id="rId48"/>
    <p:sldId id="392" r:id="rId49"/>
    <p:sldId id="393" r:id="rId50"/>
    <p:sldId id="346" r:id="rId51"/>
    <p:sldId id="347" r:id="rId52"/>
    <p:sldId id="348" r:id="rId53"/>
    <p:sldId id="349" r:id="rId54"/>
    <p:sldId id="398" r:id="rId55"/>
    <p:sldId id="352" r:id="rId56"/>
    <p:sldId id="399" r:id="rId57"/>
    <p:sldId id="394" r:id="rId58"/>
  </p:sldIdLst>
  <p:sldSz cx="9144000" cy="5143500" type="screen16x9"/>
  <p:notesSz cx="6858000" cy="9144000"/>
  <p:defaultText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41" userDrawn="1">
          <p15:clr>
            <a:srgbClr val="A4A3A4"/>
          </p15:clr>
        </p15:guide>
        <p15:guide id="2" pos="2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99" autoAdjust="0"/>
    <p:restoredTop sz="94660"/>
  </p:normalViewPr>
  <p:slideViewPr>
    <p:cSldViewPr snapToGrid="0" showGuides="1">
      <p:cViewPr varScale="1">
        <p:scale>
          <a:sx n="89" d="100"/>
          <a:sy n="89" d="100"/>
        </p:scale>
        <p:origin x="126" y="84"/>
      </p:cViewPr>
      <p:guideLst>
        <p:guide orient="horz" pos="441"/>
        <p:guide pos="20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3FB227-3F1B-442E-915A-835DA46120DE}" type="datetimeFigureOut">
              <a:rPr lang="id-ID" smtClean="0"/>
              <a:t>18 Jul 2022</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178E4A-D320-4FBC-AFF0-271436188EAA}" type="slidenum">
              <a:rPr lang="id-ID" smtClean="0"/>
              <a:t>‹#›</a:t>
            </a:fld>
            <a:endParaRPr lang="id-ID"/>
          </a:p>
        </p:txBody>
      </p:sp>
    </p:spTree>
    <p:extLst>
      <p:ext uri="{BB962C8B-B14F-4D97-AF65-F5344CB8AC3E}">
        <p14:creationId xmlns:p14="http://schemas.microsoft.com/office/powerpoint/2010/main" val="93638032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94e9ec5677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94e9ec5677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94111add4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94111add4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94111add4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94111add4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1871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93fb04b947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3" name="Google Shape;733;g93fb04b947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f94f842b85_2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6" name="Google Shape;766;gf94f842b85_2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94e9ec5677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94e9ec5677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932104ddb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932104dd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932104ddb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932104dd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0100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93ee93297a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93ee93297a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g9700d4d0e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7" name="Google Shape;697;g9700d4d0e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93ee93297a_0_246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93ee93297a_0_246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940964485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940964485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93fb04b947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93fb04b947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1062574" y="1322150"/>
            <a:ext cx="2658300" cy="32823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0" name="Google Shape;10;p2"/>
          <p:cNvSpPr txBox="1">
            <a:spLocks noGrp="1"/>
          </p:cNvSpPr>
          <p:nvPr>
            <p:ph type="ctrTitle"/>
          </p:nvPr>
        </p:nvSpPr>
        <p:spPr>
          <a:xfrm>
            <a:off x="4815827" y="911250"/>
            <a:ext cx="3176400" cy="2726100"/>
          </a:xfrm>
          <a:prstGeom prst="rect">
            <a:avLst/>
          </a:prstGeom>
        </p:spPr>
        <p:txBody>
          <a:bodyPr spcFirstLastPara="1" wrap="square" lIns="91425" tIns="91425" rIns="91425" bIns="91425" anchor="b" anchorCtr="0">
            <a:noAutofit/>
          </a:bodyPr>
          <a:lstStyle>
            <a:lvl1pPr lvl="0" algn="l">
              <a:lnSpc>
                <a:spcPct val="80000"/>
              </a:lnSpc>
              <a:spcBef>
                <a:spcPts val="0"/>
              </a:spcBef>
              <a:spcAft>
                <a:spcPts val="0"/>
              </a:spcAft>
              <a:buSzPts val="7200"/>
              <a:buNone/>
              <a:defRPr sz="5000"/>
            </a:lvl1pPr>
            <a:lvl2pPr lvl="1" algn="ctr">
              <a:lnSpc>
                <a:spcPct val="80000"/>
              </a:lnSpc>
              <a:spcBef>
                <a:spcPts val="0"/>
              </a:spcBef>
              <a:spcAft>
                <a:spcPts val="0"/>
              </a:spcAft>
              <a:buSzPts val="7200"/>
              <a:buNone/>
              <a:defRPr sz="7200"/>
            </a:lvl2pPr>
            <a:lvl3pPr lvl="2" algn="ctr">
              <a:lnSpc>
                <a:spcPct val="80000"/>
              </a:lnSpc>
              <a:spcBef>
                <a:spcPts val="0"/>
              </a:spcBef>
              <a:spcAft>
                <a:spcPts val="0"/>
              </a:spcAft>
              <a:buSzPts val="7200"/>
              <a:buNone/>
              <a:defRPr sz="7200"/>
            </a:lvl3pPr>
            <a:lvl4pPr lvl="3" algn="ctr">
              <a:lnSpc>
                <a:spcPct val="80000"/>
              </a:lnSpc>
              <a:spcBef>
                <a:spcPts val="0"/>
              </a:spcBef>
              <a:spcAft>
                <a:spcPts val="0"/>
              </a:spcAft>
              <a:buSzPts val="7200"/>
              <a:buNone/>
              <a:defRPr sz="7200"/>
            </a:lvl4pPr>
            <a:lvl5pPr lvl="4" algn="ctr">
              <a:lnSpc>
                <a:spcPct val="80000"/>
              </a:lnSpc>
              <a:spcBef>
                <a:spcPts val="0"/>
              </a:spcBef>
              <a:spcAft>
                <a:spcPts val="0"/>
              </a:spcAft>
              <a:buSzPts val="7200"/>
              <a:buNone/>
              <a:defRPr sz="7200"/>
            </a:lvl5pPr>
            <a:lvl6pPr lvl="5" algn="ctr">
              <a:lnSpc>
                <a:spcPct val="80000"/>
              </a:lnSpc>
              <a:spcBef>
                <a:spcPts val="0"/>
              </a:spcBef>
              <a:spcAft>
                <a:spcPts val="0"/>
              </a:spcAft>
              <a:buSzPts val="7200"/>
              <a:buNone/>
              <a:defRPr sz="7200"/>
            </a:lvl6pPr>
            <a:lvl7pPr lvl="6" algn="ctr">
              <a:lnSpc>
                <a:spcPct val="80000"/>
              </a:lnSpc>
              <a:spcBef>
                <a:spcPts val="0"/>
              </a:spcBef>
              <a:spcAft>
                <a:spcPts val="0"/>
              </a:spcAft>
              <a:buSzPts val="7200"/>
              <a:buNone/>
              <a:defRPr sz="7200"/>
            </a:lvl7pPr>
            <a:lvl8pPr lvl="7" algn="ctr">
              <a:lnSpc>
                <a:spcPct val="80000"/>
              </a:lnSpc>
              <a:spcBef>
                <a:spcPts val="0"/>
              </a:spcBef>
              <a:spcAft>
                <a:spcPts val="0"/>
              </a:spcAft>
              <a:buSzPts val="7200"/>
              <a:buNone/>
              <a:defRPr sz="7200"/>
            </a:lvl8pPr>
            <a:lvl9pPr lvl="8" algn="ctr">
              <a:lnSpc>
                <a:spcPct val="80000"/>
              </a:lnSpc>
              <a:spcBef>
                <a:spcPts val="0"/>
              </a:spcBef>
              <a:spcAft>
                <a:spcPts val="0"/>
              </a:spcAft>
              <a:buSzPts val="7200"/>
              <a:buNone/>
              <a:defRPr sz="7200"/>
            </a:lvl9pPr>
          </a:lstStyle>
          <a:p>
            <a:endParaRPr/>
          </a:p>
        </p:txBody>
      </p:sp>
      <p:sp>
        <p:nvSpPr>
          <p:cNvPr id="11" name="Google Shape;11;p2"/>
          <p:cNvSpPr txBox="1">
            <a:spLocks noGrp="1"/>
          </p:cNvSpPr>
          <p:nvPr>
            <p:ph type="subTitle" idx="1"/>
          </p:nvPr>
        </p:nvSpPr>
        <p:spPr>
          <a:xfrm>
            <a:off x="4815827" y="3637350"/>
            <a:ext cx="3176400" cy="5949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chemeClr val="accent1"/>
              </a:buClr>
              <a:buSzPts val="2400"/>
              <a:buNone/>
              <a:defRPr sz="1900">
                <a:solidFill>
                  <a:schemeClr val="dk2"/>
                </a:solidFill>
              </a:defRPr>
            </a:lvl1pPr>
            <a:lvl2pPr lvl="1" algn="ctr">
              <a:lnSpc>
                <a:spcPct val="100000"/>
              </a:lnSpc>
              <a:spcBef>
                <a:spcPts val="0"/>
              </a:spcBef>
              <a:spcAft>
                <a:spcPts val="0"/>
              </a:spcAft>
              <a:buClr>
                <a:schemeClr val="accent1"/>
              </a:buClr>
              <a:buSzPts val="2400"/>
              <a:buNone/>
              <a:defRPr sz="2400">
                <a:solidFill>
                  <a:schemeClr val="accent1"/>
                </a:solidFill>
              </a:defRPr>
            </a:lvl2pPr>
            <a:lvl3pPr lvl="2" algn="ctr">
              <a:lnSpc>
                <a:spcPct val="100000"/>
              </a:lnSpc>
              <a:spcBef>
                <a:spcPts val="0"/>
              </a:spcBef>
              <a:spcAft>
                <a:spcPts val="0"/>
              </a:spcAft>
              <a:buClr>
                <a:schemeClr val="accent1"/>
              </a:buClr>
              <a:buSzPts val="2400"/>
              <a:buNone/>
              <a:defRPr sz="2400">
                <a:solidFill>
                  <a:schemeClr val="accent1"/>
                </a:solidFill>
              </a:defRPr>
            </a:lvl3pPr>
            <a:lvl4pPr lvl="3" algn="ctr">
              <a:lnSpc>
                <a:spcPct val="100000"/>
              </a:lnSpc>
              <a:spcBef>
                <a:spcPts val="0"/>
              </a:spcBef>
              <a:spcAft>
                <a:spcPts val="0"/>
              </a:spcAft>
              <a:buClr>
                <a:schemeClr val="accent1"/>
              </a:buClr>
              <a:buSzPts val="2400"/>
              <a:buNone/>
              <a:defRPr sz="2400">
                <a:solidFill>
                  <a:schemeClr val="accent1"/>
                </a:solidFill>
              </a:defRPr>
            </a:lvl4pPr>
            <a:lvl5pPr lvl="4" algn="ctr">
              <a:lnSpc>
                <a:spcPct val="100000"/>
              </a:lnSpc>
              <a:spcBef>
                <a:spcPts val="0"/>
              </a:spcBef>
              <a:spcAft>
                <a:spcPts val="0"/>
              </a:spcAft>
              <a:buClr>
                <a:schemeClr val="accent1"/>
              </a:buClr>
              <a:buSzPts val="2400"/>
              <a:buNone/>
              <a:defRPr sz="2400">
                <a:solidFill>
                  <a:schemeClr val="accent1"/>
                </a:solidFill>
              </a:defRPr>
            </a:lvl5pPr>
            <a:lvl6pPr lvl="5" algn="ctr">
              <a:lnSpc>
                <a:spcPct val="100000"/>
              </a:lnSpc>
              <a:spcBef>
                <a:spcPts val="0"/>
              </a:spcBef>
              <a:spcAft>
                <a:spcPts val="0"/>
              </a:spcAft>
              <a:buClr>
                <a:schemeClr val="accent1"/>
              </a:buClr>
              <a:buSzPts val="2400"/>
              <a:buNone/>
              <a:defRPr sz="2400">
                <a:solidFill>
                  <a:schemeClr val="accent1"/>
                </a:solidFill>
              </a:defRPr>
            </a:lvl6pPr>
            <a:lvl7pPr lvl="6" algn="ctr">
              <a:lnSpc>
                <a:spcPct val="100000"/>
              </a:lnSpc>
              <a:spcBef>
                <a:spcPts val="0"/>
              </a:spcBef>
              <a:spcAft>
                <a:spcPts val="0"/>
              </a:spcAft>
              <a:buClr>
                <a:schemeClr val="accent1"/>
              </a:buClr>
              <a:buSzPts val="2400"/>
              <a:buNone/>
              <a:defRPr sz="2400">
                <a:solidFill>
                  <a:schemeClr val="accent1"/>
                </a:solidFill>
              </a:defRPr>
            </a:lvl7pPr>
            <a:lvl8pPr lvl="7" algn="ctr">
              <a:lnSpc>
                <a:spcPct val="100000"/>
              </a:lnSpc>
              <a:spcBef>
                <a:spcPts val="0"/>
              </a:spcBef>
              <a:spcAft>
                <a:spcPts val="0"/>
              </a:spcAft>
              <a:buClr>
                <a:schemeClr val="accent1"/>
              </a:buClr>
              <a:buSzPts val="2400"/>
              <a:buNone/>
              <a:defRPr sz="2400">
                <a:solidFill>
                  <a:schemeClr val="accent1"/>
                </a:solidFill>
              </a:defRPr>
            </a:lvl8pPr>
            <a:lvl9pPr lvl="8" algn="ctr">
              <a:lnSpc>
                <a:spcPct val="100000"/>
              </a:lnSpc>
              <a:spcBef>
                <a:spcPts val="0"/>
              </a:spcBef>
              <a:spcAft>
                <a:spcPts val="0"/>
              </a:spcAft>
              <a:buClr>
                <a:schemeClr val="accent1"/>
              </a:buClr>
              <a:buSzPts val="2400"/>
              <a:buNone/>
              <a:defRPr sz="2400">
                <a:solidFill>
                  <a:schemeClr val="accent1"/>
                </a:solidFill>
              </a:defRPr>
            </a:lvl9pPr>
          </a:lstStyle>
          <a:p>
            <a:endParaRPr/>
          </a:p>
        </p:txBody>
      </p:sp>
      <p:cxnSp>
        <p:nvCxnSpPr>
          <p:cNvPr id="12" name="Google Shape;12;p2"/>
          <p:cNvCxnSpPr/>
          <p:nvPr/>
        </p:nvCxnSpPr>
        <p:spPr>
          <a:xfrm>
            <a:off x="8577875" y="1490488"/>
            <a:ext cx="0" cy="2096100"/>
          </a:xfrm>
          <a:prstGeom prst="straightConnector1">
            <a:avLst/>
          </a:prstGeom>
          <a:noFill/>
          <a:ln w="19050" cap="flat" cmpd="sng">
            <a:solidFill>
              <a:schemeClr val="accent1"/>
            </a:solidFill>
            <a:prstDash val="solid"/>
            <a:round/>
            <a:headEnd type="none" w="med" len="med"/>
            <a:tailEnd type="none" w="med" len="med"/>
          </a:ln>
        </p:spPr>
      </p:cxnSp>
      <p:sp>
        <p:nvSpPr>
          <p:cNvPr id="13" name="Google Shape;13;p2"/>
          <p:cNvSpPr/>
          <p:nvPr/>
        </p:nvSpPr>
        <p:spPr>
          <a:xfrm>
            <a:off x="480625" y="24628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 name="Google Shape;14;p2"/>
          <p:cNvSpPr/>
          <p:nvPr/>
        </p:nvSpPr>
        <p:spPr>
          <a:xfrm>
            <a:off x="8351525" y="181175"/>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5" name="Google Shape;15;p2"/>
          <p:cNvCxnSpPr/>
          <p:nvPr/>
        </p:nvCxnSpPr>
        <p:spPr>
          <a:xfrm>
            <a:off x="3138825" y="407531"/>
            <a:ext cx="2877000" cy="0"/>
          </a:xfrm>
          <a:prstGeom prst="straightConnector1">
            <a:avLst/>
          </a:prstGeom>
          <a:noFill/>
          <a:ln w="19050" cap="flat" cmpd="sng">
            <a:solidFill>
              <a:schemeClr val="accent2"/>
            </a:solidFill>
            <a:prstDash val="solid"/>
            <a:round/>
            <a:headEnd type="none" w="med" len="med"/>
            <a:tailEnd type="none" w="med" len="med"/>
          </a:ln>
        </p:spPr>
      </p:cxnSp>
      <p:sp>
        <p:nvSpPr>
          <p:cNvPr id="16" name="Google Shape;16;p2"/>
          <p:cNvSpPr/>
          <p:nvPr/>
        </p:nvSpPr>
        <p:spPr>
          <a:xfrm>
            <a:off x="8416625" y="4443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62467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numbers">
  <p:cSld name="Title and numbers">
    <p:spTree>
      <p:nvGrpSpPr>
        <p:cNvPr id="1" name="Shape 146"/>
        <p:cNvGrpSpPr/>
        <p:nvPr/>
      </p:nvGrpSpPr>
      <p:grpSpPr>
        <a:xfrm>
          <a:off x="0" y="0"/>
          <a:ext cx="0" cy="0"/>
          <a:chOff x="0" y="0"/>
          <a:chExt cx="0" cy="0"/>
        </a:xfrm>
      </p:grpSpPr>
      <p:sp>
        <p:nvSpPr>
          <p:cNvPr id="147" name="Google Shape;147;p16"/>
          <p:cNvSpPr txBox="1">
            <a:spLocks noGrp="1"/>
          </p:cNvSpPr>
          <p:nvPr>
            <p:ph type="title" hasCustomPrompt="1"/>
          </p:nvPr>
        </p:nvSpPr>
        <p:spPr>
          <a:xfrm>
            <a:off x="4818199" y="1751650"/>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48" name="Google Shape;148;p16"/>
          <p:cNvSpPr txBox="1">
            <a:spLocks noGrp="1"/>
          </p:cNvSpPr>
          <p:nvPr>
            <p:ph type="subTitle" idx="1"/>
          </p:nvPr>
        </p:nvSpPr>
        <p:spPr>
          <a:xfrm>
            <a:off x="4823326" y="2171205"/>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49" name="Google Shape;149;p16"/>
          <p:cNvSpPr txBox="1">
            <a:spLocks noGrp="1"/>
          </p:cNvSpPr>
          <p:nvPr>
            <p:ph type="title" idx="2" hasCustomPrompt="1"/>
          </p:nvPr>
        </p:nvSpPr>
        <p:spPr>
          <a:xfrm>
            <a:off x="726224" y="1751653"/>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50" name="Google Shape;150;p16"/>
          <p:cNvSpPr txBox="1">
            <a:spLocks noGrp="1"/>
          </p:cNvSpPr>
          <p:nvPr>
            <p:ph type="subTitle" idx="3"/>
          </p:nvPr>
        </p:nvSpPr>
        <p:spPr>
          <a:xfrm>
            <a:off x="731351" y="2171804"/>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51" name="Google Shape;151;p16"/>
          <p:cNvSpPr txBox="1">
            <a:spLocks noGrp="1"/>
          </p:cNvSpPr>
          <p:nvPr>
            <p:ph type="title" idx="4" hasCustomPrompt="1"/>
          </p:nvPr>
        </p:nvSpPr>
        <p:spPr>
          <a:xfrm>
            <a:off x="2776175" y="3342210"/>
            <a:ext cx="3594300" cy="586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3700" b="1"/>
            </a:lvl1pPr>
            <a:lvl2pPr lvl="1" algn="ctr" rtl="0">
              <a:spcBef>
                <a:spcPts val="0"/>
              </a:spcBef>
              <a:spcAft>
                <a:spcPts val="0"/>
              </a:spcAft>
              <a:buClr>
                <a:schemeClr val="accent1"/>
              </a:buClr>
              <a:buSzPts val="3600"/>
              <a:buNone/>
              <a:defRPr sz="3600" b="1">
                <a:solidFill>
                  <a:schemeClr val="accent1"/>
                </a:solidFill>
              </a:defRPr>
            </a:lvl2pPr>
            <a:lvl3pPr lvl="2" algn="ctr" rtl="0">
              <a:spcBef>
                <a:spcPts val="0"/>
              </a:spcBef>
              <a:spcAft>
                <a:spcPts val="0"/>
              </a:spcAft>
              <a:buClr>
                <a:schemeClr val="accent1"/>
              </a:buClr>
              <a:buSzPts val="3600"/>
              <a:buNone/>
              <a:defRPr sz="3600" b="1">
                <a:solidFill>
                  <a:schemeClr val="accent1"/>
                </a:solidFill>
              </a:defRPr>
            </a:lvl3pPr>
            <a:lvl4pPr lvl="3" algn="ctr" rtl="0">
              <a:spcBef>
                <a:spcPts val="0"/>
              </a:spcBef>
              <a:spcAft>
                <a:spcPts val="0"/>
              </a:spcAft>
              <a:buClr>
                <a:schemeClr val="accent1"/>
              </a:buClr>
              <a:buSzPts val="3600"/>
              <a:buNone/>
              <a:defRPr sz="3600" b="1">
                <a:solidFill>
                  <a:schemeClr val="accent1"/>
                </a:solidFill>
              </a:defRPr>
            </a:lvl4pPr>
            <a:lvl5pPr lvl="4" algn="ctr" rtl="0">
              <a:spcBef>
                <a:spcPts val="0"/>
              </a:spcBef>
              <a:spcAft>
                <a:spcPts val="0"/>
              </a:spcAft>
              <a:buClr>
                <a:schemeClr val="accent1"/>
              </a:buClr>
              <a:buSzPts val="3600"/>
              <a:buNone/>
              <a:defRPr sz="3600" b="1">
                <a:solidFill>
                  <a:schemeClr val="accent1"/>
                </a:solidFill>
              </a:defRPr>
            </a:lvl5pPr>
            <a:lvl6pPr lvl="5" algn="ctr" rtl="0">
              <a:spcBef>
                <a:spcPts val="0"/>
              </a:spcBef>
              <a:spcAft>
                <a:spcPts val="0"/>
              </a:spcAft>
              <a:buClr>
                <a:schemeClr val="accent1"/>
              </a:buClr>
              <a:buSzPts val="3600"/>
              <a:buNone/>
              <a:defRPr sz="3600" b="1">
                <a:solidFill>
                  <a:schemeClr val="accent1"/>
                </a:solidFill>
              </a:defRPr>
            </a:lvl6pPr>
            <a:lvl7pPr lvl="6" algn="ctr" rtl="0">
              <a:spcBef>
                <a:spcPts val="0"/>
              </a:spcBef>
              <a:spcAft>
                <a:spcPts val="0"/>
              </a:spcAft>
              <a:buClr>
                <a:schemeClr val="accent1"/>
              </a:buClr>
              <a:buSzPts val="3600"/>
              <a:buNone/>
              <a:defRPr sz="3600" b="1">
                <a:solidFill>
                  <a:schemeClr val="accent1"/>
                </a:solidFill>
              </a:defRPr>
            </a:lvl7pPr>
            <a:lvl8pPr lvl="7" algn="ctr" rtl="0">
              <a:spcBef>
                <a:spcPts val="0"/>
              </a:spcBef>
              <a:spcAft>
                <a:spcPts val="0"/>
              </a:spcAft>
              <a:buClr>
                <a:schemeClr val="accent1"/>
              </a:buClr>
              <a:buSzPts val="3600"/>
              <a:buNone/>
              <a:defRPr sz="3600" b="1">
                <a:solidFill>
                  <a:schemeClr val="accent1"/>
                </a:solidFill>
              </a:defRPr>
            </a:lvl8pPr>
            <a:lvl9pPr lvl="8" algn="ctr" rtl="0">
              <a:spcBef>
                <a:spcPts val="0"/>
              </a:spcBef>
              <a:spcAft>
                <a:spcPts val="0"/>
              </a:spcAft>
              <a:buClr>
                <a:schemeClr val="accent1"/>
              </a:buClr>
              <a:buSzPts val="3600"/>
              <a:buNone/>
              <a:defRPr sz="3600" b="1">
                <a:solidFill>
                  <a:schemeClr val="accent1"/>
                </a:solidFill>
              </a:defRPr>
            </a:lvl9pPr>
          </a:lstStyle>
          <a:p>
            <a:r>
              <a:t>xx%</a:t>
            </a:r>
          </a:p>
        </p:txBody>
      </p:sp>
      <p:sp>
        <p:nvSpPr>
          <p:cNvPr id="152" name="Google Shape;152;p16"/>
          <p:cNvSpPr txBox="1">
            <a:spLocks noGrp="1"/>
          </p:cNvSpPr>
          <p:nvPr>
            <p:ph type="subTitle" idx="5"/>
          </p:nvPr>
        </p:nvSpPr>
        <p:spPr>
          <a:xfrm>
            <a:off x="2781302" y="3762360"/>
            <a:ext cx="35943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53" name="Google Shape;153;p16"/>
          <p:cNvSpPr txBox="1">
            <a:spLocks noGrp="1"/>
          </p:cNvSpPr>
          <p:nvPr>
            <p:ph type="title" idx="6"/>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54" name="Google Shape;154;p16"/>
          <p:cNvSpPr/>
          <p:nvPr/>
        </p:nvSpPr>
        <p:spPr>
          <a:xfrm>
            <a:off x="2257375" y="3923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55" name="Google Shape;155;p16"/>
          <p:cNvSpPr/>
          <p:nvPr/>
        </p:nvSpPr>
        <p:spPr>
          <a:xfrm>
            <a:off x="993263" y="50956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56" name="Google Shape;156;p16"/>
          <p:cNvCxnSpPr/>
          <p:nvPr/>
        </p:nvCxnSpPr>
        <p:spPr>
          <a:xfrm>
            <a:off x="-12" y="4149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157" name="Google Shape;157;p16"/>
          <p:cNvCxnSpPr/>
          <p:nvPr/>
        </p:nvCxnSpPr>
        <p:spPr>
          <a:xfrm>
            <a:off x="7318788" y="4149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158" name="Google Shape;158;p16"/>
          <p:cNvSpPr/>
          <p:nvPr/>
        </p:nvSpPr>
        <p:spPr>
          <a:xfrm>
            <a:off x="6446825" y="3923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59" name="Google Shape;159;p16"/>
          <p:cNvSpPr/>
          <p:nvPr/>
        </p:nvSpPr>
        <p:spPr>
          <a:xfrm>
            <a:off x="7828238" y="50956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60" name="Google Shape;160;p16"/>
          <p:cNvCxnSpPr/>
          <p:nvPr/>
        </p:nvCxnSpPr>
        <p:spPr>
          <a:xfrm>
            <a:off x="-75" y="663624"/>
            <a:ext cx="726300" cy="7200"/>
          </a:xfrm>
          <a:prstGeom prst="straightConnector1">
            <a:avLst/>
          </a:prstGeom>
          <a:noFill/>
          <a:ln w="19050" cap="flat" cmpd="sng">
            <a:solidFill>
              <a:schemeClr val="accent1"/>
            </a:solidFill>
            <a:prstDash val="solid"/>
            <a:round/>
            <a:headEnd type="none" w="med" len="med"/>
            <a:tailEnd type="none" w="med" len="med"/>
          </a:ln>
        </p:spPr>
      </p:cxnSp>
      <p:cxnSp>
        <p:nvCxnSpPr>
          <p:cNvPr id="161" name="Google Shape;161;p16"/>
          <p:cNvCxnSpPr/>
          <p:nvPr/>
        </p:nvCxnSpPr>
        <p:spPr>
          <a:xfrm rot="10800000" flipH="1">
            <a:off x="8417625" y="66362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3516578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one column">
  <p:cSld name="Title and one column">
    <p:spTree>
      <p:nvGrpSpPr>
        <p:cNvPr id="1" name="Shape 180"/>
        <p:cNvGrpSpPr/>
        <p:nvPr/>
      </p:nvGrpSpPr>
      <p:grpSpPr>
        <a:xfrm>
          <a:off x="0" y="0"/>
          <a:ext cx="0" cy="0"/>
          <a:chOff x="0" y="0"/>
          <a:chExt cx="0" cy="0"/>
        </a:xfrm>
      </p:grpSpPr>
      <p:sp>
        <p:nvSpPr>
          <p:cNvPr id="181" name="Google Shape;181;p19"/>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82" name="Google Shape;182;p19"/>
          <p:cNvSpPr txBox="1">
            <a:spLocks noGrp="1"/>
          </p:cNvSpPr>
          <p:nvPr>
            <p:ph type="subTitle" idx="1"/>
          </p:nvPr>
        </p:nvSpPr>
        <p:spPr>
          <a:xfrm>
            <a:off x="5415082" y="1974245"/>
            <a:ext cx="25248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b="1">
                <a:solidFill>
                  <a:schemeClr val="dk2"/>
                </a:solidFill>
              </a:defRPr>
            </a:lvl1pPr>
            <a:lvl2pPr lvl="1" rtl="0">
              <a:spcBef>
                <a:spcPts val="0"/>
              </a:spcBef>
              <a:spcAft>
                <a:spcPts val="0"/>
              </a:spcAft>
              <a:buNone/>
              <a:defRPr sz="1800" b="1">
                <a:solidFill>
                  <a:schemeClr val="dk2"/>
                </a:solidFill>
              </a:defRPr>
            </a:lvl2pPr>
            <a:lvl3pPr lvl="2" rtl="0">
              <a:spcBef>
                <a:spcPts val="0"/>
              </a:spcBef>
              <a:spcAft>
                <a:spcPts val="0"/>
              </a:spcAft>
              <a:buNone/>
              <a:defRPr sz="1800" b="1">
                <a:solidFill>
                  <a:schemeClr val="dk2"/>
                </a:solidFill>
              </a:defRPr>
            </a:lvl3pPr>
            <a:lvl4pPr lvl="3" rtl="0">
              <a:spcBef>
                <a:spcPts val="0"/>
              </a:spcBef>
              <a:spcAft>
                <a:spcPts val="0"/>
              </a:spcAft>
              <a:buNone/>
              <a:defRPr sz="1800" b="1">
                <a:solidFill>
                  <a:schemeClr val="dk2"/>
                </a:solidFill>
              </a:defRPr>
            </a:lvl4pPr>
            <a:lvl5pPr lvl="4" rtl="0">
              <a:spcBef>
                <a:spcPts val="0"/>
              </a:spcBef>
              <a:spcAft>
                <a:spcPts val="0"/>
              </a:spcAft>
              <a:buNone/>
              <a:defRPr sz="1800" b="1">
                <a:solidFill>
                  <a:schemeClr val="dk2"/>
                </a:solidFill>
              </a:defRPr>
            </a:lvl5pPr>
            <a:lvl6pPr lvl="5" rtl="0">
              <a:spcBef>
                <a:spcPts val="0"/>
              </a:spcBef>
              <a:spcAft>
                <a:spcPts val="0"/>
              </a:spcAft>
              <a:buNone/>
              <a:defRPr sz="1800" b="1">
                <a:solidFill>
                  <a:schemeClr val="dk2"/>
                </a:solidFill>
              </a:defRPr>
            </a:lvl6pPr>
            <a:lvl7pPr lvl="6" rtl="0">
              <a:spcBef>
                <a:spcPts val="0"/>
              </a:spcBef>
              <a:spcAft>
                <a:spcPts val="0"/>
              </a:spcAft>
              <a:buNone/>
              <a:defRPr sz="1800" b="1">
                <a:solidFill>
                  <a:schemeClr val="dk2"/>
                </a:solidFill>
              </a:defRPr>
            </a:lvl7pPr>
            <a:lvl8pPr lvl="7" rtl="0">
              <a:spcBef>
                <a:spcPts val="0"/>
              </a:spcBef>
              <a:spcAft>
                <a:spcPts val="0"/>
              </a:spcAft>
              <a:buNone/>
              <a:defRPr sz="1800" b="1">
                <a:solidFill>
                  <a:schemeClr val="dk2"/>
                </a:solidFill>
              </a:defRPr>
            </a:lvl8pPr>
            <a:lvl9pPr lvl="8" rtl="0">
              <a:spcBef>
                <a:spcPts val="0"/>
              </a:spcBef>
              <a:spcAft>
                <a:spcPts val="0"/>
              </a:spcAft>
              <a:buNone/>
              <a:defRPr sz="1800" b="1">
                <a:solidFill>
                  <a:schemeClr val="dk2"/>
                </a:solidFill>
              </a:defRPr>
            </a:lvl9pPr>
          </a:lstStyle>
          <a:p>
            <a:endParaRPr/>
          </a:p>
        </p:txBody>
      </p:sp>
      <p:sp>
        <p:nvSpPr>
          <p:cNvPr id="183" name="Google Shape;183;p19"/>
          <p:cNvSpPr txBox="1">
            <a:spLocks noGrp="1"/>
          </p:cNvSpPr>
          <p:nvPr>
            <p:ph type="subTitle" idx="2"/>
          </p:nvPr>
        </p:nvSpPr>
        <p:spPr>
          <a:xfrm>
            <a:off x="5412554" y="2277979"/>
            <a:ext cx="2524800" cy="13908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4" name="Google Shape;184;p19"/>
          <p:cNvSpPr/>
          <p:nvPr/>
        </p:nvSpPr>
        <p:spPr>
          <a:xfrm>
            <a:off x="2257375" y="44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85" name="Google Shape;185;p19"/>
          <p:cNvSpPr/>
          <p:nvPr/>
        </p:nvSpPr>
        <p:spPr>
          <a:xfrm>
            <a:off x="993263" y="444321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86" name="Google Shape;186;p19"/>
          <p:cNvCxnSpPr/>
          <p:nvPr/>
        </p:nvCxnSpPr>
        <p:spPr>
          <a:xfrm>
            <a:off x="-12" y="667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187" name="Google Shape;187;p19"/>
          <p:cNvCxnSpPr/>
          <p:nvPr/>
        </p:nvCxnSpPr>
        <p:spPr>
          <a:xfrm>
            <a:off x="7318788" y="667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188" name="Google Shape;188;p19"/>
          <p:cNvSpPr/>
          <p:nvPr/>
        </p:nvSpPr>
        <p:spPr>
          <a:xfrm>
            <a:off x="6446825" y="441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89" name="Google Shape;189;p19"/>
          <p:cNvSpPr/>
          <p:nvPr/>
        </p:nvSpPr>
        <p:spPr>
          <a:xfrm>
            <a:off x="7828238" y="444321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90" name="Google Shape;190;p19"/>
          <p:cNvCxnSpPr/>
          <p:nvPr/>
        </p:nvCxnSpPr>
        <p:spPr>
          <a:xfrm>
            <a:off x="-75" y="4597274"/>
            <a:ext cx="726300" cy="7200"/>
          </a:xfrm>
          <a:prstGeom prst="straightConnector1">
            <a:avLst/>
          </a:prstGeom>
          <a:noFill/>
          <a:ln w="19050" cap="flat" cmpd="sng">
            <a:solidFill>
              <a:schemeClr val="accent1"/>
            </a:solidFill>
            <a:prstDash val="solid"/>
            <a:round/>
            <a:headEnd type="none" w="med" len="med"/>
            <a:tailEnd type="none" w="med" len="med"/>
          </a:ln>
        </p:spPr>
      </p:cxnSp>
      <p:cxnSp>
        <p:nvCxnSpPr>
          <p:cNvPr id="191" name="Google Shape;191;p19"/>
          <p:cNvCxnSpPr/>
          <p:nvPr/>
        </p:nvCxnSpPr>
        <p:spPr>
          <a:xfrm rot="10800000" flipH="1">
            <a:off x="8417625" y="459727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1340689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92"/>
        <p:cNvGrpSpPr/>
        <p:nvPr/>
      </p:nvGrpSpPr>
      <p:grpSpPr>
        <a:xfrm>
          <a:off x="0" y="0"/>
          <a:ext cx="0" cy="0"/>
          <a:chOff x="0" y="0"/>
          <a:chExt cx="0" cy="0"/>
        </a:xfrm>
      </p:grpSpPr>
      <p:sp>
        <p:nvSpPr>
          <p:cNvPr id="193" name="Google Shape;193;p20"/>
          <p:cNvSpPr txBox="1">
            <a:spLocks noGrp="1"/>
          </p:cNvSpPr>
          <p:nvPr>
            <p:ph type="title"/>
          </p:nvPr>
        </p:nvSpPr>
        <p:spPr>
          <a:xfrm>
            <a:off x="1064175" y="438300"/>
            <a:ext cx="3869100" cy="572700"/>
          </a:xfrm>
          <a:prstGeom prst="rect">
            <a:avLst/>
          </a:prstGeom>
        </p:spPr>
        <p:txBody>
          <a:bodyPr spcFirstLastPara="1" wrap="square" lIns="91425" tIns="91425" rIns="91425" bIns="91425" anchor="t" anchorCtr="0">
            <a:noAutofit/>
          </a:bodyPr>
          <a:lstStyle>
            <a:lvl1pPr lvl="0" algn="l" rtl="0">
              <a:spcBef>
                <a:spcPts val="0"/>
              </a:spcBef>
              <a:spcAft>
                <a:spcPts val="0"/>
              </a:spcAft>
              <a:buNone/>
              <a:defRPr/>
            </a:lvl1pPr>
            <a:lvl2pPr lvl="1" algn="l" rtl="0">
              <a:spcBef>
                <a:spcPts val="0"/>
              </a:spcBef>
              <a:spcAft>
                <a:spcPts val="0"/>
              </a:spcAft>
              <a:buNone/>
              <a:defRPr/>
            </a:lvl2pPr>
            <a:lvl3pPr lvl="2" algn="l" rtl="0">
              <a:spcBef>
                <a:spcPts val="0"/>
              </a:spcBef>
              <a:spcAft>
                <a:spcPts val="0"/>
              </a:spcAft>
              <a:buNone/>
              <a:defRPr/>
            </a:lvl3pPr>
            <a:lvl4pPr lvl="3" algn="l" rtl="0">
              <a:spcBef>
                <a:spcPts val="0"/>
              </a:spcBef>
              <a:spcAft>
                <a:spcPts val="0"/>
              </a:spcAft>
              <a:buNone/>
              <a:defRPr/>
            </a:lvl4pPr>
            <a:lvl5pPr lvl="4" algn="l" rtl="0">
              <a:spcBef>
                <a:spcPts val="0"/>
              </a:spcBef>
              <a:spcAft>
                <a:spcPts val="0"/>
              </a:spcAft>
              <a:buNone/>
              <a:defRPr/>
            </a:lvl5pPr>
            <a:lvl6pPr lvl="5" algn="l" rtl="0">
              <a:spcBef>
                <a:spcPts val="0"/>
              </a:spcBef>
              <a:spcAft>
                <a:spcPts val="0"/>
              </a:spcAft>
              <a:buNone/>
              <a:defRPr/>
            </a:lvl6pPr>
            <a:lvl7pPr lvl="6" algn="l" rtl="0">
              <a:spcBef>
                <a:spcPts val="0"/>
              </a:spcBef>
              <a:spcAft>
                <a:spcPts val="0"/>
              </a:spcAft>
              <a:buNone/>
              <a:defRPr/>
            </a:lvl7pPr>
            <a:lvl8pPr lvl="7" algn="l" rtl="0">
              <a:spcBef>
                <a:spcPts val="0"/>
              </a:spcBef>
              <a:spcAft>
                <a:spcPts val="0"/>
              </a:spcAft>
              <a:buNone/>
              <a:defRPr/>
            </a:lvl8pPr>
            <a:lvl9pPr lvl="8" algn="l" rtl="0">
              <a:spcBef>
                <a:spcPts val="0"/>
              </a:spcBef>
              <a:spcAft>
                <a:spcPts val="0"/>
              </a:spcAft>
              <a:buNone/>
              <a:defRPr/>
            </a:lvl9pPr>
          </a:lstStyle>
          <a:p>
            <a:endParaRPr/>
          </a:p>
        </p:txBody>
      </p:sp>
      <p:sp>
        <p:nvSpPr>
          <p:cNvPr id="194" name="Google Shape;194;p20"/>
          <p:cNvSpPr txBox="1">
            <a:spLocks noGrp="1"/>
          </p:cNvSpPr>
          <p:nvPr>
            <p:ph type="subTitle" idx="1"/>
          </p:nvPr>
        </p:nvSpPr>
        <p:spPr>
          <a:xfrm>
            <a:off x="896675" y="1667263"/>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5" name="Google Shape;195;p20"/>
          <p:cNvSpPr txBox="1">
            <a:spLocks noGrp="1"/>
          </p:cNvSpPr>
          <p:nvPr>
            <p:ph type="subTitle" idx="2"/>
          </p:nvPr>
        </p:nvSpPr>
        <p:spPr>
          <a:xfrm>
            <a:off x="896700" y="1908112"/>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96" name="Google Shape;196;p20"/>
          <p:cNvSpPr txBox="1">
            <a:spLocks noGrp="1"/>
          </p:cNvSpPr>
          <p:nvPr>
            <p:ph type="subTitle" idx="3"/>
          </p:nvPr>
        </p:nvSpPr>
        <p:spPr>
          <a:xfrm>
            <a:off x="896675" y="2941139"/>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7" name="Google Shape;197;p20"/>
          <p:cNvSpPr txBox="1">
            <a:spLocks noGrp="1"/>
          </p:cNvSpPr>
          <p:nvPr>
            <p:ph type="subTitle" idx="4"/>
          </p:nvPr>
        </p:nvSpPr>
        <p:spPr>
          <a:xfrm>
            <a:off x="896625" y="3182988"/>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98" name="Google Shape;198;p20"/>
          <p:cNvSpPr txBox="1">
            <a:spLocks noGrp="1"/>
          </p:cNvSpPr>
          <p:nvPr>
            <p:ph type="subTitle" idx="5"/>
          </p:nvPr>
        </p:nvSpPr>
        <p:spPr>
          <a:xfrm>
            <a:off x="2790599" y="1667263"/>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199" name="Google Shape;199;p20"/>
          <p:cNvSpPr txBox="1">
            <a:spLocks noGrp="1"/>
          </p:cNvSpPr>
          <p:nvPr>
            <p:ph type="subTitle" idx="6"/>
          </p:nvPr>
        </p:nvSpPr>
        <p:spPr>
          <a:xfrm>
            <a:off x="2790600" y="1908112"/>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00" name="Google Shape;200;p20"/>
          <p:cNvSpPr txBox="1">
            <a:spLocks noGrp="1"/>
          </p:cNvSpPr>
          <p:nvPr>
            <p:ph type="subTitle" idx="7"/>
          </p:nvPr>
        </p:nvSpPr>
        <p:spPr>
          <a:xfrm>
            <a:off x="2790599" y="2941139"/>
            <a:ext cx="1578900" cy="3327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b="1">
                <a:solidFill>
                  <a:schemeClr val="accent1"/>
                </a:solidFill>
              </a:defRPr>
            </a:lvl2pPr>
            <a:lvl3pPr lvl="2" algn="ctr" rtl="0">
              <a:spcBef>
                <a:spcPts val="0"/>
              </a:spcBef>
              <a:spcAft>
                <a:spcPts val="0"/>
              </a:spcAft>
              <a:buNone/>
              <a:defRPr sz="1800" b="1">
                <a:solidFill>
                  <a:schemeClr val="accent1"/>
                </a:solidFill>
              </a:defRPr>
            </a:lvl3pPr>
            <a:lvl4pPr lvl="3" algn="ctr" rtl="0">
              <a:spcBef>
                <a:spcPts val="0"/>
              </a:spcBef>
              <a:spcAft>
                <a:spcPts val="0"/>
              </a:spcAft>
              <a:buNone/>
              <a:defRPr sz="1800" b="1">
                <a:solidFill>
                  <a:schemeClr val="accent1"/>
                </a:solidFill>
              </a:defRPr>
            </a:lvl4pPr>
            <a:lvl5pPr lvl="4" algn="ctr" rtl="0">
              <a:spcBef>
                <a:spcPts val="0"/>
              </a:spcBef>
              <a:spcAft>
                <a:spcPts val="0"/>
              </a:spcAft>
              <a:buNone/>
              <a:defRPr sz="1800" b="1">
                <a:solidFill>
                  <a:schemeClr val="accent1"/>
                </a:solidFill>
              </a:defRPr>
            </a:lvl5pPr>
            <a:lvl6pPr lvl="5" algn="ctr" rtl="0">
              <a:spcBef>
                <a:spcPts val="0"/>
              </a:spcBef>
              <a:spcAft>
                <a:spcPts val="0"/>
              </a:spcAft>
              <a:buNone/>
              <a:defRPr sz="1800" b="1">
                <a:solidFill>
                  <a:schemeClr val="accent1"/>
                </a:solidFill>
              </a:defRPr>
            </a:lvl6pPr>
            <a:lvl7pPr lvl="6" algn="ctr" rtl="0">
              <a:spcBef>
                <a:spcPts val="0"/>
              </a:spcBef>
              <a:spcAft>
                <a:spcPts val="0"/>
              </a:spcAft>
              <a:buNone/>
              <a:defRPr sz="1800" b="1">
                <a:solidFill>
                  <a:schemeClr val="accent1"/>
                </a:solidFill>
              </a:defRPr>
            </a:lvl7pPr>
            <a:lvl8pPr lvl="7" algn="ctr" rtl="0">
              <a:spcBef>
                <a:spcPts val="0"/>
              </a:spcBef>
              <a:spcAft>
                <a:spcPts val="0"/>
              </a:spcAft>
              <a:buNone/>
              <a:defRPr sz="1800" b="1">
                <a:solidFill>
                  <a:schemeClr val="accent1"/>
                </a:solidFill>
              </a:defRPr>
            </a:lvl8pPr>
            <a:lvl9pPr lvl="8" algn="ctr" rtl="0">
              <a:spcBef>
                <a:spcPts val="0"/>
              </a:spcBef>
              <a:spcAft>
                <a:spcPts val="0"/>
              </a:spcAft>
              <a:buNone/>
              <a:defRPr sz="1800" b="1">
                <a:solidFill>
                  <a:schemeClr val="accent1"/>
                </a:solidFill>
              </a:defRPr>
            </a:lvl9pPr>
          </a:lstStyle>
          <a:p>
            <a:endParaRPr/>
          </a:p>
        </p:txBody>
      </p:sp>
      <p:sp>
        <p:nvSpPr>
          <p:cNvPr id="201" name="Google Shape;201;p20"/>
          <p:cNvSpPr txBox="1">
            <a:spLocks noGrp="1"/>
          </p:cNvSpPr>
          <p:nvPr>
            <p:ph type="subTitle" idx="8"/>
          </p:nvPr>
        </p:nvSpPr>
        <p:spPr>
          <a:xfrm>
            <a:off x="2790602" y="3182988"/>
            <a:ext cx="1578900" cy="640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02" name="Google Shape;202;p20"/>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3" name="Google Shape;203;p20"/>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4" name="Google Shape;204;p20"/>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05" name="Google Shape;205;p20"/>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06" name="Google Shape;206;p20"/>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07" name="Google Shape;207;p20"/>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980204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one column 2">
  <p:cSld name="Title and one column 2">
    <p:spTree>
      <p:nvGrpSpPr>
        <p:cNvPr id="1" name="Shape 208"/>
        <p:cNvGrpSpPr/>
        <p:nvPr/>
      </p:nvGrpSpPr>
      <p:grpSpPr>
        <a:xfrm>
          <a:off x="0" y="0"/>
          <a:ext cx="0" cy="0"/>
          <a:chOff x="0" y="0"/>
          <a:chExt cx="0" cy="0"/>
        </a:xfrm>
      </p:grpSpPr>
      <p:sp>
        <p:nvSpPr>
          <p:cNvPr id="209" name="Google Shape;209;p21"/>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210" name="Google Shape;210;p21"/>
          <p:cNvSpPr txBox="1">
            <a:spLocks noGrp="1"/>
          </p:cNvSpPr>
          <p:nvPr>
            <p:ph type="subTitle" idx="1"/>
          </p:nvPr>
        </p:nvSpPr>
        <p:spPr>
          <a:xfrm>
            <a:off x="1180460" y="2017547"/>
            <a:ext cx="25521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b="1">
                <a:solidFill>
                  <a:schemeClr val="dk2"/>
                </a:solidFill>
              </a:defRPr>
            </a:lvl1pPr>
            <a:lvl2pPr lvl="1" rtl="0">
              <a:spcBef>
                <a:spcPts val="0"/>
              </a:spcBef>
              <a:spcAft>
                <a:spcPts val="0"/>
              </a:spcAft>
              <a:buNone/>
              <a:defRPr sz="1800">
                <a:solidFill>
                  <a:schemeClr val="dk2"/>
                </a:solidFill>
              </a:defRPr>
            </a:lvl2pPr>
            <a:lvl3pPr lvl="2" rtl="0">
              <a:spcBef>
                <a:spcPts val="0"/>
              </a:spcBef>
              <a:spcAft>
                <a:spcPts val="0"/>
              </a:spcAft>
              <a:buNone/>
              <a:defRPr sz="1800">
                <a:solidFill>
                  <a:schemeClr val="dk2"/>
                </a:solidFill>
              </a:defRPr>
            </a:lvl3pPr>
            <a:lvl4pPr lvl="3" rtl="0">
              <a:spcBef>
                <a:spcPts val="0"/>
              </a:spcBef>
              <a:spcAft>
                <a:spcPts val="0"/>
              </a:spcAft>
              <a:buNone/>
              <a:defRPr sz="1800">
                <a:solidFill>
                  <a:schemeClr val="dk2"/>
                </a:solidFill>
              </a:defRPr>
            </a:lvl4pPr>
            <a:lvl5pPr lvl="4" rtl="0">
              <a:spcBef>
                <a:spcPts val="0"/>
              </a:spcBef>
              <a:spcAft>
                <a:spcPts val="0"/>
              </a:spcAft>
              <a:buNone/>
              <a:defRPr sz="1800">
                <a:solidFill>
                  <a:schemeClr val="dk2"/>
                </a:solidFill>
              </a:defRPr>
            </a:lvl5pPr>
            <a:lvl6pPr lvl="5" rtl="0">
              <a:spcBef>
                <a:spcPts val="0"/>
              </a:spcBef>
              <a:spcAft>
                <a:spcPts val="0"/>
              </a:spcAft>
              <a:buNone/>
              <a:defRPr sz="1800">
                <a:solidFill>
                  <a:schemeClr val="dk2"/>
                </a:solidFill>
              </a:defRPr>
            </a:lvl6pPr>
            <a:lvl7pPr lvl="6" rtl="0">
              <a:spcBef>
                <a:spcPts val="0"/>
              </a:spcBef>
              <a:spcAft>
                <a:spcPts val="0"/>
              </a:spcAft>
              <a:buNone/>
              <a:defRPr sz="1800">
                <a:solidFill>
                  <a:schemeClr val="dk2"/>
                </a:solidFill>
              </a:defRPr>
            </a:lvl7pPr>
            <a:lvl8pPr lvl="7" rtl="0">
              <a:spcBef>
                <a:spcPts val="0"/>
              </a:spcBef>
              <a:spcAft>
                <a:spcPts val="0"/>
              </a:spcAft>
              <a:buNone/>
              <a:defRPr sz="1800">
                <a:solidFill>
                  <a:schemeClr val="dk2"/>
                </a:solidFill>
              </a:defRPr>
            </a:lvl8pPr>
            <a:lvl9pPr lvl="8" rtl="0">
              <a:spcBef>
                <a:spcPts val="0"/>
              </a:spcBef>
              <a:spcAft>
                <a:spcPts val="0"/>
              </a:spcAft>
              <a:buNone/>
              <a:defRPr sz="1800">
                <a:solidFill>
                  <a:schemeClr val="dk2"/>
                </a:solidFill>
              </a:defRPr>
            </a:lvl9pPr>
          </a:lstStyle>
          <a:p>
            <a:endParaRPr/>
          </a:p>
        </p:txBody>
      </p:sp>
      <p:sp>
        <p:nvSpPr>
          <p:cNvPr id="211" name="Google Shape;211;p21"/>
          <p:cNvSpPr txBox="1">
            <a:spLocks noGrp="1"/>
          </p:cNvSpPr>
          <p:nvPr>
            <p:ph type="subTitle" idx="2"/>
          </p:nvPr>
        </p:nvSpPr>
        <p:spPr>
          <a:xfrm>
            <a:off x="1177904" y="2343275"/>
            <a:ext cx="2552100" cy="14124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12" name="Google Shape;212;p21"/>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3" name="Google Shape;213;p21"/>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14" name="Google Shape;214;p21"/>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215" name="Google Shape;215;p21"/>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6" name="Google Shape;216;p21"/>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7" name="Google Shape;217;p21"/>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8" name="Google Shape;218;p21"/>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19" name="Google Shape;219;p21"/>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006479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20"/>
        <p:cNvGrpSpPr/>
        <p:nvPr/>
      </p:nvGrpSpPr>
      <p:grpSpPr>
        <a:xfrm>
          <a:off x="0" y="0"/>
          <a:ext cx="0" cy="0"/>
          <a:chOff x="0" y="0"/>
          <a:chExt cx="0" cy="0"/>
        </a:xfrm>
      </p:grpSpPr>
      <p:sp>
        <p:nvSpPr>
          <p:cNvPr id="221" name="Google Shape;221;p22"/>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222" name="Google Shape;222;p22"/>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3" name="Google Shape;223;p22"/>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4" name="Google Shape;224;p22"/>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5" name="Google Shape;225;p22"/>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26" name="Google Shape;226;p22"/>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27" name="Google Shape;227;p22"/>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898911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28"/>
        <p:cNvGrpSpPr/>
        <p:nvPr/>
      </p:nvGrpSpPr>
      <p:grpSpPr>
        <a:xfrm>
          <a:off x="0" y="0"/>
          <a:ext cx="0" cy="0"/>
          <a:chOff x="0" y="0"/>
          <a:chExt cx="0" cy="0"/>
        </a:xfrm>
      </p:grpSpPr>
      <p:sp>
        <p:nvSpPr>
          <p:cNvPr id="229" name="Google Shape;229;p23"/>
          <p:cNvSpPr txBox="1">
            <a:spLocks noGrp="1"/>
          </p:cNvSpPr>
          <p:nvPr>
            <p:ph type="title"/>
          </p:nvPr>
        </p:nvSpPr>
        <p:spPr>
          <a:xfrm>
            <a:off x="2325950" y="395775"/>
            <a:ext cx="4492800" cy="1041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8100"/>
            </a:lvl1pPr>
            <a:lvl2pPr lvl="1" algn="ctr" rtl="0">
              <a:spcBef>
                <a:spcPts val="0"/>
              </a:spcBef>
              <a:spcAft>
                <a:spcPts val="0"/>
              </a:spcAft>
              <a:buNone/>
              <a:defRPr sz="8100"/>
            </a:lvl2pPr>
            <a:lvl3pPr lvl="2" algn="ctr" rtl="0">
              <a:spcBef>
                <a:spcPts val="0"/>
              </a:spcBef>
              <a:spcAft>
                <a:spcPts val="0"/>
              </a:spcAft>
              <a:buNone/>
              <a:defRPr sz="8100"/>
            </a:lvl3pPr>
            <a:lvl4pPr lvl="3" algn="ctr" rtl="0">
              <a:spcBef>
                <a:spcPts val="0"/>
              </a:spcBef>
              <a:spcAft>
                <a:spcPts val="0"/>
              </a:spcAft>
              <a:buNone/>
              <a:defRPr sz="8100"/>
            </a:lvl4pPr>
            <a:lvl5pPr lvl="4" algn="ctr" rtl="0">
              <a:spcBef>
                <a:spcPts val="0"/>
              </a:spcBef>
              <a:spcAft>
                <a:spcPts val="0"/>
              </a:spcAft>
              <a:buNone/>
              <a:defRPr sz="8100"/>
            </a:lvl5pPr>
            <a:lvl6pPr lvl="5" algn="ctr" rtl="0">
              <a:spcBef>
                <a:spcPts val="0"/>
              </a:spcBef>
              <a:spcAft>
                <a:spcPts val="0"/>
              </a:spcAft>
              <a:buNone/>
              <a:defRPr sz="8100"/>
            </a:lvl6pPr>
            <a:lvl7pPr lvl="6" algn="ctr" rtl="0">
              <a:spcBef>
                <a:spcPts val="0"/>
              </a:spcBef>
              <a:spcAft>
                <a:spcPts val="0"/>
              </a:spcAft>
              <a:buNone/>
              <a:defRPr sz="8100"/>
            </a:lvl7pPr>
            <a:lvl8pPr lvl="7" algn="ctr" rtl="0">
              <a:spcBef>
                <a:spcPts val="0"/>
              </a:spcBef>
              <a:spcAft>
                <a:spcPts val="0"/>
              </a:spcAft>
              <a:buNone/>
              <a:defRPr sz="8100"/>
            </a:lvl8pPr>
            <a:lvl9pPr lvl="8" algn="ctr" rtl="0">
              <a:spcBef>
                <a:spcPts val="0"/>
              </a:spcBef>
              <a:spcAft>
                <a:spcPts val="0"/>
              </a:spcAft>
              <a:buNone/>
              <a:defRPr sz="8100"/>
            </a:lvl9pPr>
          </a:lstStyle>
          <a:p>
            <a:endParaRPr/>
          </a:p>
        </p:txBody>
      </p:sp>
      <p:sp>
        <p:nvSpPr>
          <p:cNvPr id="230" name="Google Shape;230;p23"/>
          <p:cNvSpPr txBox="1">
            <a:spLocks noGrp="1"/>
          </p:cNvSpPr>
          <p:nvPr>
            <p:ph type="subTitle" idx="1"/>
          </p:nvPr>
        </p:nvSpPr>
        <p:spPr>
          <a:xfrm>
            <a:off x="2327041" y="1521123"/>
            <a:ext cx="4492800" cy="1460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31" name="Google Shape;231;p23"/>
          <p:cNvSpPr txBox="1"/>
          <p:nvPr/>
        </p:nvSpPr>
        <p:spPr>
          <a:xfrm>
            <a:off x="2241300" y="3714050"/>
            <a:ext cx="4661400" cy="792600"/>
          </a:xfrm>
          <a:prstGeom prst="rect">
            <a:avLst/>
          </a:prstGeom>
          <a:noFill/>
          <a:ln>
            <a:noFill/>
          </a:ln>
        </p:spPr>
        <p:txBody>
          <a:bodyPr spcFirstLastPara="1" wrap="square" lIns="91425" tIns="91425" rIns="91425" bIns="91425" anchor="ctr" anchorCtr="0">
            <a:noAutofit/>
          </a:bodyPr>
          <a:lstStyle/>
          <a:p>
            <a:pPr marL="0" marR="0" lvl="0" indent="0" algn="ctr" defTabSz="685783" rtl="0" eaLnBrk="1" fontAlgn="auto" latinLnBrk="0" hangingPunct="1">
              <a:lnSpc>
                <a:spcPct val="100000"/>
              </a:lnSpc>
              <a:spcBef>
                <a:spcPts val="300"/>
              </a:spcBef>
              <a:spcAft>
                <a:spcPts val="0"/>
              </a:spcAft>
              <a:buClr>
                <a:srgbClr val="000000"/>
              </a:buClr>
              <a:buSzPts val="1100"/>
              <a:buFont typeface="Arial"/>
              <a:buNone/>
              <a:tabLst/>
              <a:defRPr/>
            </a:pPr>
            <a:r>
              <a:rPr kumimoji="0" lang="en" sz="1200" b="1" i="0" u="none" strike="noStrike" kern="1200" cap="none" spc="0" normalizeH="0" baseline="0" noProof="0">
                <a:ln>
                  <a:noFill/>
                </a:ln>
                <a:solidFill>
                  <a:srgbClr val="98AF35"/>
                </a:solidFill>
                <a:effectLst/>
                <a:uLnTx/>
                <a:uFillTx/>
                <a:latin typeface="Archivo"/>
                <a:ea typeface="Archivo"/>
                <a:cs typeface="Archivo"/>
                <a:sym typeface="Archivo"/>
              </a:rPr>
              <a:t>CREDITS:</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This presentation template was created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2">
                  <a:extLst>
                    <a:ext uri="{A12FA001-AC4F-418D-AE19-62706E023703}">
                      <ahyp:hlinkClr xmlns:ahyp="http://schemas.microsoft.com/office/drawing/2018/hyperlinkcolor" xmlns="" val="tx"/>
                    </a:ext>
                  </a:extLst>
                </a:hlinkClick>
              </a:rPr>
              <a:t>Slidesgo</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including icons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3">
                  <a:extLst>
                    <a:ext uri="{A12FA001-AC4F-418D-AE19-62706E023703}">
                      <ahyp:hlinkClr xmlns:ahyp="http://schemas.microsoft.com/office/drawing/2018/hyperlinkcolor" xmlns="" val="tx"/>
                    </a:ext>
                  </a:extLst>
                </a:hlinkClick>
              </a:rPr>
              <a:t>Flaticon</a:t>
            </a:r>
            <a:r>
              <a:rPr kumimoji="0" lang="en" sz="1200" b="0" i="0" u="none" strike="noStrike" kern="1200" cap="none" spc="0" normalizeH="0" baseline="0" noProof="0">
                <a:ln>
                  <a:noFill/>
                </a:ln>
                <a:solidFill>
                  <a:srgbClr val="000000"/>
                </a:solidFill>
                <a:effectLst/>
                <a:uLnTx/>
                <a:uFillTx/>
                <a:latin typeface="Archivo"/>
                <a:ea typeface="Archivo"/>
                <a:cs typeface="Archivo"/>
                <a:sym typeface="Archivo"/>
              </a:rPr>
              <a:t>, infographics &amp; images by </a:t>
            </a:r>
            <a:r>
              <a:rPr kumimoji="0" lang="en" sz="1200" b="1" i="0" u="none" strike="noStrike" kern="1200" cap="none" spc="0" normalizeH="0" baseline="0" noProof="0">
                <a:ln>
                  <a:noFill/>
                </a:ln>
                <a:solidFill>
                  <a:srgbClr val="98AF35"/>
                </a:solidFill>
                <a:effectLst/>
                <a:uLnTx/>
                <a:uFill>
                  <a:noFill/>
                </a:uFill>
                <a:latin typeface="Archivo"/>
                <a:ea typeface="Archivo"/>
                <a:cs typeface="Archivo"/>
                <a:sym typeface="Archivo"/>
                <a:hlinkClick r:id="rId4">
                  <a:extLst>
                    <a:ext uri="{A12FA001-AC4F-418D-AE19-62706E023703}">
                      <ahyp:hlinkClr xmlns:ahyp="http://schemas.microsoft.com/office/drawing/2018/hyperlinkcolor" xmlns="" val="tx"/>
                    </a:ext>
                  </a:extLst>
                </a:hlinkClick>
              </a:rPr>
              <a:t>Freepik</a:t>
            </a:r>
            <a:endParaRPr kumimoji="0" sz="1200" b="1" i="0" u="none" strike="noStrike" kern="1200" cap="none" spc="0" normalizeH="0" baseline="0" noProof="0">
              <a:ln>
                <a:noFill/>
              </a:ln>
              <a:solidFill>
                <a:srgbClr val="98AF35"/>
              </a:solidFill>
              <a:effectLst/>
              <a:uLnTx/>
              <a:uFillTx/>
              <a:latin typeface="Archivo"/>
              <a:ea typeface="Archivo"/>
              <a:cs typeface="Archivo"/>
              <a:sym typeface="Archivo"/>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chivo"/>
              <a:ea typeface="Archivo"/>
              <a:cs typeface="Archivo"/>
              <a:sym typeface="Archivo"/>
            </a:endParaRPr>
          </a:p>
        </p:txBody>
      </p:sp>
      <p:cxnSp>
        <p:nvCxnSpPr>
          <p:cNvPr id="232" name="Google Shape;232;p23"/>
          <p:cNvCxnSpPr/>
          <p:nvPr/>
        </p:nvCxnSpPr>
        <p:spPr>
          <a:xfrm rot="10800000">
            <a:off x="8192125" y="4720200"/>
            <a:ext cx="0" cy="423300"/>
          </a:xfrm>
          <a:prstGeom prst="straightConnector1">
            <a:avLst/>
          </a:prstGeom>
          <a:noFill/>
          <a:ln w="19050" cap="flat" cmpd="sng">
            <a:solidFill>
              <a:schemeClr val="accent2"/>
            </a:solidFill>
            <a:prstDash val="solid"/>
            <a:round/>
            <a:headEnd type="none" w="med" len="med"/>
            <a:tailEnd type="none" w="med" len="med"/>
          </a:ln>
        </p:spPr>
      </p:cxnSp>
      <p:cxnSp>
        <p:nvCxnSpPr>
          <p:cNvPr id="233" name="Google Shape;233;p23"/>
          <p:cNvCxnSpPr/>
          <p:nvPr/>
        </p:nvCxnSpPr>
        <p:spPr>
          <a:xfrm rot="10800000">
            <a:off x="933950" y="50"/>
            <a:ext cx="0" cy="451500"/>
          </a:xfrm>
          <a:prstGeom prst="straightConnector1">
            <a:avLst/>
          </a:prstGeom>
          <a:noFill/>
          <a:ln w="19050" cap="flat" cmpd="sng">
            <a:solidFill>
              <a:schemeClr val="accent2"/>
            </a:solidFill>
            <a:prstDash val="solid"/>
            <a:round/>
            <a:headEnd type="none" w="med" len="med"/>
            <a:tailEnd type="none" w="med" len="med"/>
          </a:ln>
        </p:spPr>
      </p:cxnSp>
      <p:sp>
        <p:nvSpPr>
          <p:cNvPr id="234" name="Google Shape;234;p23"/>
          <p:cNvSpPr/>
          <p:nvPr/>
        </p:nvSpPr>
        <p:spPr>
          <a:xfrm>
            <a:off x="726225" y="594175"/>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5" name="Google Shape;235;p23"/>
          <p:cNvSpPr/>
          <p:nvPr/>
        </p:nvSpPr>
        <p:spPr>
          <a:xfrm>
            <a:off x="791325" y="22001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6" name="Google Shape;236;p23"/>
          <p:cNvSpPr/>
          <p:nvPr/>
        </p:nvSpPr>
        <p:spPr>
          <a:xfrm>
            <a:off x="726225" y="409660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7" name="Google Shape;237;p23"/>
          <p:cNvSpPr/>
          <p:nvPr/>
        </p:nvSpPr>
        <p:spPr>
          <a:xfrm>
            <a:off x="8030875" y="5941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8" name="Google Shape;238;p23"/>
          <p:cNvSpPr/>
          <p:nvPr/>
        </p:nvSpPr>
        <p:spPr>
          <a:xfrm>
            <a:off x="7965775" y="234540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9" name="Google Shape;239;p23"/>
          <p:cNvSpPr/>
          <p:nvPr/>
        </p:nvSpPr>
        <p:spPr>
          <a:xfrm>
            <a:off x="8030875" y="422682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0" name="Google Shape;240;p23"/>
          <p:cNvCxnSpPr/>
          <p:nvPr/>
        </p:nvCxnSpPr>
        <p:spPr>
          <a:xfrm rot="10800000">
            <a:off x="8192125" y="0"/>
            <a:ext cx="0" cy="423300"/>
          </a:xfrm>
          <a:prstGeom prst="straightConnector1">
            <a:avLst/>
          </a:prstGeom>
          <a:noFill/>
          <a:ln w="19050" cap="flat" cmpd="sng">
            <a:solidFill>
              <a:schemeClr val="accent1"/>
            </a:solidFill>
            <a:prstDash val="solid"/>
            <a:round/>
            <a:headEnd type="none" w="med" len="med"/>
            <a:tailEnd type="none" w="med" len="med"/>
          </a:ln>
        </p:spPr>
      </p:cxnSp>
      <p:cxnSp>
        <p:nvCxnSpPr>
          <p:cNvPr id="241" name="Google Shape;241;p23"/>
          <p:cNvCxnSpPr/>
          <p:nvPr/>
        </p:nvCxnSpPr>
        <p:spPr>
          <a:xfrm rot="10800000">
            <a:off x="933950" y="4706100"/>
            <a:ext cx="0" cy="4515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981110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42"/>
        <p:cNvGrpSpPr/>
        <p:nvPr/>
      </p:nvGrpSpPr>
      <p:grpSpPr>
        <a:xfrm>
          <a:off x="0" y="0"/>
          <a:ext cx="0" cy="0"/>
          <a:chOff x="0" y="0"/>
          <a:chExt cx="0" cy="0"/>
        </a:xfrm>
      </p:grpSpPr>
      <p:sp>
        <p:nvSpPr>
          <p:cNvPr id="243" name="Google Shape;243;p24"/>
          <p:cNvSpPr/>
          <p:nvPr/>
        </p:nvSpPr>
        <p:spPr>
          <a:xfrm>
            <a:off x="425925" y="88888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4" name="Google Shape;244;p24"/>
          <p:cNvSpPr/>
          <p:nvPr/>
        </p:nvSpPr>
        <p:spPr>
          <a:xfrm>
            <a:off x="8330475" y="37450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5" name="Google Shape;245;p24"/>
          <p:cNvSpPr/>
          <p:nvPr/>
        </p:nvSpPr>
        <p:spPr>
          <a:xfrm>
            <a:off x="8265375" y="39290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46" name="Google Shape;246;p24"/>
          <p:cNvSpPr/>
          <p:nvPr/>
        </p:nvSpPr>
        <p:spPr>
          <a:xfrm>
            <a:off x="491025" y="4428113"/>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7" name="Google Shape;247;p24"/>
          <p:cNvCxnSpPr/>
          <p:nvPr/>
        </p:nvCxnSpPr>
        <p:spPr>
          <a:xfrm rot="10800000">
            <a:off x="652275" y="1855413"/>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48" name="Google Shape;248;p24"/>
          <p:cNvCxnSpPr/>
          <p:nvPr/>
        </p:nvCxnSpPr>
        <p:spPr>
          <a:xfrm rot="10800000">
            <a:off x="8491725" y="1265838"/>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4015968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49"/>
        <p:cNvGrpSpPr/>
        <p:nvPr/>
      </p:nvGrpSpPr>
      <p:grpSpPr>
        <a:xfrm>
          <a:off x="0" y="0"/>
          <a:ext cx="0" cy="0"/>
          <a:chOff x="0" y="0"/>
          <a:chExt cx="0" cy="0"/>
        </a:xfrm>
      </p:grpSpPr>
      <p:sp>
        <p:nvSpPr>
          <p:cNvPr id="250" name="Google Shape;250;p25"/>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1" name="Google Shape;251;p25"/>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52" name="Google Shape;252;p25"/>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253" name="Google Shape;253;p25"/>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4" name="Google Shape;254;p25"/>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5" name="Google Shape;255;p25"/>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56" name="Google Shape;256;p25"/>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57" name="Google Shape;257;p25"/>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391588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258"/>
        <p:cNvGrpSpPr/>
        <p:nvPr/>
      </p:nvGrpSpPr>
      <p:grpSpPr>
        <a:xfrm>
          <a:off x="0" y="0"/>
          <a:ext cx="0" cy="0"/>
          <a:chOff x="0" y="0"/>
          <a:chExt cx="0" cy="0"/>
        </a:xfrm>
      </p:grpSpPr>
      <p:sp>
        <p:nvSpPr>
          <p:cNvPr id="259" name="Google Shape;259;p26"/>
          <p:cNvSpPr/>
          <p:nvPr/>
        </p:nvSpPr>
        <p:spPr>
          <a:xfrm>
            <a:off x="2257375" y="44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0" name="Google Shape;260;p26"/>
          <p:cNvSpPr/>
          <p:nvPr/>
        </p:nvSpPr>
        <p:spPr>
          <a:xfrm>
            <a:off x="993263" y="4443211"/>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1" name="Google Shape;261;p26"/>
          <p:cNvCxnSpPr/>
          <p:nvPr/>
        </p:nvCxnSpPr>
        <p:spPr>
          <a:xfrm>
            <a:off x="-12" y="667688"/>
            <a:ext cx="1838100" cy="0"/>
          </a:xfrm>
          <a:prstGeom prst="straightConnector1">
            <a:avLst/>
          </a:prstGeom>
          <a:noFill/>
          <a:ln w="19050" cap="flat" cmpd="sng">
            <a:solidFill>
              <a:schemeClr val="accent2"/>
            </a:solidFill>
            <a:prstDash val="solid"/>
            <a:round/>
            <a:headEnd type="none" w="med" len="med"/>
            <a:tailEnd type="none" w="med" len="med"/>
          </a:ln>
        </p:spPr>
      </p:cxnSp>
      <p:cxnSp>
        <p:nvCxnSpPr>
          <p:cNvPr id="262" name="Google Shape;262;p26"/>
          <p:cNvCxnSpPr/>
          <p:nvPr/>
        </p:nvCxnSpPr>
        <p:spPr>
          <a:xfrm>
            <a:off x="7318788" y="667688"/>
            <a:ext cx="1838100" cy="0"/>
          </a:xfrm>
          <a:prstGeom prst="straightConnector1">
            <a:avLst/>
          </a:prstGeom>
          <a:noFill/>
          <a:ln w="19050" cap="flat" cmpd="sng">
            <a:solidFill>
              <a:schemeClr val="accent1"/>
            </a:solidFill>
            <a:prstDash val="solid"/>
            <a:round/>
            <a:headEnd type="none" w="med" len="med"/>
            <a:tailEnd type="none" w="med" len="med"/>
          </a:ln>
        </p:spPr>
      </p:cxnSp>
      <p:sp>
        <p:nvSpPr>
          <p:cNvPr id="263" name="Google Shape;263;p26"/>
          <p:cNvSpPr/>
          <p:nvPr/>
        </p:nvSpPr>
        <p:spPr>
          <a:xfrm>
            <a:off x="6446825" y="4413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4" name="Google Shape;264;p26"/>
          <p:cNvSpPr/>
          <p:nvPr/>
        </p:nvSpPr>
        <p:spPr>
          <a:xfrm>
            <a:off x="7828238" y="4443211"/>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5" name="Google Shape;265;p26"/>
          <p:cNvCxnSpPr/>
          <p:nvPr/>
        </p:nvCxnSpPr>
        <p:spPr>
          <a:xfrm rot="10800000" flipH="1">
            <a:off x="8417625" y="4597274"/>
            <a:ext cx="739200" cy="720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4199888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266"/>
        <p:cNvGrpSpPr/>
        <p:nvPr/>
      </p:nvGrpSpPr>
      <p:grpSpPr>
        <a:xfrm>
          <a:off x="0" y="0"/>
          <a:ext cx="0" cy="0"/>
          <a:chOff x="0" y="0"/>
          <a:chExt cx="0" cy="0"/>
        </a:xfrm>
      </p:grpSpPr>
      <p:sp>
        <p:nvSpPr>
          <p:cNvPr id="267" name="Google Shape;267;p27"/>
          <p:cNvSpPr/>
          <p:nvPr/>
        </p:nvSpPr>
        <p:spPr>
          <a:xfrm>
            <a:off x="499875" y="229591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68" name="Google Shape;268;p27"/>
          <p:cNvSpPr/>
          <p:nvPr/>
        </p:nvSpPr>
        <p:spPr>
          <a:xfrm>
            <a:off x="564975" y="40217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69" name="Google Shape;269;p27"/>
          <p:cNvCxnSpPr/>
          <p:nvPr/>
        </p:nvCxnSpPr>
        <p:spPr>
          <a:xfrm rot="10800000">
            <a:off x="726225" y="-12"/>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270" name="Google Shape;270;p27"/>
          <p:cNvCxnSpPr/>
          <p:nvPr/>
        </p:nvCxnSpPr>
        <p:spPr>
          <a:xfrm rot="10800000">
            <a:off x="8417775" y="3084588"/>
            <a:ext cx="0" cy="2058900"/>
          </a:xfrm>
          <a:prstGeom prst="straightConnector1">
            <a:avLst/>
          </a:prstGeom>
          <a:noFill/>
          <a:ln w="19050" cap="flat" cmpd="sng">
            <a:solidFill>
              <a:schemeClr val="accent1"/>
            </a:solidFill>
            <a:prstDash val="solid"/>
            <a:round/>
            <a:headEnd type="none" w="med" len="med"/>
            <a:tailEnd type="none" w="med" len="med"/>
          </a:ln>
        </p:spPr>
      </p:cxnSp>
      <p:sp>
        <p:nvSpPr>
          <p:cNvPr id="271" name="Google Shape;271;p27"/>
          <p:cNvSpPr/>
          <p:nvPr/>
        </p:nvSpPr>
        <p:spPr>
          <a:xfrm>
            <a:off x="8190125" y="1843213"/>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72" name="Google Shape;272;p27"/>
          <p:cNvSpPr/>
          <p:nvPr/>
        </p:nvSpPr>
        <p:spPr>
          <a:xfrm>
            <a:off x="8255225" y="460613"/>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92804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784275" y="1804667"/>
            <a:ext cx="3501600" cy="2083800"/>
          </a:xfrm>
          <a:prstGeom prst="rect">
            <a:avLst/>
          </a:prstGeom>
        </p:spPr>
        <p:txBody>
          <a:bodyPr spcFirstLastPara="1" wrap="square" lIns="91425" tIns="91425" rIns="91425" bIns="91425" anchor="ctr" anchorCtr="0">
            <a:noAutofit/>
          </a:bodyPr>
          <a:lstStyle>
            <a:lvl1pPr lvl="0" algn="l">
              <a:spcBef>
                <a:spcPts val="0"/>
              </a:spcBef>
              <a:spcAft>
                <a:spcPts val="0"/>
              </a:spcAft>
              <a:buSzPts val="6000"/>
              <a:buNone/>
              <a:defRPr sz="63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9" name="Google Shape;19;p3"/>
          <p:cNvSpPr txBox="1">
            <a:spLocks noGrp="1"/>
          </p:cNvSpPr>
          <p:nvPr>
            <p:ph type="subTitle" idx="1"/>
          </p:nvPr>
        </p:nvSpPr>
        <p:spPr>
          <a:xfrm>
            <a:off x="4784275" y="3942867"/>
            <a:ext cx="3501600" cy="589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20" name="Google Shape;20;p3"/>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1" name="Google Shape;21;p3"/>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2" name="Google Shape;22;p3"/>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23" name="Google Shape;23;p3"/>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24" name="Google Shape;24;p3"/>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25" name="Google Shape;25;p3"/>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3558128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 of Contents">
  <p:cSld name="1_Table of Contents">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0" name="Google Shape;60;p13">
            <a:hlinkClick r:id="" action="ppaction://noaction"/>
          </p:cNvPr>
          <p:cNvSpPr txBox="1">
            <a:spLocks noGrp="1"/>
          </p:cNvSpPr>
          <p:nvPr>
            <p:ph type="title" idx="2" hasCustomPrompt="1"/>
          </p:nvPr>
        </p:nvSpPr>
        <p:spPr>
          <a:xfrm>
            <a:off x="71322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1" name="Google Shape;61;p13">
            <a:hlinkClick r:id="" action="ppaction://noaction"/>
          </p:cNvPr>
          <p:cNvSpPr txBox="1">
            <a:spLocks noGrp="1"/>
          </p:cNvSpPr>
          <p:nvPr>
            <p:ph type="title" idx="3"/>
          </p:nvPr>
        </p:nvSpPr>
        <p:spPr>
          <a:xfrm>
            <a:off x="1636585" y="1787250"/>
            <a:ext cx="1684500" cy="436500"/>
          </a:xfrm>
          <a:prstGeom prst="rect">
            <a:avLst/>
          </a:prstGeom>
        </p:spPr>
        <p:txBody>
          <a:bodyPr spcFirstLastPara="1" wrap="square" lIns="91425" tIns="91425" rIns="91425" bIns="91425" anchor="b" anchorCtr="0">
            <a:noAutofit/>
          </a:bodyPr>
          <a:lstStyle>
            <a:lvl1pPr lvl="0">
              <a:spcBef>
                <a:spcPts val="0"/>
              </a:spcBef>
              <a:spcAft>
                <a:spcPts val="0"/>
              </a:spcAft>
              <a:buSzPts val="2000"/>
              <a:buNone/>
              <a:defRPr sz="18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62" name="Google Shape;62;p13">
            <a:hlinkClick r:id="" action="ppaction://noaction"/>
          </p:cNvPr>
          <p:cNvSpPr txBox="1">
            <a:spLocks noGrp="1"/>
          </p:cNvSpPr>
          <p:nvPr>
            <p:ph type="subTitle" idx="1"/>
          </p:nvPr>
        </p:nvSpPr>
        <p:spPr>
          <a:xfrm>
            <a:off x="1636576" y="2062667"/>
            <a:ext cx="1684500" cy="689400"/>
          </a:xfrm>
          <a:prstGeom prst="rect">
            <a:avLst/>
          </a:prstGeom>
        </p:spPr>
        <p:txBody>
          <a:bodyPr spcFirstLastPara="1" wrap="square" lIns="91425" tIns="91425" rIns="91425" bIns="91425" anchor="t"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63" name="Google Shape;63;p13"/>
          <p:cNvSpPr txBox="1">
            <a:spLocks noGrp="1"/>
          </p:cNvSpPr>
          <p:nvPr>
            <p:ph type="title" idx="4" hasCustomPrompt="1"/>
          </p:nvPr>
        </p:nvSpPr>
        <p:spPr>
          <a:xfrm>
            <a:off x="71322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4" name="Google Shape;64;p13"/>
          <p:cNvSpPr txBox="1">
            <a:spLocks noGrp="1"/>
          </p:cNvSpPr>
          <p:nvPr>
            <p:ph type="title" idx="5"/>
          </p:nvPr>
        </p:nvSpPr>
        <p:spPr>
          <a:xfrm>
            <a:off x="1636585"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5" name="Google Shape;65;p13"/>
          <p:cNvSpPr txBox="1">
            <a:spLocks noGrp="1"/>
          </p:cNvSpPr>
          <p:nvPr>
            <p:ph type="subTitle" idx="6"/>
          </p:nvPr>
        </p:nvSpPr>
        <p:spPr>
          <a:xfrm>
            <a:off x="163657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6" name="Google Shape;66;p13">
            <a:hlinkClick r:id="" action="ppaction://noaction"/>
          </p:cNvPr>
          <p:cNvSpPr txBox="1">
            <a:spLocks noGrp="1"/>
          </p:cNvSpPr>
          <p:nvPr>
            <p:ph type="title" idx="7" hasCustomPrompt="1"/>
          </p:nvPr>
        </p:nvSpPr>
        <p:spPr>
          <a:xfrm>
            <a:off x="332117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67" name="Google Shape;67;p13">
            <a:hlinkClick r:id="" action="ppaction://noaction"/>
          </p:cNvPr>
          <p:cNvSpPr txBox="1">
            <a:spLocks noGrp="1"/>
          </p:cNvSpPr>
          <p:nvPr>
            <p:ph type="title" idx="8"/>
          </p:nvPr>
        </p:nvSpPr>
        <p:spPr>
          <a:xfrm>
            <a:off x="4244527" y="1787250"/>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8" name="Google Shape;68;p13">
            <a:hlinkClick r:id="" action="ppaction://noaction"/>
          </p:cNvPr>
          <p:cNvSpPr txBox="1">
            <a:spLocks noGrp="1"/>
          </p:cNvSpPr>
          <p:nvPr>
            <p:ph type="subTitle" idx="9"/>
          </p:nvPr>
        </p:nvSpPr>
        <p:spPr>
          <a:xfrm>
            <a:off x="4244526" y="2062667"/>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69" name="Google Shape;69;p13"/>
          <p:cNvSpPr txBox="1">
            <a:spLocks noGrp="1"/>
          </p:cNvSpPr>
          <p:nvPr>
            <p:ph type="title" idx="13" hasCustomPrompt="1"/>
          </p:nvPr>
        </p:nvSpPr>
        <p:spPr>
          <a:xfrm>
            <a:off x="332117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0" name="Google Shape;70;p13"/>
          <p:cNvSpPr txBox="1">
            <a:spLocks noGrp="1"/>
          </p:cNvSpPr>
          <p:nvPr>
            <p:ph type="title" idx="14"/>
          </p:nvPr>
        </p:nvSpPr>
        <p:spPr>
          <a:xfrm>
            <a:off x="4244527"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1" name="Google Shape;71;p13"/>
          <p:cNvSpPr txBox="1">
            <a:spLocks noGrp="1"/>
          </p:cNvSpPr>
          <p:nvPr>
            <p:ph type="subTitle" idx="15"/>
          </p:nvPr>
        </p:nvSpPr>
        <p:spPr>
          <a:xfrm>
            <a:off x="424452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2" name="Google Shape;72;p13">
            <a:hlinkClick r:id="" action="ppaction://noaction"/>
          </p:cNvPr>
          <p:cNvSpPr txBox="1">
            <a:spLocks noGrp="1"/>
          </p:cNvSpPr>
          <p:nvPr>
            <p:ph type="title" idx="16" hasCustomPrompt="1"/>
          </p:nvPr>
        </p:nvSpPr>
        <p:spPr>
          <a:xfrm>
            <a:off x="5929125" y="1787250"/>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3" name="Google Shape;73;p13">
            <a:hlinkClick r:id="" action="ppaction://noaction"/>
          </p:cNvPr>
          <p:cNvSpPr txBox="1">
            <a:spLocks noGrp="1"/>
          </p:cNvSpPr>
          <p:nvPr>
            <p:ph type="title" idx="17"/>
          </p:nvPr>
        </p:nvSpPr>
        <p:spPr>
          <a:xfrm>
            <a:off x="6852450" y="1787250"/>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4" name="Google Shape;74;p13">
            <a:hlinkClick r:id="" action="ppaction://noaction"/>
          </p:cNvPr>
          <p:cNvSpPr txBox="1">
            <a:spLocks noGrp="1"/>
          </p:cNvSpPr>
          <p:nvPr>
            <p:ph type="subTitle" idx="18"/>
          </p:nvPr>
        </p:nvSpPr>
        <p:spPr>
          <a:xfrm>
            <a:off x="6852456" y="2062667"/>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75" name="Google Shape;75;p13"/>
          <p:cNvSpPr txBox="1">
            <a:spLocks noGrp="1"/>
          </p:cNvSpPr>
          <p:nvPr>
            <p:ph type="title" idx="19" hasCustomPrompt="1"/>
          </p:nvPr>
        </p:nvSpPr>
        <p:spPr>
          <a:xfrm>
            <a:off x="5929125" y="3629725"/>
            <a:ext cx="923400" cy="9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5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r>
              <a:t>xx%</a:t>
            </a:r>
          </a:p>
        </p:txBody>
      </p:sp>
      <p:sp>
        <p:nvSpPr>
          <p:cNvPr id="76" name="Google Shape;76;p13"/>
          <p:cNvSpPr txBox="1">
            <a:spLocks noGrp="1"/>
          </p:cNvSpPr>
          <p:nvPr>
            <p:ph type="title" idx="20"/>
          </p:nvPr>
        </p:nvSpPr>
        <p:spPr>
          <a:xfrm>
            <a:off x="6852450" y="3629627"/>
            <a:ext cx="1684500" cy="436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7" name="Google Shape;77;p13"/>
          <p:cNvSpPr txBox="1">
            <a:spLocks noGrp="1"/>
          </p:cNvSpPr>
          <p:nvPr>
            <p:ph type="subTitle" idx="21"/>
          </p:nvPr>
        </p:nvSpPr>
        <p:spPr>
          <a:xfrm>
            <a:off x="6852456" y="3905175"/>
            <a:ext cx="1684500" cy="689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7454094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3731172" y="1943338"/>
            <a:ext cx="4699500" cy="755400"/>
          </a:xfrm>
          <a:prstGeom prst="rect">
            <a:avLst/>
          </a:prstGeom>
        </p:spPr>
        <p:txBody>
          <a:bodyPr spcFirstLastPara="1" wrap="square" lIns="91425" tIns="91425" rIns="91425" bIns="91425" anchor="ctr" anchorCtr="0">
            <a:noAutofit/>
          </a:bodyPr>
          <a:lstStyle>
            <a:lvl1pPr lvl="0" algn="r">
              <a:spcBef>
                <a:spcPts val="0"/>
              </a:spcBef>
              <a:spcAft>
                <a:spcPts val="0"/>
              </a:spcAft>
              <a:buSzPts val="3600"/>
              <a:buNone/>
              <a:defRPr sz="52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7" name="Google Shape;17;p3"/>
          <p:cNvSpPr txBox="1">
            <a:spLocks noGrp="1"/>
          </p:cNvSpPr>
          <p:nvPr>
            <p:ph type="title" idx="2" hasCustomPrompt="1"/>
          </p:nvPr>
        </p:nvSpPr>
        <p:spPr>
          <a:xfrm>
            <a:off x="3731050" y="636125"/>
            <a:ext cx="4699800" cy="1413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2000"/>
              <a:buNone/>
              <a:defRPr sz="10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8" name="Google Shape;18;p3"/>
          <p:cNvSpPr txBox="1">
            <a:spLocks noGrp="1"/>
          </p:cNvSpPr>
          <p:nvPr>
            <p:ph type="subTitle" idx="1"/>
          </p:nvPr>
        </p:nvSpPr>
        <p:spPr>
          <a:xfrm>
            <a:off x="3731150" y="32197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9" name="Google Shape;19;p3"/>
          <p:cNvSpPr txBox="1">
            <a:spLocks noGrp="1"/>
          </p:cNvSpPr>
          <p:nvPr>
            <p:ph type="subTitle" idx="3"/>
          </p:nvPr>
        </p:nvSpPr>
        <p:spPr>
          <a:xfrm>
            <a:off x="3731150" y="2774950"/>
            <a:ext cx="4699500" cy="3687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818824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107"/>
        <p:cNvGrpSpPr/>
        <p:nvPr/>
      </p:nvGrpSpPr>
      <p:grpSpPr>
        <a:xfrm>
          <a:off x="0" y="0"/>
          <a:ext cx="0" cy="0"/>
          <a:chOff x="0" y="0"/>
          <a:chExt cx="0" cy="0"/>
        </a:xfrm>
      </p:grpSpPr>
      <p:sp>
        <p:nvSpPr>
          <p:cNvPr id="108" name="Google Shape;108;p18"/>
          <p:cNvSpPr txBox="1">
            <a:spLocks noGrp="1"/>
          </p:cNvSpPr>
          <p:nvPr>
            <p:ph type="title"/>
          </p:nvPr>
        </p:nvSpPr>
        <p:spPr>
          <a:xfrm>
            <a:off x="2635025" y="1710253"/>
            <a:ext cx="3873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09" name="Google Shape;109;p18"/>
          <p:cNvSpPr txBox="1">
            <a:spLocks noGrp="1"/>
          </p:cNvSpPr>
          <p:nvPr>
            <p:ph type="title" idx="2" hasCustomPrompt="1"/>
          </p:nvPr>
        </p:nvSpPr>
        <p:spPr>
          <a:xfrm>
            <a:off x="2634925" y="532738"/>
            <a:ext cx="3874200" cy="1413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10" name="Google Shape;110;p18"/>
          <p:cNvSpPr txBox="1">
            <a:spLocks noGrp="1"/>
          </p:cNvSpPr>
          <p:nvPr>
            <p:ph type="subTitle" idx="1"/>
          </p:nvPr>
        </p:nvSpPr>
        <p:spPr>
          <a:xfrm>
            <a:off x="2222200" y="2986690"/>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11" name="Google Shape;111;p18"/>
          <p:cNvSpPr txBox="1">
            <a:spLocks noGrp="1"/>
          </p:cNvSpPr>
          <p:nvPr>
            <p:ph type="subTitle" idx="3"/>
          </p:nvPr>
        </p:nvSpPr>
        <p:spPr>
          <a:xfrm>
            <a:off x="2635007" y="2541865"/>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6403339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xfrm>
            <a:off x="4143975" y="3079988"/>
            <a:ext cx="3873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14" name="Google Shape;114;p19"/>
          <p:cNvSpPr txBox="1">
            <a:spLocks noGrp="1"/>
          </p:cNvSpPr>
          <p:nvPr>
            <p:ph type="title" idx="2" hasCustomPrompt="1"/>
          </p:nvPr>
        </p:nvSpPr>
        <p:spPr>
          <a:xfrm>
            <a:off x="4143875" y="2054175"/>
            <a:ext cx="3874200" cy="111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15" name="Google Shape;115;p19"/>
          <p:cNvSpPr txBox="1">
            <a:spLocks noGrp="1"/>
          </p:cNvSpPr>
          <p:nvPr>
            <p:ph type="subTitle" idx="1"/>
          </p:nvPr>
        </p:nvSpPr>
        <p:spPr>
          <a:xfrm>
            <a:off x="3731150"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16" name="Google Shape;116;p19"/>
          <p:cNvSpPr txBox="1">
            <a:spLocks noGrp="1"/>
          </p:cNvSpPr>
          <p:nvPr>
            <p:ph type="subTitle" idx="3"/>
          </p:nvPr>
        </p:nvSpPr>
        <p:spPr>
          <a:xfrm>
            <a:off x="4143957" y="800550"/>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478088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6">
  <p:cSld name="Section header 6">
    <p:spTree>
      <p:nvGrpSpPr>
        <p:cNvPr id="1" name="Shape 122"/>
        <p:cNvGrpSpPr/>
        <p:nvPr/>
      </p:nvGrpSpPr>
      <p:grpSpPr>
        <a:xfrm>
          <a:off x="0" y="0"/>
          <a:ext cx="0" cy="0"/>
          <a:chOff x="0" y="0"/>
          <a:chExt cx="0" cy="0"/>
        </a:xfrm>
      </p:grpSpPr>
      <p:sp>
        <p:nvSpPr>
          <p:cNvPr id="123" name="Google Shape;123;p21"/>
          <p:cNvSpPr txBox="1">
            <a:spLocks noGrp="1"/>
          </p:cNvSpPr>
          <p:nvPr>
            <p:ph type="title"/>
          </p:nvPr>
        </p:nvSpPr>
        <p:spPr>
          <a:xfrm>
            <a:off x="2314125" y="3062549"/>
            <a:ext cx="45159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24" name="Google Shape;124;p21"/>
          <p:cNvSpPr txBox="1">
            <a:spLocks noGrp="1"/>
          </p:cNvSpPr>
          <p:nvPr>
            <p:ph type="title" idx="2" hasCustomPrompt="1"/>
          </p:nvPr>
        </p:nvSpPr>
        <p:spPr>
          <a:xfrm>
            <a:off x="2634975" y="2042949"/>
            <a:ext cx="3874200" cy="111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25" name="Google Shape;125;p21"/>
          <p:cNvSpPr txBox="1">
            <a:spLocks noGrp="1"/>
          </p:cNvSpPr>
          <p:nvPr>
            <p:ph type="subTitle" idx="1"/>
          </p:nvPr>
        </p:nvSpPr>
        <p:spPr>
          <a:xfrm>
            <a:off x="2222250"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26" name="Google Shape;126;p21"/>
          <p:cNvSpPr txBox="1">
            <a:spLocks noGrp="1"/>
          </p:cNvSpPr>
          <p:nvPr>
            <p:ph type="subTitle" idx="3"/>
          </p:nvPr>
        </p:nvSpPr>
        <p:spPr>
          <a:xfrm>
            <a:off x="2635057" y="800550"/>
            <a:ext cx="3873900" cy="368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27399052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388"/>
        <p:cNvGrpSpPr/>
        <p:nvPr/>
      </p:nvGrpSpPr>
      <p:grpSpPr>
        <a:xfrm>
          <a:off x="0" y="0"/>
          <a:ext cx="0" cy="0"/>
          <a:chOff x="0" y="0"/>
          <a:chExt cx="0" cy="0"/>
        </a:xfrm>
      </p:grpSpPr>
      <p:sp>
        <p:nvSpPr>
          <p:cNvPr id="389" name="Google Shape;389;p27"/>
          <p:cNvSpPr/>
          <p:nvPr/>
        </p:nvSpPr>
        <p:spPr>
          <a:xfrm rot="10800000">
            <a:off x="3775364" y="-37478"/>
            <a:ext cx="5952915" cy="2866754"/>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0" name="Google Shape;390;p27"/>
          <p:cNvSpPr txBox="1">
            <a:spLocks noGrp="1"/>
          </p:cNvSpPr>
          <p:nvPr>
            <p:ph type="subTitle" idx="1"/>
          </p:nvPr>
        </p:nvSpPr>
        <p:spPr>
          <a:xfrm>
            <a:off x="2485050" y="2537338"/>
            <a:ext cx="4103100" cy="1015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sp>
        <p:nvSpPr>
          <p:cNvPr id="391" name="Google Shape;391;p27"/>
          <p:cNvSpPr txBox="1">
            <a:spLocks noGrp="1"/>
          </p:cNvSpPr>
          <p:nvPr>
            <p:ph type="title"/>
          </p:nvPr>
        </p:nvSpPr>
        <p:spPr>
          <a:xfrm>
            <a:off x="2485100" y="1401588"/>
            <a:ext cx="4103100" cy="1293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2"/>
              </a:buClr>
              <a:buSzPts val="3400"/>
              <a:buNone/>
              <a:defRPr sz="7200"/>
            </a:lvl1pPr>
            <a:lvl2pPr lvl="1" rtl="0">
              <a:spcBef>
                <a:spcPts val="0"/>
              </a:spcBef>
              <a:spcAft>
                <a:spcPts val="0"/>
              </a:spcAft>
              <a:buClr>
                <a:schemeClr val="accent2"/>
              </a:buClr>
              <a:buSzPts val="3400"/>
              <a:buNone/>
              <a:defRPr>
                <a:solidFill>
                  <a:schemeClr val="accent2"/>
                </a:solidFill>
              </a:defRPr>
            </a:lvl2pPr>
            <a:lvl3pPr lvl="2" rtl="0">
              <a:spcBef>
                <a:spcPts val="0"/>
              </a:spcBef>
              <a:spcAft>
                <a:spcPts val="0"/>
              </a:spcAft>
              <a:buClr>
                <a:schemeClr val="accent2"/>
              </a:buClr>
              <a:buSzPts val="3400"/>
              <a:buNone/>
              <a:defRPr>
                <a:solidFill>
                  <a:schemeClr val="accent2"/>
                </a:solidFill>
              </a:defRPr>
            </a:lvl3pPr>
            <a:lvl4pPr lvl="3" rtl="0">
              <a:spcBef>
                <a:spcPts val="0"/>
              </a:spcBef>
              <a:spcAft>
                <a:spcPts val="0"/>
              </a:spcAft>
              <a:buClr>
                <a:schemeClr val="accent2"/>
              </a:buClr>
              <a:buSzPts val="3400"/>
              <a:buNone/>
              <a:defRPr>
                <a:solidFill>
                  <a:schemeClr val="accent2"/>
                </a:solidFill>
              </a:defRPr>
            </a:lvl4pPr>
            <a:lvl5pPr lvl="4" rtl="0">
              <a:spcBef>
                <a:spcPts val="0"/>
              </a:spcBef>
              <a:spcAft>
                <a:spcPts val="0"/>
              </a:spcAft>
              <a:buClr>
                <a:schemeClr val="accent2"/>
              </a:buClr>
              <a:buSzPts val="3400"/>
              <a:buNone/>
              <a:defRPr>
                <a:solidFill>
                  <a:schemeClr val="accent2"/>
                </a:solidFill>
              </a:defRPr>
            </a:lvl5pPr>
            <a:lvl6pPr lvl="5" rtl="0">
              <a:spcBef>
                <a:spcPts val="0"/>
              </a:spcBef>
              <a:spcAft>
                <a:spcPts val="0"/>
              </a:spcAft>
              <a:buClr>
                <a:schemeClr val="accent2"/>
              </a:buClr>
              <a:buSzPts val="3400"/>
              <a:buNone/>
              <a:defRPr>
                <a:solidFill>
                  <a:schemeClr val="accent2"/>
                </a:solidFill>
              </a:defRPr>
            </a:lvl6pPr>
            <a:lvl7pPr lvl="6" rtl="0">
              <a:spcBef>
                <a:spcPts val="0"/>
              </a:spcBef>
              <a:spcAft>
                <a:spcPts val="0"/>
              </a:spcAft>
              <a:buClr>
                <a:schemeClr val="accent2"/>
              </a:buClr>
              <a:buSzPts val="3400"/>
              <a:buNone/>
              <a:defRPr>
                <a:solidFill>
                  <a:schemeClr val="accent2"/>
                </a:solidFill>
              </a:defRPr>
            </a:lvl7pPr>
            <a:lvl8pPr lvl="7" rtl="0">
              <a:spcBef>
                <a:spcPts val="0"/>
              </a:spcBef>
              <a:spcAft>
                <a:spcPts val="0"/>
              </a:spcAft>
              <a:buClr>
                <a:schemeClr val="accent2"/>
              </a:buClr>
              <a:buSzPts val="3400"/>
              <a:buNone/>
              <a:defRPr>
                <a:solidFill>
                  <a:schemeClr val="accent2"/>
                </a:solidFill>
              </a:defRPr>
            </a:lvl8pPr>
            <a:lvl9pPr lvl="8" rtl="0">
              <a:spcBef>
                <a:spcPts val="0"/>
              </a:spcBef>
              <a:spcAft>
                <a:spcPts val="0"/>
              </a:spcAft>
              <a:buClr>
                <a:schemeClr val="accent2"/>
              </a:buClr>
              <a:buSzPts val="3400"/>
              <a:buNone/>
              <a:defRPr>
                <a:solidFill>
                  <a:schemeClr val="accent2"/>
                </a:solidFill>
              </a:defRPr>
            </a:lvl9pPr>
          </a:lstStyle>
          <a:p>
            <a:endParaRPr/>
          </a:p>
        </p:txBody>
      </p:sp>
      <p:sp>
        <p:nvSpPr>
          <p:cNvPr id="392" name="Google Shape;392;p27"/>
          <p:cNvSpPr/>
          <p:nvPr/>
        </p:nvSpPr>
        <p:spPr>
          <a:xfrm flipH="1">
            <a:off x="7108277" y="4064728"/>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3" name="Google Shape;393;p27"/>
          <p:cNvSpPr/>
          <p:nvPr/>
        </p:nvSpPr>
        <p:spPr>
          <a:xfrm>
            <a:off x="231227" y="1959703"/>
            <a:ext cx="1487005" cy="539387"/>
          </a:xfrm>
          <a:custGeom>
            <a:avLst/>
            <a:gdLst/>
            <a:ahLst/>
            <a:cxnLst/>
            <a:rect l="l" t="t" r="r" b="b"/>
            <a:pathLst>
              <a:path w="83976" h="38569" extrusionOk="0">
                <a:moveTo>
                  <a:pt x="28830" y="0"/>
                </a:moveTo>
                <a:cubicBezTo>
                  <a:pt x="25275" y="0"/>
                  <a:pt x="21679" y="966"/>
                  <a:pt x="18444" y="2493"/>
                </a:cubicBezTo>
                <a:cubicBezTo>
                  <a:pt x="12264" y="5410"/>
                  <a:pt x="7061" y="10363"/>
                  <a:pt x="3858" y="16411"/>
                </a:cubicBezTo>
                <a:cubicBezTo>
                  <a:pt x="1299" y="21245"/>
                  <a:pt x="1" y="31294"/>
                  <a:pt x="132" y="38569"/>
                </a:cubicBezTo>
                <a:lnTo>
                  <a:pt x="83976" y="38569"/>
                </a:lnTo>
                <a:cubicBezTo>
                  <a:pt x="82748" y="36249"/>
                  <a:pt x="80081" y="34802"/>
                  <a:pt x="77461" y="34802"/>
                </a:cubicBezTo>
                <a:cubicBezTo>
                  <a:pt x="76397" y="34802"/>
                  <a:pt x="75340" y="35041"/>
                  <a:pt x="74391" y="35557"/>
                </a:cubicBezTo>
                <a:cubicBezTo>
                  <a:pt x="73700" y="29877"/>
                  <a:pt x="71117" y="24281"/>
                  <a:pt x="66616" y="20721"/>
                </a:cubicBezTo>
                <a:cubicBezTo>
                  <a:pt x="63732" y="18434"/>
                  <a:pt x="60028" y="17120"/>
                  <a:pt x="56374" y="17120"/>
                </a:cubicBezTo>
                <a:cubicBezTo>
                  <a:pt x="54341" y="17120"/>
                  <a:pt x="52323" y="17527"/>
                  <a:pt x="50471" y="18400"/>
                </a:cubicBezTo>
                <a:cubicBezTo>
                  <a:pt x="48590" y="14756"/>
                  <a:pt x="46649" y="11113"/>
                  <a:pt x="44042" y="7922"/>
                </a:cubicBezTo>
                <a:cubicBezTo>
                  <a:pt x="41434" y="4755"/>
                  <a:pt x="38113" y="2064"/>
                  <a:pt x="34207" y="814"/>
                </a:cubicBezTo>
                <a:cubicBezTo>
                  <a:pt x="32461" y="254"/>
                  <a:pt x="30651" y="0"/>
                  <a:pt x="2883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94" name="Google Shape;394;p27"/>
          <p:cNvSpPr/>
          <p:nvPr/>
        </p:nvSpPr>
        <p:spPr>
          <a:xfrm>
            <a:off x="-491820" y="-391502"/>
            <a:ext cx="1734900" cy="1734900"/>
          </a:xfrm>
          <a:prstGeom prst="ellipse">
            <a:avLst/>
          </a:prstGeom>
          <a:no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32908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e column text">
  <p:cSld name="1_One column 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2591550" y="1470395"/>
            <a:ext cx="3960900" cy="576000"/>
          </a:xfrm>
          <a:prstGeom prst="rect">
            <a:avLst/>
          </a:prstGeom>
        </p:spPr>
        <p:txBody>
          <a:bodyPr spcFirstLastPara="1" wrap="square" lIns="91425" tIns="91425" rIns="91425" bIns="91425" anchor="b" anchorCtr="0">
            <a:noAutofit/>
          </a:bodyPr>
          <a:lstStyle>
            <a:lvl1pPr lvl="0" algn="ctr">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0" name="Google Shape;40;p7"/>
          <p:cNvSpPr txBox="1">
            <a:spLocks noGrp="1"/>
          </p:cNvSpPr>
          <p:nvPr>
            <p:ph type="body" idx="1"/>
          </p:nvPr>
        </p:nvSpPr>
        <p:spPr>
          <a:xfrm>
            <a:off x="2591550" y="2048721"/>
            <a:ext cx="3960900" cy="1459200"/>
          </a:xfrm>
          <a:prstGeom prst="rect">
            <a:avLst/>
          </a:prstGeom>
        </p:spPr>
        <p:txBody>
          <a:bodyPr spcFirstLastPara="1" wrap="square" lIns="91425" tIns="91425" rIns="91425" bIns="91425" anchor="ctr" anchorCtr="0">
            <a:noAutofit/>
          </a:bodyPr>
          <a:lstStyle>
            <a:lvl1pPr marL="457178" lvl="0" indent="-304786" algn="ctr">
              <a:spcBef>
                <a:spcPts val="0"/>
              </a:spcBef>
              <a:spcAft>
                <a:spcPts val="0"/>
              </a:spcAft>
              <a:buSzPts val="1200"/>
              <a:buChar char="●"/>
              <a:defRPr/>
            </a:lvl1pPr>
            <a:lvl2pPr marL="914355" lvl="1" indent="-304786">
              <a:spcBef>
                <a:spcPts val="0"/>
              </a:spcBef>
              <a:spcAft>
                <a:spcPts val="0"/>
              </a:spcAft>
              <a:buSzPts val="1200"/>
              <a:buChar char="○"/>
              <a:defRPr sz="1200"/>
            </a:lvl2pPr>
            <a:lvl3pPr marL="1371532" lvl="2" indent="-304786">
              <a:spcBef>
                <a:spcPts val="0"/>
              </a:spcBef>
              <a:spcAft>
                <a:spcPts val="0"/>
              </a:spcAft>
              <a:buSzPts val="1200"/>
              <a:buChar char="■"/>
              <a:defRPr sz="1200"/>
            </a:lvl3pPr>
            <a:lvl4pPr marL="1828709" lvl="3" indent="-304786">
              <a:spcBef>
                <a:spcPts val="0"/>
              </a:spcBef>
              <a:spcAft>
                <a:spcPts val="0"/>
              </a:spcAft>
              <a:buSzPts val="1200"/>
              <a:buChar char="●"/>
              <a:defRPr sz="1200"/>
            </a:lvl4pPr>
            <a:lvl5pPr marL="2285886" lvl="4" indent="-304786">
              <a:spcBef>
                <a:spcPts val="0"/>
              </a:spcBef>
              <a:spcAft>
                <a:spcPts val="0"/>
              </a:spcAft>
              <a:buSzPts val="1200"/>
              <a:buChar char="○"/>
              <a:defRPr sz="1200"/>
            </a:lvl5pPr>
            <a:lvl6pPr marL="2743064" lvl="5" indent="-304786">
              <a:spcBef>
                <a:spcPts val="0"/>
              </a:spcBef>
              <a:spcAft>
                <a:spcPts val="0"/>
              </a:spcAft>
              <a:buSzPts val="1200"/>
              <a:buChar char="■"/>
              <a:defRPr sz="1200"/>
            </a:lvl6pPr>
            <a:lvl7pPr marL="3200240" lvl="6" indent="-304786">
              <a:spcBef>
                <a:spcPts val="0"/>
              </a:spcBef>
              <a:spcAft>
                <a:spcPts val="0"/>
              </a:spcAft>
              <a:buSzPts val="1200"/>
              <a:buChar char="●"/>
              <a:defRPr sz="1200"/>
            </a:lvl7pPr>
            <a:lvl8pPr marL="3657418" lvl="7" indent="-304786">
              <a:spcBef>
                <a:spcPts val="0"/>
              </a:spcBef>
              <a:spcAft>
                <a:spcPts val="0"/>
              </a:spcAft>
              <a:buSzPts val="1200"/>
              <a:buChar char="○"/>
              <a:defRPr sz="1200"/>
            </a:lvl8pPr>
            <a:lvl9pPr marL="4114595" lvl="8" indent="-304786">
              <a:spcBef>
                <a:spcPts val="0"/>
              </a:spcBef>
              <a:spcAft>
                <a:spcPts val="0"/>
              </a:spcAft>
              <a:buSzPts val="1200"/>
              <a:buChar char="■"/>
              <a:defRPr sz="1200"/>
            </a:lvl9pPr>
          </a:lstStyle>
          <a:p>
            <a:endParaRPr/>
          </a:p>
        </p:txBody>
      </p:sp>
    </p:spTree>
    <p:extLst>
      <p:ext uri="{BB962C8B-B14F-4D97-AF65-F5344CB8AC3E}">
        <p14:creationId xmlns:p14="http://schemas.microsoft.com/office/powerpoint/2010/main" val="11784928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37"/>
        <p:cNvGrpSpPr/>
        <p:nvPr/>
      </p:nvGrpSpPr>
      <p:grpSpPr>
        <a:xfrm>
          <a:off x="0" y="0"/>
          <a:ext cx="0" cy="0"/>
          <a:chOff x="0" y="0"/>
          <a:chExt cx="0" cy="0"/>
        </a:xfrm>
      </p:grpSpPr>
    </p:spTree>
    <p:extLst>
      <p:ext uri="{BB962C8B-B14F-4D97-AF65-F5344CB8AC3E}">
        <p14:creationId xmlns:p14="http://schemas.microsoft.com/office/powerpoint/2010/main" val="27538285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94" name="Google Shape;94;p16"/>
          <p:cNvSpPr txBox="1">
            <a:spLocks noGrp="1"/>
          </p:cNvSpPr>
          <p:nvPr>
            <p:ph type="title" idx="2"/>
          </p:nvPr>
        </p:nvSpPr>
        <p:spPr>
          <a:xfrm>
            <a:off x="1300279" y="3616075"/>
            <a:ext cx="2605200" cy="436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0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95" name="Google Shape;95;p16"/>
          <p:cNvSpPr txBox="1">
            <a:spLocks noGrp="1"/>
          </p:cNvSpPr>
          <p:nvPr>
            <p:ph type="subTitle" idx="1"/>
          </p:nvPr>
        </p:nvSpPr>
        <p:spPr>
          <a:xfrm>
            <a:off x="1300275" y="3900350"/>
            <a:ext cx="2605200" cy="651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96" name="Google Shape;96;p16"/>
          <p:cNvSpPr txBox="1">
            <a:spLocks noGrp="1"/>
          </p:cNvSpPr>
          <p:nvPr>
            <p:ph type="title" idx="3"/>
          </p:nvPr>
        </p:nvSpPr>
        <p:spPr>
          <a:xfrm>
            <a:off x="5238529" y="3616075"/>
            <a:ext cx="2605200" cy="436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0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97" name="Google Shape;97;p16"/>
          <p:cNvSpPr txBox="1">
            <a:spLocks noGrp="1"/>
          </p:cNvSpPr>
          <p:nvPr>
            <p:ph type="subTitle" idx="4"/>
          </p:nvPr>
        </p:nvSpPr>
        <p:spPr>
          <a:xfrm>
            <a:off x="5238525" y="3900350"/>
            <a:ext cx="2605200" cy="651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98" name="Google Shape;98;p16"/>
          <p:cNvSpPr/>
          <p:nvPr/>
        </p:nvSpPr>
        <p:spPr>
          <a:xfrm>
            <a:off x="4257025" y="4604009"/>
            <a:ext cx="793800" cy="809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9" name="Google Shape;99;p16"/>
          <p:cNvSpPr/>
          <p:nvPr/>
        </p:nvSpPr>
        <p:spPr>
          <a:xfrm rot="10800000" flipH="1">
            <a:off x="8430725" y="2388000"/>
            <a:ext cx="367500" cy="3675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0" name="Google Shape;100;p16"/>
          <p:cNvSpPr/>
          <p:nvPr/>
        </p:nvSpPr>
        <p:spPr>
          <a:xfrm rot="10800000" flipH="1">
            <a:off x="227875" y="3759775"/>
            <a:ext cx="318300" cy="2928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1" name="Google Shape;101;p16"/>
          <p:cNvSpPr/>
          <p:nvPr/>
        </p:nvSpPr>
        <p:spPr>
          <a:xfrm rot="10800000" flipH="1">
            <a:off x="5238525" y="-207725"/>
            <a:ext cx="759300" cy="698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8058423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body" idx="1"/>
          </p:nvPr>
        </p:nvSpPr>
        <p:spPr>
          <a:xfrm>
            <a:off x="713225" y="1152475"/>
            <a:ext cx="3622800" cy="3451500"/>
          </a:xfrm>
          <a:prstGeom prst="rect">
            <a:avLst/>
          </a:prstGeom>
        </p:spPr>
        <p:txBody>
          <a:bodyPr spcFirstLastPara="1" wrap="square" lIns="91425" tIns="91425" rIns="91425" bIns="91425" anchor="ctr" anchorCtr="0">
            <a:noAutofit/>
          </a:bodyPr>
          <a:lstStyle>
            <a:lvl1pPr marL="457178" lvl="0" indent="-317484">
              <a:spcBef>
                <a:spcPts val="0"/>
              </a:spcBef>
              <a:spcAft>
                <a:spcPts val="0"/>
              </a:spcAft>
              <a:buSzPts val="1400"/>
              <a:buChar char="●"/>
              <a:defRPr sz="1400"/>
            </a:lvl1pPr>
            <a:lvl2pPr marL="914355" lvl="1" indent="-304786">
              <a:spcBef>
                <a:spcPts val="0"/>
              </a:spcBef>
              <a:spcAft>
                <a:spcPts val="0"/>
              </a:spcAft>
              <a:buSzPts val="1200"/>
              <a:buChar char="○"/>
              <a:defRPr sz="1200"/>
            </a:lvl2pPr>
            <a:lvl3pPr marL="1371532" lvl="2" indent="-304786">
              <a:spcBef>
                <a:spcPts val="0"/>
              </a:spcBef>
              <a:spcAft>
                <a:spcPts val="0"/>
              </a:spcAft>
              <a:buSzPts val="1200"/>
              <a:buChar char="■"/>
              <a:defRPr sz="1200"/>
            </a:lvl3pPr>
            <a:lvl4pPr marL="1828709" lvl="3" indent="-304786">
              <a:spcBef>
                <a:spcPts val="0"/>
              </a:spcBef>
              <a:spcAft>
                <a:spcPts val="0"/>
              </a:spcAft>
              <a:buSzPts val="1200"/>
              <a:buChar char="●"/>
              <a:defRPr sz="1200"/>
            </a:lvl4pPr>
            <a:lvl5pPr marL="2285886" lvl="4" indent="-304786">
              <a:spcBef>
                <a:spcPts val="0"/>
              </a:spcBef>
              <a:spcAft>
                <a:spcPts val="0"/>
              </a:spcAft>
              <a:buSzPts val="1200"/>
              <a:buChar char="○"/>
              <a:defRPr sz="1200"/>
            </a:lvl5pPr>
            <a:lvl6pPr marL="2743064" lvl="5" indent="-304786">
              <a:spcBef>
                <a:spcPts val="0"/>
              </a:spcBef>
              <a:spcAft>
                <a:spcPts val="0"/>
              </a:spcAft>
              <a:buSzPts val="1200"/>
              <a:buChar char="■"/>
              <a:defRPr sz="1200"/>
            </a:lvl6pPr>
            <a:lvl7pPr marL="3200240" lvl="6" indent="-304786">
              <a:spcBef>
                <a:spcPts val="0"/>
              </a:spcBef>
              <a:spcAft>
                <a:spcPts val="0"/>
              </a:spcAft>
              <a:buSzPts val="1200"/>
              <a:buChar char="●"/>
              <a:defRPr sz="1200"/>
            </a:lvl7pPr>
            <a:lvl8pPr marL="3657418" lvl="7" indent="-304786">
              <a:spcBef>
                <a:spcPts val="0"/>
              </a:spcBef>
              <a:spcAft>
                <a:spcPts val="0"/>
              </a:spcAft>
              <a:buSzPts val="1200"/>
              <a:buChar char="○"/>
              <a:defRPr sz="1200"/>
            </a:lvl8pPr>
            <a:lvl9pPr marL="4114595" lvl="8" indent="-304786">
              <a:spcBef>
                <a:spcPts val="0"/>
              </a:spcBef>
              <a:spcAft>
                <a:spcPts val="0"/>
              </a:spcAft>
              <a:buSzPts val="1200"/>
              <a:buChar char="■"/>
              <a:defRPr sz="1200"/>
            </a:lvl9pPr>
          </a:lstStyle>
          <a:p>
            <a:endParaRPr/>
          </a:p>
        </p:txBody>
      </p:sp>
      <p:sp>
        <p:nvSpPr>
          <p:cNvPr id="29" name="Google Shape;29;p5"/>
          <p:cNvSpPr txBox="1">
            <a:spLocks noGrp="1"/>
          </p:cNvSpPr>
          <p:nvPr>
            <p:ph type="body" idx="2"/>
          </p:nvPr>
        </p:nvSpPr>
        <p:spPr>
          <a:xfrm>
            <a:off x="4807780" y="1152475"/>
            <a:ext cx="3622800" cy="3451500"/>
          </a:xfrm>
          <a:prstGeom prst="rect">
            <a:avLst/>
          </a:prstGeom>
        </p:spPr>
        <p:txBody>
          <a:bodyPr spcFirstLastPara="1" wrap="square" lIns="91425" tIns="91425" rIns="91425" bIns="91425" anchor="ctr" anchorCtr="0">
            <a:noAutofit/>
          </a:bodyPr>
          <a:lstStyle>
            <a:lvl1pPr marL="457178" lvl="0" indent="-317484">
              <a:spcBef>
                <a:spcPts val="0"/>
              </a:spcBef>
              <a:spcAft>
                <a:spcPts val="0"/>
              </a:spcAft>
              <a:buSzPts val="1400"/>
              <a:buChar char="●"/>
              <a:defRPr sz="1400"/>
            </a:lvl1pPr>
            <a:lvl2pPr marL="914355" lvl="1" indent="-304786">
              <a:spcBef>
                <a:spcPts val="0"/>
              </a:spcBef>
              <a:spcAft>
                <a:spcPts val="0"/>
              </a:spcAft>
              <a:buSzPts val="1200"/>
              <a:buChar char="○"/>
              <a:defRPr sz="1200"/>
            </a:lvl2pPr>
            <a:lvl3pPr marL="1371532" lvl="2" indent="-304786">
              <a:spcBef>
                <a:spcPts val="0"/>
              </a:spcBef>
              <a:spcAft>
                <a:spcPts val="0"/>
              </a:spcAft>
              <a:buSzPts val="1200"/>
              <a:buChar char="■"/>
              <a:defRPr sz="1200"/>
            </a:lvl3pPr>
            <a:lvl4pPr marL="1828709" lvl="3" indent="-304786">
              <a:spcBef>
                <a:spcPts val="0"/>
              </a:spcBef>
              <a:spcAft>
                <a:spcPts val="0"/>
              </a:spcAft>
              <a:buSzPts val="1200"/>
              <a:buChar char="●"/>
              <a:defRPr sz="1200"/>
            </a:lvl4pPr>
            <a:lvl5pPr marL="2285886" lvl="4" indent="-304786">
              <a:spcBef>
                <a:spcPts val="0"/>
              </a:spcBef>
              <a:spcAft>
                <a:spcPts val="0"/>
              </a:spcAft>
              <a:buSzPts val="1200"/>
              <a:buChar char="○"/>
              <a:defRPr sz="1200"/>
            </a:lvl5pPr>
            <a:lvl6pPr marL="2743064" lvl="5" indent="-304786">
              <a:spcBef>
                <a:spcPts val="0"/>
              </a:spcBef>
              <a:spcAft>
                <a:spcPts val="0"/>
              </a:spcAft>
              <a:buSzPts val="1200"/>
              <a:buChar char="■"/>
              <a:defRPr sz="1200"/>
            </a:lvl6pPr>
            <a:lvl7pPr marL="3200240" lvl="6" indent="-304786">
              <a:spcBef>
                <a:spcPts val="0"/>
              </a:spcBef>
              <a:spcAft>
                <a:spcPts val="0"/>
              </a:spcAft>
              <a:buSzPts val="1200"/>
              <a:buChar char="●"/>
              <a:defRPr sz="1200"/>
            </a:lvl7pPr>
            <a:lvl8pPr marL="3657418" lvl="7" indent="-304786">
              <a:spcBef>
                <a:spcPts val="0"/>
              </a:spcBef>
              <a:spcAft>
                <a:spcPts val="0"/>
              </a:spcAft>
              <a:buSzPts val="1200"/>
              <a:buChar char="○"/>
              <a:defRPr sz="1200"/>
            </a:lvl8pPr>
            <a:lvl9pPr marL="4114595" lvl="8" indent="-304786">
              <a:spcBef>
                <a:spcPts val="0"/>
              </a:spcBef>
              <a:spcAft>
                <a:spcPts val="0"/>
              </a:spcAft>
              <a:buSzPts val="1200"/>
              <a:buChar char="■"/>
              <a:defRPr sz="1200"/>
            </a:lvl9pPr>
          </a:lstStyle>
          <a:p>
            <a:endParaRPr/>
          </a:p>
        </p:txBody>
      </p:sp>
      <p:sp>
        <p:nvSpPr>
          <p:cNvPr id="30" name="Google Shape;30;p5"/>
          <p:cNvSpPr/>
          <p:nvPr/>
        </p:nvSpPr>
        <p:spPr>
          <a:xfrm>
            <a:off x="2771100" y="4775975"/>
            <a:ext cx="278700" cy="278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5"/>
          <p:cNvSpPr/>
          <p:nvPr/>
        </p:nvSpPr>
        <p:spPr>
          <a:xfrm>
            <a:off x="2209350" y="80425"/>
            <a:ext cx="418800" cy="4188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5"/>
          <p:cNvSpPr/>
          <p:nvPr/>
        </p:nvSpPr>
        <p:spPr>
          <a:xfrm>
            <a:off x="8482800" y="1952800"/>
            <a:ext cx="418800" cy="4188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500072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6"/>
        <p:cNvGrpSpPr/>
        <p:nvPr/>
      </p:nvGrpSpPr>
      <p:grpSpPr>
        <a:xfrm>
          <a:off x="0" y="0"/>
          <a:ext cx="0" cy="0"/>
          <a:chOff x="0" y="0"/>
          <a:chExt cx="0" cy="0"/>
        </a:xfrm>
      </p:grpSpPr>
      <p:sp>
        <p:nvSpPr>
          <p:cNvPr id="27" name="Google Shape;27;p4"/>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8" name="Google Shape;28;p4"/>
          <p:cNvSpPr txBox="1">
            <a:spLocks noGrp="1"/>
          </p:cNvSpPr>
          <p:nvPr>
            <p:ph type="subTitle" idx="1"/>
          </p:nvPr>
        </p:nvSpPr>
        <p:spPr>
          <a:xfrm>
            <a:off x="985150" y="1232150"/>
            <a:ext cx="7173600" cy="3321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200"/>
            </a:lvl1pPr>
            <a:lvl2pPr lvl="1" algn="ctr" rtl="0">
              <a:spcBef>
                <a:spcPts val="0"/>
              </a:spcBef>
              <a:spcAft>
                <a:spcPts val="0"/>
              </a:spcAft>
              <a:buNone/>
              <a:defRPr sz="1200"/>
            </a:lvl2pPr>
            <a:lvl3pPr lvl="2" algn="ctr" rtl="0">
              <a:spcBef>
                <a:spcPts val="0"/>
              </a:spcBef>
              <a:spcAft>
                <a:spcPts val="0"/>
              </a:spcAft>
              <a:buNone/>
              <a:defRPr sz="1200"/>
            </a:lvl3pPr>
            <a:lvl4pPr lvl="3" algn="ctr" rtl="0">
              <a:spcBef>
                <a:spcPts val="0"/>
              </a:spcBef>
              <a:spcAft>
                <a:spcPts val="0"/>
              </a:spcAft>
              <a:buNone/>
              <a:defRPr sz="1200"/>
            </a:lvl4pPr>
            <a:lvl5pPr lvl="4" algn="ctr" rtl="0">
              <a:spcBef>
                <a:spcPts val="0"/>
              </a:spcBef>
              <a:spcAft>
                <a:spcPts val="0"/>
              </a:spcAft>
              <a:buNone/>
              <a:defRPr sz="1200"/>
            </a:lvl5pPr>
            <a:lvl6pPr lvl="5" algn="ctr" rtl="0">
              <a:spcBef>
                <a:spcPts val="0"/>
              </a:spcBef>
              <a:spcAft>
                <a:spcPts val="0"/>
              </a:spcAft>
              <a:buNone/>
              <a:defRPr sz="1200"/>
            </a:lvl6pPr>
            <a:lvl7pPr lvl="6" algn="ctr" rtl="0">
              <a:spcBef>
                <a:spcPts val="0"/>
              </a:spcBef>
              <a:spcAft>
                <a:spcPts val="0"/>
              </a:spcAft>
              <a:buNone/>
              <a:defRPr sz="1200"/>
            </a:lvl7pPr>
            <a:lvl8pPr lvl="7" algn="ctr" rtl="0">
              <a:spcBef>
                <a:spcPts val="0"/>
              </a:spcBef>
              <a:spcAft>
                <a:spcPts val="0"/>
              </a:spcAft>
              <a:buNone/>
              <a:defRPr sz="1200"/>
            </a:lvl8pPr>
            <a:lvl9pPr lvl="8" algn="ctr" rtl="0">
              <a:spcBef>
                <a:spcPts val="0"/>
              </a:spcBef>
              <a:spcAft>
                <a:spcPts val="0"/>
              </a:spcAft>
              <a:buNone/>
              <a:defRPr sz="1200"/>
            </a:lvl9pPr>
          </a:lstStyle>
          <a:p>
            <a:endParaRPr/>
          </a:p>
        </p:txBody>
      </p:sp>
      <p:sp>
        <p:nvSpPr>
          <p:cNvPr id="29" name="Google Shape;29;p4"/>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0" name="Google Shape;30;p4"/>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1" name="Google Shape;31;p4"/>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32" name="Google Shape;32;p4"/>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33" name="Google Shape;33;p4"/>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34" name="Google Shape;34;p4"/>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6951478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102"/>
        <p:cNvGrpSpPr/>
        <p:nvPr/>
      </p:nvGrpSpPr>
      <p:grpSpPr>
        <a:xfrm>
          <a:off x="0" y="0"/>
          <a:ext cx="0" cy="0"/>
          <a:chOff x="0" y="0"/>
          <a:chExt cx="0" cy="0"/>
        </a:xfrm>
      </p:grpSpPr>
      <p:sp>
        <p:nvSpPr>
          <p:cNvPr id="103" name="Google Shape;103;p17"/>
          <p:cNvSpPr txBox="1">
            <a:spLocks noGrp="1"/>
          </p:cNvSpPr>
          <p:nvPr>
            <p:ph type="title"/>
          </p:nvPr>
        </p:nvSpPr>
        <p:spPr>
          <a:xfrm>
            <a:off x="713347" y="1928053"/>
            <a:ext cx="4699500" cy="755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04" name="Google Shape;104;p17"/>
          <p:cNvSpPr txBox="1">
            <a:spLocks noGrp="1"/>
          </p:cNvSpPr>
          <p:nvPr>
            <p:ph type="title" idx="2" hasCustomPrompt="1"/>
          </p:nvPr>
        </p:nvSpPr>
        <p:spPr>
          <a:xfrm>
            <a:off x="713225" y="620840"/>
            <a:ext cx="4699800" cy="1413300"/>
          </a:xfrm>
          <a:prstGeom prst="rect">
            <a:avLst/>
          </a:prstGeom>
        </p:spPr>
        <p:txBody>
          <a:bodyPr spcFirstLastPara="1" wrap="square" lIns="91425" tIns="91425" rIns="91425" bIns="91425" anchor="t" anchorCtr="0">
            <a:noAutofit/>
          </a:bodyPr>
          <a:lstStyle>
            <a:lvl1pPr lvl="0"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05" name="Google Shape;105;p17"/>
          <p:cNvSpPr txBox="1">
            <a:spLocks noGrp="1"/>
          </p:cNvSpPr>
          <p:nvPr>
            <p:ph type="subTitle" idx="1"/>
          </p:nvPr>
        </p:nvSpPr>
        <p:spPr>
          <a:xfrm>
            <a:off x="713325" y="3204490"/>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06" name="Google Shape;106;p17"/>
          <p:cNvSpPr txBox="1">
            <a:spLocks noGrp="1"/>
          </p:cNvSpPr>
          <p:nvPr>
            <p:ph type="subTitle" idx="3"/>
          </p:nvPr>
        </p:nvSpPr>
        <p:spPr>
          <a:xfrm>
            <a:off x="713325" y="2759665"/>
            <a:ext cx="4699500" cy="3687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16726613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1_Main poin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1375650" y="2648760"/>
            <a:ext cx="6367800" cy="402600"/>
          </a:xfrm>
          <a:prstGeom prst="rect">
            <a:avLst/>
          </a:prstGeom>
        </p:spPr>
        <p:txBody>
          <a:bodyPr spcFirstLastPara="1" wrap="square" lIns="91425" tIns="91425" rIns="91425" bIns="91425" anchor="ctr" anchorCtr="0">
            <a:noAutofit/>
          </a:bodyPr>
          <a:lstStyle>
            <a:lvl1pPr lvl="0" algn="r">
              <a:spcBef>
                <a:spcPts val="0"/>
              </a:spcBef>
              <a:spcAft>
                <a:spcPts val="0"/>
              </a:spcAft>
              <a:buSzPts val="4800"/>
              <a:buNone/>
              <a:defRPr sz="2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3" name="Google Shape;43;p8"/>
          <p:cNvSpPr txBox="1">
            <a:spLocks noGrp="1"/>
          </p:cNvSpPr>
          <p:nvPr>
            <p:ph type="subTitle" idx="1"/>
          </p:nvPr>
        </p:nvSpPr>
        <p:spPr>
          <a:xfrm>
            <a:off x="1375650" y="2003695"/>
            <a:ext cx="6392700" cy="748200"/>
          </a:xfrm>
          <a:prstGeom prst="rect">
            <a:avLst/>
          </a:prstGeom>
        </p:spPr>
        <p:txBody>
          <a:bodyPr spcFirstLastPara="1" wrap="square" lIns="91425" tIns="91425" rIns="91425" bIns="91425" anchor="ctr" anchorCtr="0">
            <a:noAutofit/>
          </a:bodyPr>
          <a:lstStyle>
            <a:lvl1pPr lvl="0" algn="r">
              <a:spcBef>
                <a:spcPts val="0"/>
              </a:spcBef>
              <a:spcAft>
                <a:spcPts val="0"/>
              </a:spcAft>
              <a:buSzPts val="1600"/>
              <a:buNone/>
              <a:defRPr sz="2000"/>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44" name="Google Shape;44;p8"/>
          <p:cNvSpPr/>
          <p:nvPr/>
        </p:nvSpPr>
        <p:spPr>
          <a:xfrm>
            <a:off x="-254026" y="942947"/>
            <a:ext cx="1193400" cy="12171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 name="Google Shape;45;p8"/>
          <p:cNvSpPr/>
          <p:nvPr/>
        </p:nvSpPr>
        <p:spPr>
          <a:xfrm rot="10800000" flipH="1">
            <a:off x="7141550" y="131850"/>
            <a:ext cx="1289100" cy="118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 name="Google Shape;46;p8"/>
          <p:cNvSpPr/>
          <p:nvPr/>
        </p:nvSpPr>
        <p:spPr>
          <a:xfrm rot="10800000" flipH="1">
            <a:off x="1570500" y="4290650"/>
            <a:ext cx="681000" cy="62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8"/>
          <p:cNvSpPr/>
          <p:nvPr/>
        </p:nvSpPr>
        <p:spPr>
          <a:xfrm rot="10800000" flipH="1">
            <a:off x="6693450" y="3885750"/>
            <a:ext cx="793800" cy="79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1895915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5">
  <p:cSld name="Section header 5">
    <p:spTree>
      <p:nvGrpSpPr>
        <p:cNvPr id="1" name="Shape 117"/>
        <p:cNvGrpSpPr/>
        <p:nvPr/>
      </p:nvGrpSpPr>
      <p:grpSpPr>
        <a:xfrm>
          <a:off x="0" y="0"/>
          <a:ext cx="0" cy="0"/>
          <a:chOff x="0" y="0"/>
          <a:chExt cx="0" cy="0"/>
        </a:xfrm>
      </p:grpSpPr>
      <p:sp>
        <p:nvSpPr>
          <p:cNvPr id="118" name="Google Shape;118;p20"/>
          <p:cNvSpPr txBox="1">
            <a:spLocks noGrp="1"/>
          </p:cNvSpPr>
          <p:nvPr>
            <p:ph type="title"/>
          </p:nvPr>
        </p:nvSpPr>
        <p:spPr>
          <a:xfrm>
            <a:off x="861175" y="3080000"/>
            <a:ext cx="4403700" cy="75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19" name="Google Shape;119;p20"/>
          <p:cNvSpPr txBox="1">
            <a:spLocks noGrp="1"/>
          </p:cNvSpPr>
          <p:nvPr>
            <p:ph type="title" idx="2" hasCustomPrompt="1"/>
          </p:nvPr>
        </p:nvSpPr>
        <p:spPr>
          <a:xfrm>
            <a:off x="1125950" y="2054175"/>
            <a:ext cx="3874200" cy="111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120" name="Google Shape;120;p20"/>
          <p:cNvSpPr txBox="1">
            <a:spLocks noGrp="1"/>
          </p:cNvSpPr>
          <p:nvPr>
            <p:ph type="subTitle" idx="1"/>
          </p:nvPr>
        </p:nvSpPr>
        <p:spPr>
          <a:xfrm>
            <a:off x="713225" y="1245375"/>
            <a:ext cx="4699500" cy="808800"/>
          </a:xfrm>
          <a:prstGeom prst="rect">
            <a:avLst/>
          </a:prstGeom>
          <a:ln w="2857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21" name="Google Shape;121;p20"/>
          <p:cNvSpPr txBox="1">
            <a:spLocks noGrp="1"/>
          </p:cNvSpPr>
          <p:nvPr>
            <p:ph type="subTitle" idx="3"/>
          </p:nvPr>
        </p:nvSpPr>
        <p:spPr>
          <a:xfrm>
            <a:off x="1126032" y="800550"/>
            <a:ext cx="3873900" cy="3687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927351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3"/>
        <p:cNvGrpSpPr/>
        <p:nvPr/>
      </p:nvGrpSpPr>
      <p:grpSpPr>
        <a:xfrm>
          <a:off x="0" y="0"/>
          <a:ext cx="0" cy="0"/>
          <a:chOff x="0" y="0"/>
          <a:chExt cx="0" cy="0"/>
        </a:xfrm>
      </p:grpSpPr>
      <p:sp>
        <p:nvSpPr>
          <p:cNvPr id="54" name="Google Shape;54;p7"/>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5" name="Google Shape;55;p7"/>
          <p:cNvSpPr txBox="1">
            <a:spLocks noGrp="1"/>
          </p:cNvSpPr>
          <p:nvPr>
            <p:ph type="subTitle" idx="1"/>
          </p:nvPr>
        </p:nvSpPr>
        <p:spPr>
          <a:xfrm>
            <a:off x="5558685" y="2092713"/>
            <a:ext cx="24174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000" b="1">
                <a:solidFill>
                  <a:schemeClr val="accent1"/>
                </a:solidFill>
              </a:defRPr>
            </a:lvl1pPr>
            <a:lvl2pPr lvl="1" rtl="0">
              <a:spcBef>
                <a:spcPts val="0"/>
              </a:spcBef>
              <a:spcAft>
                <a:spcPts val="0"/>
              </a:spcAft>
              <a:buNone/>
              <a:defRPr sz="2000" b="1">
                <a:solidFill>
                  <a:schemeClr val="accent1"/>
                </a:solidFill>
              </a:defRPr>
            </a:lvl2pPr>
            <a:lvl3pPr lvl="2" rtl="0">
              <a:spcBef>
                <a:spcPts val="0"/>
              </a:spcBef>
              <a:spcAft>
                <a:spcPts val="0"/>
              </a:spcAft>
              <a:buNone/>
              <a:defRPr sz="2000" b="1">
                <a:solidFill>
                  <a:schemeClr val="accent1"/>
                </a:solidFill>
              </a:defRPr>
            </a:lvl3pPr>
            <a:lvl4pPr lvl="3" rtl="0">
              <a:spcBef>
                <a:spcPts val="0"/>
              </a:spcBef>
              <a:spcAft>
                <a:spcPts val="0"/>
              </a:spcAft>
              <a:buNone/>
              <a:defRPr sz="2000" b="1">
                <a:solidFill>
                  <a:schemeClr val="accent1"/>
                </a:solidFill>
              </a:defRPr>
            </a:lvl4pPr>
            <a:lvl5pPr lvl="4" rtl="0">
              <a:spcBef>
                <a:spcPts val="0"/>
              </a:spcBef>
              <a:spcAft>
                <a:spcPts val="0"/>
              </a:spcAft>
              <a:buNone/>
              <a:defRPr sz="2000" b="1">
                <a:solidFill>
                  <a:schemeClr val="accent1"/>
                </a:solidFill>
              </a:defRPr>
            </a:lvl5pPr>
            <a:lvl6pPr lvl="5" rtl="0">
              <a:spcBef>
                <a:spcPts val="0"/>
              </a:spcBef>
              <a:spcAft>
                <a:spcPts val="0"/>
              </a:spcAft>
              <a:buNone/>
              <a:defRPr sz="2000" b="1">
                <a:solidFill>
                  <a:schemeClr val="accent1"/>
                </a:solidFill>
              </a:defRPr>
            </a:lvl6pPr>
            <a:lvl7pPr lvl="6" rtl="0">
              <a:spcBef>
                <a:spcPts val="0"/>
              </a:spcBef>
              <a:spcAft>
                <a:spcPts val="0"/>
              </a:spcAft>
              <a:buNone/>
              <a:defRPr sz="2000" b="1">
                <a:solidFill>
                  <a:schemeClr val="accent1"/>
                </a:solidFill>
              </a:defRPr>
            </a:lvl7pPr>
            <a:lvl8pPr lvl="7" rtl="0">
              <a:spcBef>
                <a:spcPts val="0"/>
              </a:spcBef>
              <a:spcAft>
                <a:spcPts val="0"/>
              </a:spcAft>
              <a:buNone/>
              <a:defRPr sz="2000" b="1">
                <a:solidFill>
                  <a:schemeClr val="accent1"/>
                </a:solidFill>
              </a:defRPr>
            </a:lvl8pPr>
            <a:lvl9pPr lvl="8" rtl="0">
              <a:spcBef>
                <a:spcPts val="0"/>
              </a:spcBef>
              <a:spcAft>
                <a:spcPts val="0"/>
              </a:spcAft>
              <a:buNone/>
              <a:defRPr sz="2000" b="1">
                <a:solidFill>
                  <a:schemeClr val="accent1"/>
                </a:solidFill>
              </a:defRPr>
            </a:lvl9pPr>
          </a:lstStyle>
          <a:p>
            <a:endParaRPr/>
          </a:p>
        </p:txBody>
      </p:sp>
      <p:sp>
        <p:nvSpPr>
          <p:cNvPr id="56" name="Google Shape;56;p7"/>
          <p:cNvSpPr txBox="1">
            <a:spLocks noGrp="1"/>
          </p:cNvSpPr>
          <p:nvPr>
            <p:ph type="subTitle" idx="2"/>
          </p:nvPr>
        </p:nvSpPr>
        <p:spPr>
          <a:xfrm>
            <a:off x="5556263" y="2446659"/>
            <a:ext cx="2417400" cy="13263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a:endParaRPr/>
          </a:p>
        </p:txBody>
      </p:sp>
      <p:sp>
        <p:nvSpPr>
          <p:cNvPr id="57" name="Google Shape;57;p7"/>
          <p:cNvSpPr/>
          <p:nvPr/>
        </p:nvSpPr>
        <p:spPr>
          <a:xfrm>
            <a:off x="7523363" y="5013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58" name="Google Shape;58;p7"/>
          <p:cNvSpPr/>
          <p:nvPr/>
        </p:nvSpPr>
        <p:spPr>
          <a:xfrm>
            <a:off x="948238" y="56643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59" name="Google Shape;59;p7"/>
          <p:cNvSpPr/>
          <p:nvPr/>
        </p:nvSpPr>
        <p:spPr>
          <a:xfrm>
            <a:off x="6502863" y="4496038"/>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60" name="Google Shape;60;p7"/>
          <p:cNvSpPr/>
          <p:nvPr/>
        </p:nvSpPr>
        <p:spPr>
          <a:xfrm>
            <a:off x="235388" y="4430938"/>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61" name="Google Shape;61;p7"/>
          <p:cNvCxnSpPr/>
          <p:nvPr/>
        </p:nvCxnSpPr>
        <p:spPr>
          <a:xfrm>
            <a:off x="7260950" y="4657300"/>
            <a:ext cx="1883100" cy="0"/>
          </a:xfrm>
          <a:prstGeom prst="straightConnector1">
            <a:avLst/>
          </a:prstGeom>
          <a:noFill/>
          <a:ln w="19050" cap="flat" cmpd="sng">
            <a:solidFill>
              <a:schemeClr val="accent1"/>
            </a:solidFill>
            <a:prstDash val="solid"/>
            <a:round/>
            <a:headEnd type="none" w="med" len="med"/>
            <a:tailEnd type="none" w="med" len="med"/>
          </a:ln>
        </p:spPr>
      </p:cxnSp>
      <p:cxnSp>
        <p:nvCxnSpPr>
          <p:cNvPr id="62" name="Google Shape;62;p7"/>
          <p:cNvCxnSpPr>
            <a:endCxn id="54" idx="1"/>
          </p:cNvCxnSpPr>
          <p:nvPr/>
        </p:nvCxnSpPr>
        <p:spPr>
          <a:xfrm>
            <a:off x="-15975" y="727700"/>
            <a:ext cx="742200" cy="0"/>
          </a:xfrm>
          <a:prstGeom prst="straightConnector1">
            <a:avLst/>
          </a:prstGeom>
          <a:noFill/>
          <a:ln w="19050" cap="flat" cmpd="sng">
            <a:solidFill>
              <a:schemeClr val="accent1"/>
            </a:solidFill>
            <a:prstDash val="solid"/>
            <a:round/>
            <a:headEnd type="none" w="med" len="med"/>
            <a:tailEnd type="none" w="med" len="med"/>
          </a:ln>
        </p:spPr>
      </p:cxnSp>
      <p:cxnSp>
        <p:nvCxnSpPr>
          <p:cNvPr id="63" name="Google Shape;63;p7"/>
          <p:cNvCxnSpPr/>
          <p:nvPr/>
        </p:nvCxnSpPr>
        <p:spPr>
          <a:xfrm>
            <a:off x="8417625" y="727700"/>
            <a:ext cx="742200" cy="0"/>
          </a:xfrm>
          <a:prstGeom prst="straightConnector1">
            <a:avLst/>
          </a:prstGeom>
          <a:noFill/>
          <a:ln w="19050"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550821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4"/>
        <p:cNvGrpSpPr/>
        <p:nvPr/>
      </p:nvGrpSpPr>
      <p:grpSpPr>
        <a:xfrm>
          <a:off x="0" y="0"/>
          <a:ext cx="0" cy="0"/>
          <a:chOff x="0" y="0"/>
          <a:chExt cx="0" cy="0"/>
        </a:xfrm>
      </p:grpSpPr>
      <p:sp>
        <p:nvSpPr>
          <p:cNvPr id="65" name="Google Shape;65;p8"/>
          <p:cNvSpPr txBox="1">
            <a:spLocks noGrp="1"/>
          </p:cNvSpPr>
          <p:nvPr>
            <p:ph type="title"/>
          </p:nvPr>
        </p:nvSpPr>
        <p:spPr>
          <a:xfrm>
            <a:off x="2014800" y="1464900"/>
            <a:ext cx="5114400" cy="221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81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6" name="Google Shape;66;p8"/>
          <p:cNvSpPr/>
          <p:nvPr/>
        </p:nvSpPr>
        <p:spPr>
          <a:xfrm>
            <a:off x="318813" y="7437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67" name="Google Shape;67;p8"/>
          <p:cNvSpPr/>
          <p:nvPr/>
        </p:nvSpPr>
        <p:spPr>
          <a:xfrm>
            <a:off x="383913" y="25784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68" name="Google Shape;68;p8"/>
          <p:cNvCxnSpPr/>
          <p:nvPr/>
        </p:nvCxnSpPr>
        <p:spPr>
          <a:xfrm rot="10800000">
            <a:off x="0" y="246413"/>
            <a:ext cx="2582700" cy="0"/>
          </a:xfrm>
          <a:prstGeom prst="straightConnector1">
            <a:avLst/>
          </a:prstGeom>
          <a:noFill/>
          <a:ln w="19050" cap="flat" cmpd="sng">
            <a:solidFill>
              <a:schemeClr val="accent2"/>
            </a:solidFill>
            <a:prstDash val="solid"/>
            <a:round/>
            <a:headEnd type="none" w="med" len="med"/>
            <a:tailEnd type="none" w="med" len="med"/>
          </a:ln>
        </p:spPr>
      </p:cxnSp>
      <p:sp>
        <p:nvSpPr>
          <p:cNvPr id="69" name="Google Shape;69;p8"/>
          <p:cNvSpPr/>
          <p:nvPr/>
        </p:nvSpPr>
        <p:spPr>
          <a:xfrm>
            <a:off x="318813" y="433936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0" name="Google Shape;70;p8"/>
          <p:cNvSpPr/>
          <p:nvPr/>
        </p:nvSpPr>
        <p:spPr>
          <a:xfrm>
            <a:off x="8437588" y="3130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1" name="Google Shape;71;p8"/>
          <p:cNvSpPr/>
          <p:nvPr/>
        </p:nvSpPr>
        <p:spPr>
          <a:xfrm>
            <a:off x="8372488" y="1580138"/>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72" name="Google Shape;72;p8"/>
          <p:cNvSpPr/>
          <p:nvPr/>
        </p:nvSpPr>
        <p:spPr>
          <a:xfrm>
            <a:off x="8437588" y="41619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73" name="Google Shape;73;p8"/>
          <p:cNvCxnSpPr/>
          <p:nvPr/>
        </p:nvCxnSpPr>
        <p:spPr>
          <a:xfrm rot="10800000">
            <a:off x="3942300" y="4849763"/>
            <a:ext cx="5201700" cy="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131001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6"/>
        <p:cNvGrpSpPr/>
        <p:nvPr/>
      </p:nvGrpSpPr>
      <p:grpSpPr>
        <a:xfrm>
          <a:off x="0" y="0"/>
          <a:ext cx="0" cy="0"/>
          <a:chOff x="0" y="0"/>
          <a:chExt cx="0" cy="0"/>
        </a:xfrm>
      </p:grpSpPr>
      <p:sp>
        <p:nvSpPr>
          <p:cNvPr id="87" name="Google Shape;87;p11"/>
          <p:cNvSpPr txBox="1">
            <a:spLocks noGrp="1"/>
          </p:cNvSpPr>
          <p:nvPr>
            <p:ph type="title" hasCustomPrompt="1"/>
          </p:nvPr>
        </p:nvSpPr>
        <p:spPr>
          <a:xfrm>
            <a:off x="1816863" y="1610827"/>
            <a:ext cx="5511600" cy="14013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8200"/>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r>
              <a:t>xx%</a:t>
            </a:r>
          </a:p>
        </p:txBody>
      </p:sp>
      <p:sp>
        <p:nvSpPr>
          <p:cNvPr id="88" name="Google Shape;88;p11"/>
          <p:cNvSpPr txBox="1">
            <a:spLocks noGrp="1"/>
          </p:cNvSpPr>
          <p:nvPr>
            <p:ph type="subTitle" idx="1"/>
          </p:nvPr>
        </p:nvSpPr>
        <p:spPr>
          <a:xfrm>
            <a:off x="1815538" y="2875052"/>
            <a:ext cx="5511600" cy="4641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20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89" name="Google Shape;89;p11"/>
          <p:cNvSpPr/>
          <p:nvPr/>
        </p:nvSpPr>
        <p:spPr>
          <a:xfrm>
            <a:off x="499875" y="2295913"/>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90" name="Google Shape;90;p11"/>
          <p:cNvSpPr/>
          <p:nvPr/>
        </p:nvSpPr>
        <p:spPr>
          <a:xfrm>
            <a:off x="564975" y="4021788"/>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91" name="Google Shape;91;p11"/>
          <p:cNvCxnSpPr/>
          <p:nvPr/>
        </p:nvCxnSpPr>
        <p:spPr>
          <a:xfrm rot="10800000">
            <a:off x="726225" y="-12"/>
            <a:ext cx="0" cy="2058900"/>
          </a:xfrm>
          <a:prstGeom prst="straightConnector1">
            <a:avLst/>
          </a:prstGeom>
          <a:noFill/>
          <a:ln w="19050" cap="flat" cmpd="sng">
            <a:solidFill>
              <a:schemeClr val="accent2"/>
            </a:solidFill>
            <a:prstDash val="solid"/>
            <a:round/>
            <a:headEnd type="none" w="med" len="med"/>
            <a:tailEnd type="none" w="med" len="med"/>
          </a:ln>
        </p:spPr>
      </p:cxnSp>
      <p:cxnSp>
        <p:nvCxnSpPr>
          <p:cNvPr id="92" name="Google Shape;92;p11"/>
          <p:cNvCxnSpPr/>
          <p:nvPr/>
        </p:nvCxnSpPr>
        <p:spPr>
          <a:xfrm rot="10800000">
            <a:off x="8417775" y="3084588"/>
            <a:ext cx="0" cy="2058900"/>
          </a:xfrm>
          <a:prstGeom prst="straightConnector1">
            <a:avLst/>
          </a:prstGeom>
          <a:noFill/>
          <a:ln w="19050" cap="flat" cmpd="sng">
            <a:solidFill>
              <a:schemeClr val="accent1"/>
            </a:solidFill>
            <a:prstDash val="solid"/>
            <a:round/>
            <a:headEnd type="none" w="med" len="med"/>
            <a:tailEnd type="none" w="med" len="med"/>
          </a:ln>
        </p:spPr>
      </p:cxnSp>
      <p:sp>
        <p:nvSpPr>
          <p:cNvPr id="93" name="Google Shape;93;p11"/>
          <p:cNvSpPr/>
          <p:nvPr/>
        </p:nvSpPr>
        <p:spPr>
          <a:xfrm>
            <a:off x="8190125" y="1843213"/>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94" name="Google Shape;94;p11"/>
          <p:cNvSpPr/>
          <p:nvPr/>
        </p:nvSpPr>
        <p:spPr>
          <a:xfrm>
            <a:off x="8255225" y="460613"/>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957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95"/>
        <p:cNvGrpSpPr/>
        <p:nvPr/>
      </p:nvGrpSpPr>
      <p:grpSpPr>
        <a:xfrm>
          <a:off x="0" y="0"/>
          <a:ext cx="0" cy="0"/>
          <a:chOff x="0" y="0"/>
          <a:chExt cx="0" cy="0"/>
        </a:xfrm>
      </p:grpSpPr>
    </p:spTree>
    <p:extLst>
      <p:ext uri="{BB962C8B-B14F-4D97-AF65-F5344CB8AC3E}">
        <p14:creationId xmlns:p14="http://schemas.microsoft.com/office/powerpoint/2010/main" val="1318112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6"/>
        <p:cNvGrpSpPr/>
        <p:nvPr/>
      </p:nvGrpSpPr>
      <p:grpSpPr>
        <a:xfrm>
          <a:off x="0" y="0"/>
          <a:ext cx="0" cy="0"/>
          <a:chOff x="0" y="0"/>
          <a:chExt cx="0" cy="0"/>
        </a:xfrm>
      </p:grpSpPr>
      <p:sp>
        <p:nvSpPr>
          <p:cNvPr id="97" name="Google Shape;97;p13"/>
          <p:cNvSpPr txBox="1">
            <a:spLocks noGrp="1"/>
          </p:cNvSpPr>
          <p:nvPr>
            <p:ph type="title"/>
          </p:nvPr>
        </p:nvSpPr>
        <p:spPr>
          <a:xfrm>
            <a:off x="1072050" y="441350"/>
            <a:ext cx="3353100" cy="572700"/>
          </a:xfrm>
          <a:prstGeom prst="rect">
            <a:avLst/>
          </a:prstGeom>
        </p:spPr>
        <p:txBody>
          <a:bodyPr spcFirstLastPara="1" wrap="square" lIns="91425" tIns="91425" rIns="91425" bIns="91425" anchor="t" anchorCtr="0">
            <a:noAutofit/>
          </a:bodyPr>
          <a:lstStyle>
            <a:lvl1pPr lvl="0" algn="l" rtl="0">
              <a:spcBef>
                <a:spcPts val="0"/>
              </a:spcBef>
              <a:spcAft>
                <a:spcPts val="0"/>
              </a:spcAft>
              <a:buNone/>
              <a:defRPr/>
            </a:lvl1pPr>
            <a:lvl2pPr lvl="1" algn="l" rtl="0">
              <a:spcBef>
                <a:spcPts val="0"/>
              </a:spcBef>
              <a:spcAft>
                <a:spcPts val="0"/>
              </a:spcAft>
              <a:buNone/>
              <a:defRPr/>
            </a:lvl2pPr>
            <a:lvl3pPr lvl="2" algn="l" rtl="0">
              <a:spcBef>
                <a:spcPts val="0"/>
              </a:spcBef>
              <a:spcAft>
                <a:spcPts val="0"/>
              </a:spcAft>
              <a:buNone/>
              <a:defRPr/>
            </a:lvl3pPr>
            <a:lvl4pPr lvl="3" algn="l" rtl="0">
              <a:spcBef>
                <a:spcPts val="0"/>
              </a:spcBef>
              <a:spcAft>
                <a:spcPts val="0"/>
              </a:spcAft>
              <a:buNone/>
              <a:defRPr/>
            </a:lvl4pPr>
            <a:lvl5pPr lvl="4" algn="l" rtl="0">
              <a:spcBef>
                <a:spcPts val="0"/>
              </a:spcBef>
              <a:spcAft>
                <a:spcPts val="0"/>
              </a:spcAft>
              <a:buNone/>
              <a:defRPr/>
            </a:lvl5pPr>
            <a:lvl6pPr lvl="5" algn="l" rtl="0">
              <a:spcBef>
                <a:spcPts val="0"/>
              </a:spcBef>
              <a:spcAft>
                <a:spcPts val="0"/>
              </a:spcAft>
              <a:buNone/>
              <a:defRPr/>
            </a:lvl6pPr>
            <a:lvl7pPr lvl="6" algn="l" rtl="0">
              <a:spcBef>
                <a:spcPts val="0"/>
              </a:spcBef>
              <a:spcAft>
                <a:spcPts val="0"/>
              </a:spcAft>
              <a:buNone/>
              <a:defRPr/>
            </a:lvl7pPr>
            <a:lvl8pPr lvl="7" algn="l" rtl="0">
              <a:spcBef>
                <a:spcPts val="0"/>
              </a:spcBef>
              <a:spcAft>
                <a:spcPts val="0"/>
              </a:spcAft>
              <a:buNone/>
              <a:defRPr/>
            </a:lvl8pPr>
            <a:lvl9pPr lvl="8" algn="l" rtl="0">
              <a:spcBef>
                <a:spcPts val="0"/>
              </a:spcBef>
              <a:spcAft>
                <a:spcPts val="0"/>
              </a:spcAft>
              <a:buNone/>
              <a:defRPr/>
            </a:lvl9pPr>
          </a:lstStyle>
          <a:p>
            <a:endParaRPr/>
          </a:p>
        </p:txBody>
      </p:sp>
      <p:sp>
        <p:nvSpPr>
          <p:cNvPr id="98" name="Google Shape;98;p13"/>
          <p:cNvSpPr txBox="1">
            <a:spLocks noGrp="1"/>
          </p:cNvSpPr>
          <p:nvPr>
            <p:ph type="subTitle" idx="1"/>
          </p:nvPr>
        </p:nvSpPr>
        <p:spPr>
          <a:xfrm>
            <a:off x="5817525" y="470136"/>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99" name="Google Shape;99;p13"/>
          <p:cNvSpPr txBox="1">
            <a:spLocks noGrp="1"/>
          </p:cNvSpPr>
          <p:nvPr>
            <p:ph type="subTitle" idx="2"/>
          </p:nvPr>
        </p:nvSpPr>
        <p:spPr>
          <a:xfrm>
            <a:off x="5817525" y="760008"/>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0" name="Google Shape;100;p13"/>
          <p:cNvSpPr txBox="1">
            <a:spLocks noGrp="1"/>
          </p:cNvSpPr>
          <p:nvPr>
            <p:ph type="subTitle" idx="3"/>
          </p:nvPr>
        </p:nvSpPr>
        <p:spPr>
          <a:xfrm>
            <a:off x="5817525" y="1555388"/>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1" name="Google Shape;101;p13"/>
          <p:cNvSpPr txBox="1">
            <a:spLocks noGrp="1"/>
          </p:cNvSpPr>
          <p:nvPr>
            <p:ph type="subTitle" idx="4"/>
          </p:nvPr>
        </p:nvSpPr>
        <p:spPr>
          <a:xfrm>
            <a:off x="5817525" y="1845379"/>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2" name="Google Shape;102;p13"/>
          <p:cNvSpPr txBox="1">
            <a:spLocks noGrp="1"/>
          </p:cNvSpPr>
          <p:nvPr>
            <p:ph type="subTitle" idx="5"/>
          </p:nvPr>
        </p:nvSpPr>
        <p:spPr>
          <a:xfrm>
            <a:off x="5817525" y="2639692"/>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3" name="Google Shape;103;p13"/>
          <p:cNvSpPr txBox="1">
            <a:spLocks noGrp="1"/>
          </p:cNvSpPr>
          <p:nvPr>
            <p:ph type="subTitle" idx="6"/>
          </p:nvPr>
        </p:nvSpPr>
        <p:spPr>
          <a:xfrm>
            <a:off x="5817525" y="2930160"/>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104" name="Google Shape;104;p13"/>
          <p:cNvSpPr txBox="1">
            <a:spLocks noGrp="1"/>
          </p:cNvSpPr>
          <p:nvPr>
            <p:ph type="subTitle" idx="7"/>
          </p:nvPr>
        </p:nvSpPr>
        <p:spPr>
          <a:xfrm>
            <a:off x="5817525" y="3724642"/>
            <a:ext cx="24477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b="1">
                <a:solidFill>
                  <a:schemeClr val="dk2"/>
                </a:solidFill>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a:endParaRPr/>
          </a:p>
        </p:txBody>
      </p:sp>
      <p:sp>
        <p:nvSpPr>
          <p:cNvPr id="105" name="Google Shape;105;p13"/>
          <p:cNvSpPr txBox="1">
            <a:spLocks noGrp="1"/>
          </p:cNvSpPr>
          <p:nvPr>
            <p:ph type="subTitle" idx="8"/>
          </p:nvPr>
        </p:nvSpPr>
        <p:spPr>
          <a:xfrm>
            <a:off x="5817525" y="4015232"/>
            <a:ext cx="24477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cxnSp>
        <p:nvCxnSpPr>
          <p:cNvPr id="106" name="Google Shape;106;p13"/>
          <p:cNvCxnSpPr/>
          <p:nvPr/>
        </p:nvCxnSpPr>
        <p:spPr>
          <a:xfrm>
            <a:off x="447050" y="0"/>
            <a:ext cx="0" cy="1984500"/>
          </a:xfrm>
          <a:prstGeom prst="straightConnector1">
            <a:avLst/>
          </a:prstGeom>
          <a:noFill/>
          <a:ln w="19050" cap="flat" cmpd="sng">
            <a:solidFill>
              <a:schemeClr val="accent2"/>
            </a:solidFill>
            <a:prstDash val="solid"/>
            <a:round/>
            <a:headEnd type="none" w="med" len="med"/>
            <a:tailEnd type="none" w="med" len="med"/>
          </a:ln>
        </p:spPr>
      </p:cxnSp>
      <p:cxnSp>
        <p:nvCxnSpPr>
          <p:cNvPr id="107" name="Google Shape;107;p13"/>
          <p:cNvCxnSpPr/>
          <p:nvPr/>
        </p:nvCxnSpPr>
        <p:spPr>
          <a:xfrm>
            <a:off x="8703225" y="2556875"/>
            <a:ext cx="0" cy="2586600"/>
          </a:xfrm>
          <a:prstGeom prst="straightConnector1">
            <a:avLst/>
          </a:prstGeom>
          <a:noFill/>
          <a:ln w="19050" cap="flat" cmpd="sng">
            <a:solidFill>
              <a:schemeClr val="accent1"/>
            </a:solidFill>
            <a:prstDash val="solid"/>
            <a:round/>
            <a:headEnd type="none" w="med" len="med"/>
            <a:tailEnd type="none" w="med" len="med"/>
          </a:ln>
        </p:spPr>
      </p:cxnSp>
      <p:sp>
        <p:nvSpPr>
          <p:cNvPr id="108" name="Google Shape;108;p13"/>
          <p:cNvSpPr/>
          <p:nvPr/>
        </p:nvSpPr>
        <p:spPr>
          <a:xfrm>
            <a:off x="220700" y="4181675"/>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09" name="Google Shape;109;p13"/>
          <p:cNvSpPr/>
          <p:nvPr/>
        </p:nvSpPr>
        <p:spPr>
          <a:xfrm>
            <a:off x="8541975" y="683800"/>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48722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6"/>
        <p:cNvGrpSpPr/>
        <p:nvPr/>
      </p:nvGrpSpPr>
      <p:grpSpPr>
        <a:xfrm>
          <a:off x="0" y="0"/>
          <a:ext cx="0" cy="0"/>
          <a:chOff x="0" y="0"/>
          <a:chExt cx="0" cy="0"/>
        </a:xfrm>
      </p:grpSpPr>
      <p:sp>
        <p:nvSpPr>
          <p:cNvPr id="127" name="Google Shape;127;p15"/>
          <p:cNvSpPr txBox="1">
            <a:spLocks noGrp="1"/>
          </p:cNvSpPr>
          <p:nvPr>
            <p:ph type="title"/>
          </p:nvPr>
        </p:nvSpPr>
        <p:spPr>
          <a:xfrm>
            <a:off x="1085100" y="438312"/>
            <a:ext cx="69738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sp>
        <p:nvSpPr>
          <p:cNvPr id="128" name="Google Shape;128;p15"/>
          <p:cNvSpPr txBox="1">
            <a:spLocks noGrp="1"/>
          </p:cNvSpPr>
          <p:nvPr>
            <p:ph type="subTitle" idx="1"/>
          </p:nvPr>
        </p:nvSpPr>
        <p:spPr>
          <a:xfrm>
            <a:off x="138407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29" name="Google Shape;129;p15"/>
          <p:cNvSpPr txBox="1">
            <a:spLocks noGrp="1"/>
          </p:cNvSpPr>
          <p:nvPr>
            <p:ph type="subTitle" idx="2"/>
          </p:nvPr>
        </p:nvSpPr>
        <p:spPr>
          <a:xfrm>
            <a:off x="138407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0" name="Google Shape;130;p15"/>
          <p:cNvSpPr txBox="1">
            <a:spLocks noGrp="1"/>
          </p:cNvSpPr>
          <p:nvPr>
            <p:ph type="subTitle" idx="3"/>
          </p:nvPr>
        </p:nvSpPr>
        <p:spPr>
          <a:xfrm>
            <a:off x="3716100"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1" name="Google Shape;131;p15"/>
          <p:cNvSpPr txBox="1">
            <a:spLocks noGrp="1"/>
          </p:cNvSpPr>
          <p:nvPr>
            <p:ph type="subTitle" idx="4"/>
          </p:nvPr>
        </p:nvSpPr>
        <p:spPr>
          <a:xfrm>
            <a:off x="3716100"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2" name="Google Shape;132;p15"/>
          <p:cNvSpPr txBox="1">
            <a:spLocks noGrp="1"/>
          </p:cNvSpPr>
          <p:nvPr>
            <p:ph type="subTitle" idx="5"/>
          </p:nvPr>
        </p:nvSpPr>
        <p:spPr>
          <a:xfrm>
            <a:off x="6040735" y="1829624"/>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3" name="Google Shape;133;p15"/>
          <p:cNvSpPr txBox="1">
            <a:spLocks noGrp="1"/>
          </p:cNvSpPr>
          <p:nvPr>
            <p:ph type="subTitle" idx="6"/>
          </p:nvPr>
        </p:nvSpPr>
        <p:spPr>
          <a:xfrm>
            <a:off x="6040735" y="2111178"/>
            <a:ext cx="1711800" cy="682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4" name="Google Shape;134;p15"/>
          <p:cNvSpPr txBox="1">
            <a:spLocks noGrp="1"/>
          </p:cNvSpPr>
          <p:nvPr>
            <p:ph type="subTitle" idx="7"/>
          </p:nvPr>
        </p:nvSpPr>
        <p:spPr>
          <a:xfrm>
            <a:off x="138407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5" name="Google Shape;135;p15"/>
          <p:cNvSpPr txBox="1">
            <a:spLocks noGrp="1"/>
          </p:cNvSpPr>
          <p:nvPr>
            <p:ph type="subTitle" idx="8"/>
          </p:nvPr>
        </p:nvSpPr>
        <p:spPr>
          <a:xfrm>
            <a:off x="138407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6" name="Google Shape;136;p15"/>
          <p:cNvSpPr txBox="1">
            <a:spLocks noGrp="1"/>
          </p:cNvSpPr>
          <p:nvPr>
            <p:ph type="subTitle" idx="9"/>
          </p:nvPr>
        </p:nvSpPr>
        <p:spPr>
          <a:xfrm>
            <a:off x="3716100"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7" name="Google Shape;137;p15"/>
          <p:cNvSpPr txBox="1">
            <a:spLocks noGrp="1"/>
          </p:cNvSpPr>
          <p:nvPr>
            <p:ph type="subTitle" idx="13"/>
          </p:nvPr>
        </p:nvSpPr>
        <p:spPr>
          <a:xfrm>
            <a:off x="3716100"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38" name="Google Shape;138;p15"/>
          <p:cNvSpPr txBox="1">
            <a:spLocks noGrp="1"/>
          </p:cNvSpPr>
          <p:nvPr>
            <p:ph type="subTitle" idx="14"/>
          </p:nvPr>
        </p:nvSpPr>
        <p:spPr>
          <a:xfrm>
            <a:off x="6040735" y="3773601"/>
            <a:ext cx="17118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dk2"/>
                </a:solidFill>
              </a:defRPr>
            </a:lvl1pPr>
            <a:lvl2pPr lvl="1" algn="ctr" rtl="0">
              <a:spcBef>
                <a:spcPts val="0"/>
              </a:spcBef>
              <a:spcAft>
                <a:spcPts val="0"/>
              </a:spcAft>
              <a:buNone/>
              <a:defRPr sz="1800">
                <a:solidFill>
                  <a:schemeClr val="dk2"/>
                </a:solidFill>
              </a:defRPr>
            </a:lvl2pPr>
            <a:lvl3pPr lvl="2" algn="ctr" rtl="0">
              <a:spcBef>
                <a:spcPts val="0"/>
              </a:spcBef>
              <a:spcAft>
                <a:spcPts val="0"/>
              </a:spcAft>
              <a:buNone/>
              <a:defRPr sz="1800">
                <a:solidFill>
                  <a:schemeClr val="dk2"/>
                </a:solidFill>
              </a:defRPr>
            </a:lvl3pPr>
            <a:lvl4pPr lvl="3" algn="ctr" rtl="0">
              <a:spcBef>
                <a:spcPts val="0"/>
              </a:spcBef>
              <a:spcAft>
                <a:spcPts val="0"/>
              </a:spcAft>
              <a:buNone/>
              <a:defRPr sz="1800">
                <a:solidFill>
                  <a:schemeClr val="dk2"/>
                </a:solidFill>
              </a:defRPr>
            </a:lvl4pPr>
            <a:lvl5pPr lvl="4" algn="ctr" rtl="0">
              <a:spcBef>
                <a:spcPts val="0"/>
              </a:spcBef>
              <a:spcAft>
                <a:spcPts val="0"/>
              </a:spcAft>
              <a:buNone/>
              <a:defRPr sz="1800">
                <a:solidFill>
                  <a:schemeClr val="dk2"/>
                </a:solidFill>
              </a:defRPr>
            </a:lvl5pPr>
            <a:lvl6pPr lvl="5" algn="ctr" rtl="0">
              <a:spcBef>
                <a:spcPts val="0"/>
              </a:spcBef>
              <a:spcAft>
                <a:spcPts val="0"/>
              </a:spcAft>
              <a:buNone/>
              <a:defRPr sz="1800">
                <a:solidFill>
                  <a:schemeClr val="dk2"/>
                </a:solidFill>
              </a:defRPr>
            </a:lvl6pPr>
            <a:lvl7pPr lvl="6" algn="ctr" rtl="0">
              <a:spcBef>
                <a:spcPts val="0"/>
              </a:spcBef>
              <a:spcAft>
                <a:spcPts val="0"/>
              </a:spcAft>
              <a:buNone/>
              <a:defRPr sz="1800">
                <a:solidFill>
                  <a:schemeClr val="dk2"/>
                </a:solidFill>
              </a:defRPr>
            </a:lvl7pPr>
            <a:lvl8pPr lvl="7" algn="ctr" rtl="0">
              <a:spcBef>
                <a:spcPts val="0"/>
              </a:spcBef>
              <a:spcAft>
                <a:spcPts val="0"/>
              </a:spcAft>
              <a:buNone/>
              <a:defRPr sz="1800">
                <a:solidFill>
                  <a:schemeClr val="dk2"/>
                </a:solidFill>
              </a:defRPr>
            </a:lvl8pPr>
            <a:lvl9pPr lvl="8" algn="ctr" rtl="0">
              <a:spcBef>
                <a:spcPts val="0"/>
              </a:spcBef>
              <a:spcAft>
                <a:spcPts val="0"/>
              </a:spcAft>
              <a:buNone/>
              <a:defRPr sz="1800">
                <a:solidFill>
                  <a:schemeClr val="dk2"/>
                </a:solidFill>
              </a:defRPr>
            </a:lvl9pPr>
          </a:lstStyle>
          <a:p>
            <a:endParaRPr/>
          </a:p>
        </p:txBody>
      </p:sp>
      <p:sp>
        <p:nvSpPr>
          <p:cNvPr id="139" name="Google Shape;139;p15"/>
          <p:cNvSpPr txBox="1">
            <a:spLocks noGrp="1"/>
          </p:cNvSpPr>
          <p:nvPr>
            <p:ph type="subTitle" idx="15"/>
          </p:nvPr>
        </p:nvSpPr>
        <p:spPr>
          <a:xfrm>
            <a:off x="6040735" y="4055155"/>
            <a:ext cx="1711800" cy="62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40" name="Google Shape;140;p15"/>
          <p:cNvSpPr/>
          <p:nvPr/>
        </p:nvSpPr>
        <p:spPr>
          <a:xfrm>
            <a:off x="288275" y="3123550"/>
            <a:ext cx="452700" cy="4527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1" name="Google Shape;141;p15"/>
          <p:cNvSpPr/>
          <p:nvPr/>
        </p:nvSpPr>
        <p:spPr>
          <a:xfrm>
            <a:off x="8403050" y="779450"/>
            <a:ext cx="452700" cy="452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2" name="Google Shape;142;p15"/>
          <p:cNvSpPr/>
          <p:nvPr/>
        </p:nvSpPr>
        <p:spPr>
          <a:xfrm>
            <a:off x="353375" y="4537975"/>
            <a:ext cx="322500" cy="3225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sp>
        <p:nvSpPr>
          <p:cNvPr id="143" name="Google Shape;143;p15"/>
          <p:cNvSpPr/>
          <p:nvPr/>
        </p:nvSpPr>
        <p:spPr>
          <a:xfrm>
            <a:off x="8468150" y="2499200"/>
            <a:ext cx="322500" cy="322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44" name="Google Shape;144;p15"/>
          <p:cNvCxnSpPr/>
          <p:nvPr/>
        </p:nvCxnSpPr>
        <p:spPr>
          <a:xfrm rot="10800000">
            <a:off x="8629388" y="3426250"/>
            <a:ext cx="0" cy="1725300"/>
          </a:xfrm>
          <a:prstGeom prst="straightConnector1">
            <a:avLst/>
          </a:prstGeom>
          <a:noFill/>
          <a:ln w="19050" cap="flat" cmpd="sng">
            <a:solidFill>
              <a:schemeClr val="accent2"/>
            </a:solidFill>
            <a:prstDash val="solid"/>
            <a:round/>
            <a:headEnd type="none" w="med" len="med"/>
            <a:tailEnd type="none" w="med" len="med"/>
          </a:ln>
        </p:spPr>
      </p:cxnSp>
      <p:cxnSp>
        <p:nvCxnSpPr>
          <p:cNvPr id="145" name="Google Shape;145;p15"/>
          <p:cNvCxnSpPr/>
          <p:nvPr/>
        </p:nvCxnSpPr>
        <p:spPr>
          <a:xfrm rot="10800000">
            <a:off x="514613" y="-25"/>
            <a:ext cx="0" cy="2058900"/>
          </a:xfrm>
          <a:prstGeom prst="straightConnector1">
            <a:avLst/>
          </a:prstGeom>
          <a:noFill/>
          <a:ln w="19050"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589068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6225" y="441350"/>
            <a:ext cx="7691400" cy="572700"/>
          </a:xfrm>
          <a:prstGeom prst="rect">
            <a:avLst/>
          </a:prstGeom>
          <a:noFill/>
          <a:ln>
            <a:noFill/>
          </a:ln>
        </p:spPr>
        <p:txBody>
          <a:bodyPr spcFirstLastPara="1" wrap="square" lIns="91425" tIns="91425" rIns="91425" bIns="91425" anchor="t" anchorCtr="0">
            <a:noAutofit/>
          </a:bodyPr>
          <a:lstStyle>
            <a:lvl1pPr lvl="0"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1pPr>
            <a:lvl2pPr lvl="1"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2pPr>
            <a:lvl3pPr lvl="2"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3pPr>
            <a:lvl4pPr lvl="3"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4pPr>
            <a:lvl5pPr lvl="4"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5pPr>
            <a:lvl6pPr lvl="5"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6pPr>
            <a:lvl7pPr lvl="6"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7pPr>
            <a:lvl8pPr lvl="7"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8pPr>
            <a:lvl9pPr lvl="8" algn="ctr">
              <a:lnSpc>
                <a:spcPct val="80000"/>
              </a:lnSpc>
              <a:spcBef>
                <a:spcPts val="0"/>
              </a:spcBef>
              <a:spcAft>
                <a:spcPts val="0"/>
              </a:spcAft>
              <a:buClr>
                <a:schemeClr val="dk1"/>
              </a:buClr>
              <a:buSzPts val="2800"/>
              <a:buFont typeface="Exo"/>
              <a:buNone/>
              <a:defRPr sz="2800" b="1">
                <a:solidFill>
                  <a:schemeClr val="dk1"/>
                </a:solidFill>
                <a:latin typeface="Exo"/>
                <a:ea typeface="Exo"/>
                <a:cs typeface="Exo"/>
                <a:sym typeface="Ex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1pPr>
            <a:lvl2pPr marL="914400" lvl="1"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2pPr>
            <a:lvl3pPr marL="1371600" lvl="2"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3pPr>
            <a:lvl4pPr marL="1828800" lvl="3"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4pPr>
            <a:lvl5pPr marL="2286000" lvl="4"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5pPr>
            <a:lvl6pPr marL="2743200" lvl="5"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6pPr>
            <a:lvl7pPr marL="3200400" lvl="6"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7pPr>
            <a:lvl8pPr marL="3657600" lvl="7"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8pPr>
            <a:lvl9pPr marL="4114800" lvl="8" indent="-330200">
              <a:lnSpc>
                <a:spcPct val="100000"/>
              </a:lnSpc>
              <a:spcBef>
                <a:spcPts val="0"/>
              </a:spcBef>
              <a:spcAft>
                <a:spcPts val="0"/>
              </a:spcAft>
              <a:buClr>
                <a:schemeClr val="dk1"/>
              </a:buClr>
              <a:buSzPts val="1600"/>
              <a:buFont typeface="Archivo"/>
              <a:buChar char="■"/>
              <a:defRPr sz="1600">
                <a:solidFill>
                  <a:schemeClr val="dk1"/>
                </a:solidFill>
                <a:latin typeface="Archivo"/>
                <a:ea typeface="Archivo"/>
                <a:cs typeface="Archivo"/>
                <a:sym typeface="Archivo"/>
              </a:defRPr>
            </a:lvl9pPr>
          </a:lstStyle>
          <a:p>
            <a:endParaRPr/>
          </a:p>
        </p:txBody>
      </p:sp>
    </p:spTree>
    <p:extLst>
      <p:ext uri="{BB962C8B-B14F-4D97-AF65-F5344CB8AC3E}">
        <p14:creationId xmlns:p14="http://schemas.microsoft.com/office/powerpoint/2010/main" val="98144826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 id="2147483670" r:id="rId9"/>
    <p:sldLayoutId id="2147483671"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5" r:id="rId22"/>
    <p:sldLayoutId id="2147483686" r:id="rId23"/>
    <p:sldLayoutId id="2147483687" r:id="rId24"/>
    <p:sldLayoutId id="2147483688" r:id="rId25"/>
    <p:sldLayoutId id="2147483690" r:id="rId26"/>
    <p:sldLayoutId id="2147483691" r:id="rId27"/>
    <p:sldLayoutId id="2147483692" r:id="rId28"/>
    <p:sldLayoutId id="2147483693" r:id="rId29"/>
    <p:sldLayoutId id="2147483694" r:id="rId30"/>
    <p:sldLayoutId id="2147483695" r:id="rId31"/>
    <p:sldLayoutId id="2147483696"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2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3.tiff"/></Relationships>
</file>

<file path=ppt/slides/_rels/slide1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29.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png"/><Relationship Id="rId1" Type="http://schemas.openxmlformats.org/officeDocument/2006/relationships/slideLayout" Target="../slideLayouts/slideLayout11.xml"/><Relationship Id="rId4" Type="http://schemas.openxmlformats.org/officeDocument/2006/relationships/image" Target="../media/image17.emf"/></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tif"/><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2.tiff"/><Relationship Id="rId3" Type="http://schemas.openxmlformats.org/officeDocument/2006/relationships/image" Target="../media/image26.png"/><Relationship Id="rId7" Type="http://schemas.microsoft.com/office/2007/relationships/hdphoto" Target="../media/hdphoto2.wdp"/><Relationship Id="rId12" Type="http://schemas.openxmlformats.org/officeDocument/2006/relationships/image" Target="../media/image31.tif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28.png"/><Relationship Id="rId11" Type="http://schemas.microsoft.com/office/2007/relationships/hdphoto" Target="../media/hdphoto4.wdp"/><Relationship Id="rId5" Type="http://schemas.openxmlformats.org/officeDocument/2006/relationships/image" Target="../media/image27.tiff"/><Relationship Id="rId15" Type="http://schemas.openxmlformats.org/officeDocument/2006/relationships/image" Target="../media/image35.svg"/><Relationship Id="rId10" Type="http://schemas.openxmlformats.org/officeDocument/2006/relationships/image" Target="../media/image30.png"/><Relationship Id="rId4" Type="http://schemas.microsoft.com/office/2007/relationships/hdphoto" Target="../media/hdphoto1.wdp"/><Relationship Id="rId9" Type="http://schemas.microsoft.com/office/2007/relationships/hdphoto" Target="../media/hdphoto3.wdp"/><Relationship Id="rId14" Type="http://schemas.openxmlformats.org/officeDocument/2006/relationships/image" Target="../media/image33.png"/></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12.tiff"/><Relationship Id="rId13" Type="http://schemas.microsoft.com/office/2007/relationships/hdphoto" Target="../media/hdphoto2.wdp"/><Relationship Id="rId3" Type="http://schemas.openxmlformats.org/officeDocument/2006/relationships/image" Target="../media/image34.tiff"/><Relationship Id="rId7" Type="http://schemas.openxmlformats.org/officeDocument/2006/relationships/image" Target="../media/image37.tiff"/><Relationship Id="rId12"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1.tiff"/><Relationship Id="rId11" Type="http://schemas.openxmlformats.org/officeDocument/2006/relationships/image" Target="../media/image32.tiff"/><Relationship Id="rId5" Type="http://schemas.openxmlformats.org/officeDocument/2006/relationships/image" Target="../media/image36.tiff"/><Relationship Id="rId10" Type="http://schemas.openxmlformats.org/officeDocument/2006/relationships/image" Target="../media/image31.tiff"/><Relationship Id="rId4" Type="http://schemas.openxmlformats.org/officeDocument/2006/relationships/image" Target="../media/image35.png"/><Relationship Id="rId9" Type="http://schemas.openxmlformats.org/officeDocument/2006/relationships/image" Target="../media/image13.tiff"/></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slide" Target="slide37.xml"/><Relationship Id="rId5" Type="http://schemas.openxmlformats.org/officeDocument/2006/relationships/slide" Target="slide43.xml"/><Relationship Id="rId4" Type="http://schemas.openxmlformats.org/officeDocument/2006/relationships/slide" Target="slide47.xml"/><Relationship Id="rId9"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hyperlink" Target="http://www.shutterstock.com/" TargetMode="External"/><Relationship Id="rId2" Type="http://schemas.openxmlformats.org/officeDocument/2006/relationships/notesSlide" Target="../notesSlides/notesSlide13.xml"/><Relationship Id="rId1" Type="http://schemas.openxmlformats.org/officeDocument/2006/relationships/slideLayout" Target="../slideLayouts/slideLayout25.xml"/><Relationship Id="rId5" Type="http://schemas.openxmlformats.org/officeDocument/2006/relationships/image" Target="../media/image2.png"/><Relationship Id="rId4" Type="http://schemas.openxmlformats.org/officeDocument/2006/relationships/hyperlink" Target="http://www.freepik.com/" TargetMode="Externa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4.xml"/><Relationship Id="rId1" Type="http://schemas.openxmlformats.org/officeDocument/2006/relationships/slideLayout" Target="../slideLayouts/slideLayout21.xml"/><Relationship Id="rId5" Type="http://schemas.openxmlformats.org/officeDocument/2006/relationships/image" Target="../media/image2.png"/><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2.pn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 y="-57215"/>
            <a:ext cx="9144000" cy="5142857"/>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6" name="テキスト プレースホルダー 11"/>
          <p:cNvSpPr txBox="1">
            <a:spLocks/>
          </p:cNvSpPr>
          <p:nvPr/>
        </p:nvSpPr>
        <p:spPr>
          <a:xfrm>
            <a:off x="3283028" y="1209848"/>
            <a:ext cx="5562599" cy="651845"/>
          </a:xfrm>
          <a:prstGeom prst="rect">
            <a:avLst/>
          </a:prstGeom>
        </p:spPr>
        <p:txBody>
          <a:bodyPr lIns="91438" tIns="45719" rIns="91438" bIns="45719"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355">
              <a:buClr>
                <a:srgbClr val="000000"/>
              </a:buClr>
              <a:buNone/>
            </a:pPr>
            <a:r>
              <a:rPr lang="en-US" b="1" dirty="0">
                <a:solidFill>
                  <a:srgbClr val="C00000"/>
                </a:solidFill>
                <a:latin typeface="PT Sans" panose="020B0503020203020204" pitchFamily="34" charset="0"/>
                <a:cs typeface="Calibri" panose="020F0502020204030204" pitchFamily="34" charset="0"/>
                <a:sym typeface="Arial"/>
              </a:rPr>
              <a:t>IPA </a:t>
            </a:r>
            <a:r>
              <a:rPr lang="en-US" b="1" dirty="0" err="1">
                <a:solidFill>
                  <a:srgbClr val="C00000"/>
                </a:solidFill>
                <a:latin typeface="PT Sans" panose="020B0503020203020204" pitchFamily="34" charset="0"/>
                <a:cs typeface="Calibri" panose="020F0502020204030204" pitchFamily="34" charset="0"/>
                <a:sym typeface="Arial"/>
              </a:rPr>
              <a:t>Biologi</a:t>
            </a:r>
            <a:endParaRPr lang="en-US" b="1" dirty="0">
              <a:solidFill>
                <a:srgbClr val="C00000"/>
              </a:solidFill>
              <a:latin typeface="PT Sans" panose="020B0503020203020204" pitchFamily="34" charset="0"/>
              <a:cs typeface="Calibri" panose="020F0502020204030204" pitchFamily="34" charset="0"/>
              <a:sym typeface="Arial"/>
            </a:endParaRPr>
          </a:p>
        </p:txBody>
      </p:sp>
      <p:cxnSp>
        <p:nvCxnSpPr>
          <p:cNvPr id="7" name="直線コネクタ 9"/>
          <p:cNvCxnSpPr/>
          <p:nvPr/>
        </p:nvCxnSpPr>
        <p:spPr>
          <a:xfrm>
            <a:off x="4041611" y="2306460"/>
            <a:ext cx="4576597" cy="0"/>
          </a:xfrm>
          <a:prstGeom prst="line">
            <a:avLst/>
          </a:prstGeom>
          <a:noFill/>
          <a:ln w="19050" cap="flat" cmpd="sng" algn="ctr">
            <a:solidFill>
              <a:sysClr val="windowText" lastClr="000000">
                <a:lumMod val="65000"/>
                <a:lumOff val="35000"/>
              </a:sysClr>
            </a:solidFill>
            <a:prstDash val="solid"/>
          </a:ln>
          <a:effectLst/>
        </p:spPr>
      </p:cxnSp>
      <p:sp>
        <p:nvSpPr>
          <p:cNvPr id="9" name="Rectangle 8"/>
          <p:cNvSpPr/>
          <p:nvPr/>
        </p:nvSpPr>
        <p:spPr>
          <a:xfrm>
            <a:off x="4843481" y="1914704"/>
            <a:ext cx="2441691" cy="338552"/>
          </a:xfrm>
          <a:prstGeom prst="rect">
            <a:avLst/>
          </a:prstGeom>
        </p:spPr>
        <p:txBody>
          <a:bodyPr wrap="none" lIns="91438" tIns="45719" rIns="91438" bIns="45719">
            <a:spAutoFit/>
          </a:bodyPr>
          <a:lstStyle/>
          <a:p>
            <a:pPr algn="ctr" defTabSz="914355">
              <a:defRPr/>
            </a:pPr>
            <a:r>
              <a:rPr lang="en-US" sz="1600" b="1" kern="0" dirty="0">
                <a:solidFill>
                  <a:prstClr val="white">
                    <a:lumMod val="50000"/>
                  </a:prstClr>
                </a:solidFill>
                <a:latin typeface="PT Sans" panose="020B0503020203020204" pitchFamily="34" charset="0"/>
                <a:cs typeface="Calibri" panose="020F0502020204030204" pitchFamily="34" charset="0"/>
                <a:sym typeface="Arial"/>
              </a:rPr>
              <a:t>UNTUK SMA/MA KELAS X</a:t>
            </a:r>
            <a:endParaRPr lang="id-ID" sz="1600" b="1" kern="0" dirty="0">
              <a:solidFill>
                <a:prstClr val="white">
                  <a:lumMod val="50000"/>
                </a:prstClr>
              </a:solidFill>
              <a:latin typeface="PT Sans" panose="020B0503020203020204" pitchFamily="34" charset="0"/>
              <a:cs typeface="Calibri" panose="020F0502020204030204" pitchFamily="34" charset="0"/>
              <a:sym typeface="Arial"/>
            </a:endParaRPr>
          </a:p>
        </p:txBody>
      </p:sp>
      <p:grpSp>
        <p:nvGrpSpPr>
          <p:cNvPr id="10" name="Group 9"/>
          <p:cNvGrpSpPr/>
          <p:nvPr/>
        </p:nvGrpSpPr>
        <p:grpSpPr>
          <a:xfrm>
            <a:off x="609600" y="438153"/>
            <a:ext cx="2673426" cy="3695503"/>
            <a:chOff x="609600" y="438151"/>
            <a:chExt cx="2673426" cy="3695503"/>
          </a:xfrm>
        </p:grpSpPr>
        <p:sp>
          <p:nvSpPr>
            <p:cNvPr id="11" name="Cube 10"/>
            <p:cNvSpPr/>
            <p:nvPr/>
          </p:nvSpPr>
          <p:spPr>
            <a:xfrm>
              <a:off x="609601" y="438151"/>
              <a:ext cx="2673425" cy="3695503"/>
            </a:xfrm>
            <a:prstGeom prst="cube">
              <a:avLst>
                <a:gd name="adj" fmla="val 3711"/>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0" scaled="1"/>
              <a:tileRect/>
            </a:gradFill>
            <a:ln w="25400" cap="flat" cmpd="sng" algn="ctr">
              <a:solidFill>
                <a:sysClr val="window" lastClr="FFFFFF">
                  <a:lumMod val="65000"/>
                </a:sysClr>
              </a:solidFill>
              <a:prstDash val="solid"/>
            </a:ln>
            <a:effectLst/>
          </p:spPr>
          <p:txBody>
            <a:bodyPr lIns="214171" tIns="107085" rIns="214171" bIns="107085" rtlCol="0" anchor="ctr"/>
            <a:lstStyle/>
            <a:p>
              <a:pPr algn="ctr" defTabSz="914355">
                <a:defRPr/>
              </a:pPr>
              <a:endParaRPr lang="en-US" sz="1800" kern="0">
                <a:solidFill>
                  <a:prstClr val="white"/>
                </a:solidFill>
                <a:latin typeface="PT Sans" panose="020B0503020203020204" pitchFamily="34" charset="0"/>
                <a:cs typeface="Calibri" panose="020F0502020204030204" pitchFamily="34" charset="0"/>
                <a:sym typeface="Aria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547809"/>
              <a:ext cx="2521401" cy="3585845"/>
            </a:xfrm>
            <a:prstGeom prst="rect">
              <a:avLst/>
            </a:prstGeom>
          </p:spPr>
        </p:pic>
      </p:grpSp>
      <p:sp>
        <p:nvSpPr>
          <p:cNvPr id="13" name="Rectangle 12"/>
          <p:cNvSpPr/>
          <p:nvPr/>
        </p:nvSpPr>
        <p:spPr>
          <a:xfrm>
            <a:off x="4193075" y="2363996"/>
            <a:ext cx="4070341" cy="1569658"/>
          </a:xfrm>
          <a:prstGeom prst="rect">
            <a:avLst/>
          </a:prstGeom>
        </p:spPr>
        <p:txBody>
          <a:bodyPr wrap="none" lIns="91438" tIns="45719" rIns="91438" bIns="45719">
            <a:spAutoFit/>
          </a:bodyPr>
          <a:lstStyle/>
          <a:p>
            <a:pPr algn="ctr" defTabSz="914355">
              <a:defRPr/>
            </a:pPr>
            <a:r>
              <a:rPr lang="id-ID" sz="3200" b="1" kern="0" dirty="0">
                <a:solidFill>
                  <a:srgbClr val="000000"/>
                </a:solidFill>
                <a:latin typeface="PT Sans" panose="020B0503020203020204" pitchFamily="34" charset="0"/>
                <a:cs typeface="Calibri" panose="020F0502020204030204" pitchFamily="34" charset="0"/>
                <a:sym typeface="Arial"/>
              </a:rPr>
              <a:t>Bab </a:t>
            </a:r>
            <a:r>
              <a:rPr lang="en-US" sz="3200" b="1" kern="0" dirty="0">
                <a:solidFill>
                  <a:srgbClr val="000000"/>
                </a:solidFill>
                <a:latin typeface="PT Sans" panose="020B0503020203020204" pitchFamily="34" charset="0"/>
                <a:cs typeface="Calibri" panose="020F0502020204030204" pitchFamily="34" charset="0"/>
                <a:sym typeface="Arial"/>
              </a:rPr>
              <a:t>4</a:t>
            </a:r>
            <a:endParaRPr lang="id-ID" sz="3200" b="1" kern="0" dirty="0">
              <a:solidFill>
                <a:srgbClr val="000000"/>
              </a:solidFill>
              <a:latin typeface="PT Sans" panose="020B0503020203020204" pitchFamily="34" charset="0"/>
              <a:cs typeface="Calibri" panose="020F0502020204030204" pitchFamily="34" charset="0"/>
              <a:sym typeface="Arial"/>
            </a:endParaRPr>
          </a:p>
          <a:p>
            <a:pPr algn="ctr" defTabSz="914355">
              <a:defRPr/>
            </a:pPr>
            <a:r>
              <a:rPr lang="en-US" sz="3200" b="1" kern="0" dirty="0" err="1">
                <a:solidFill>
                  <a:srgbClr val="000000"/>
                </a:solidFill>
                <a:latin typeface="PT Sans" panose="020B0503020203020204" pitchFamily="34" charset="0"/>
                <a:cs typeface="Calibri" panose="020F0502020204030204" pitchFamily="34" charset="0"/>
                <a:sym typeface="Arial"/>
              </a:rPr>
              <a:t>Komponen</a:t>
            </a:r>
            <a:r>
              <a:rPr lang="en-US" sz="3200" b="1" kern="0" dirty="0">
                <a:solidFill>
                  <a:srgbClr val="000000"/>
                </a:solidFill>
                <a:latin typeface="PT Sans" panose="020B0503020203020204" pitchFamily="34" charset="0"/>
                <a:cs typeface="Calibri" panose="020F0502020204030204" pitchFamily="34" charset="0"/>
                <a:sym typeface="Arial"/>
              </a:rPr>
              <a:t> </a:t>
            </a:r>
            <a:r>
              <a:rPr lang="en-US" sz="3200" b="1" kern="0" dirty="0" err="1">
                <a:solidFill>
                  <a:srgbClr val="000000"/>
                </a:solidFill>
                <a:latin typeface="PT Sans" panose="020B0503020203020204" pitchFamily="34" charset="0"/>
                <a:cs typeface="Calibri" panose="020F0502020204030204" pitchFamily="34" charset="0"/>
                <a:sym typeface="Arial"/>
              </a:rPr>
              <a:t>Ekosistem</a:t>
            </a:r>
            <a:r>
              <a:rPr lang="en-US" sz="3200" b="1" kern="0" dirty="0">
                <a:solidFill>
                  <a:srgbClr val="000000"/>
                </a:solidFill>
                <a:latin typeface="PT Sans" panose="020B0503020203020204" pitchFamily="34" charset="0"/>
                <a:cs typeface="Calibri" panose="020F0502020204030204" pitchFamily="34" charset="0"/>
                <a:sym typeface="Arial"/>
              </a:rPr>
              <a:t> </a:t>
            </a:r>
            <a:endParaRPr lang="id-ID" sz="3200" b="1" kern="0" dirty="0">
              <a:solidFill>
                <a:srgbClr val="000000"/>
              </a:solidFill>
              <a:latin typeface="PT Sans" panose="020B0503020203020204" pitchFamily="34" charset="0"/>
              <a:cs typeface="Calibri" panose="020F0502020204030204" pitchFamily="34" charset="0"/>
              <a:sym typeface="Arial"/>
            </a:endParaRPr>
          </a:p>
          <a:p>
            <a:pPr algn="ctr" defTabSz="914355">
              <a:defRPr/>
            </a:pPr>
            <a:r>
              <a:rPr lang="en-US" sz="3200" b="1" kern="0" dirty="0">
                <a:solidFill>
                  <a:srgbClr val="000000"/>
                </a:solidFill>
                <a:latin typeface="PT Sans" panose="020B0503020203020204" pitchFamily="34" charset="0"/>
                <a:cs typeface="Calibri" panose="020F0502020204030204" pitchFamily="34" charset="0"/>
                <a:sym typeface="Arial"/>
              </a:rPr>
              <a:t>dan </a:t>
            </a:r>
            <a:r>
              <a:rPr lang="en-US" sz="3200" b="1" kern="0" dirty="0" err="1">
                <a:solidFill>
                  <a:srgbClr val="000000"/>
                </a:solidFill>
                <a:latin typeface="PT Sans" panose="020B0503020203020204" pitchFamily="34" charset="0"/>
                <a:cs typeface="Calibri" panose="020F0502020204030204" pitchFamily="34" charset="0"/>
                <a:sym typeface="Arial"/>
              </a:rPr>
              <a:t>Interaksinya</a:t>
            </a:r>
            <a:endParaRPr lang="id-ID" sz="3200" b="1" kern="0" dirty="0">
              <a:solidFill>
                <a:srgbClr val="000000"/>
              </a:solidFill>
              <a:latin typeface="PT Sans" panose="020B0503020203020204" pitchFamily="34" charset="0"/>
              <a:cs typeface="Calibri" panose="020F0502020204030204" pitchFamily="34" charset="0"/>
              <a:sym typeface="Arial"/>
            </a:endParaRPr>
          </a:p>
        </p:txBody>
      </p:sp>
    </p:spTree>
    <p:extLst>
      <p:ext uri="{BB962C8B-B14F-4D97-AF65-F5344CB8AC3E}">
        <p14:creationId xmlns:p14="http://schemas.microsoft.com/office/powerpoint/2010/main" val="308927274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iterate type="wd">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6" presetClass="entr" presetSubtype="37"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1000"/>
                                        <p:tgtEl>
                                          <p:spTgt spid="7"/>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Effect transition="in" filter="fade">
                                      <p:cBhvr>
                                        <p:cTn id="17" dur="1000"/>
                                        <p:tgtEl>
                                          <p:spTgt spid="9"/>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Effect transition="in" filter="fade">
                                      <p:cBhvr>
                                        <p:cTn id="2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9"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28;p49">
            <a:extLst>
              <a:ext uri="{FF2B5EF4-FFF2-40B4-BE49-F238E27FC236}">
                <a16:creationId xmlns:a16="http://schemas.microsoft.com/office/drawing/2014/main" id="{0707FAB6-1060-9730-C0F9-88D6E1D0F59A}"/>
              </a:ext>
            </a:extLst>
          </p:cNvPr>
          <p:cNvSpPr/>
          <p:nvPr/>
        </p:nvSpPr>
        <p:spPr>
          <a:xfrm>
            <a:off x="568350" y="1514641"/>
            <a:ext cx="2669100" cy="2669100"/>
          </a:xfrm>
          <a:prstGeom prst="ellipse">
            <a:avLst/>
          </a:prstGeom>
          <a:solidFill>
            <a:schemeClr val="accent1">
              <a:lumMod val="60000"/>
              <a:lumOff val="4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6" name="Google Shape;1030;p49">
            <a:extLst>
              <a:ext uri="{FF2B5EF4-FFF2-40B4-BE49-F238E27FC236}">
                <a16:creationId xmlns:a16="http://schemas.microsoft.com/office/drawing/2014/main" id="{A00DD52A-9B04-9116-1AB1-A869127DA62F}"/>
              </a:ext>
            </a:extLst>
          </p:cNvPr>
          <p:cNvSpPr/>
          <p:nvPr/>
        </p:nvSpPr>
        <p:spPr>
          <a:xfrm>
            <a:off x="5906550" y="1514641"/>
            <a:ext cx="2669100" cy="2669100"/>
          </a:xfrm>
          <a:prstGeom prst="ellipse">
            <a:avLst/>
          </a:prstGeom>
          <a:solidFill>
            <a:schemeClr val="accent1">
              <a:lumMod val="60000"/>
              <a:lumOff val="4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nvGrpSpPr>
          <p:cNvPr id="42" name="Group 41">
            <a:extLst>
              <a:ext uri="{FF2B5EF4-FFF2-40B4-BE49-F238E27FC236}">
                <a16:creationId xmlns:a16="http://schemas.microsoft.com/office/drawing/2014/main" id="{D3BEF916-2C31-0C6B-F105-CA10F51B36A1}"/>
              </a:ext>
            </a:extLst>
          </p:cNvPr>
          <p:cNvGrpSpPr/>
          <p:nvPr/>
        </p:nvGrpSpPr>
        <p:grpSpPr>
          <a:xfrm>
            <a:off x="699113" y="2143693"/>
            <a:ext cx="2498311" cy="1281529"/>
            <a:chOff x="699113" y="2497377"/>
            <a:chExt cx="2498311" cy="1281529"/>
          </a:xfrm>
        </p:grpSpPr>
        <p:sp>
          <p:nvSpPr>
            <p:cNvPr id="8" name="Google Shape;1032;p49">
              <a:extLst>
                <a:ext uri="{FF2B5EF4-FFF2-40B4-BE49-F238E27FC236}">
                  <a16:creationId xmlns:a16="http://schemas.microsoft.com/office/drawing/2014/main" id="{68CE77CC-1788-89A8-C5E5-40C9785BA789}"/>
                </a:ext>
              </a:extLst>
            </p:cNvPr>
            <p:cNvSpPr txBox="1">
              <a:spLocks/>
            </p:cNvSpPr>
            <p:nvPr/>
          </p:nvSpPr>
          <p:spPr>
            <a:xfrm>
              <a:off x="699113" y="2857510"/>
              <a:ext cx="2498311" cy="921396"/>
            </a:xfrm>
            <a:prstGeom prst="rect">
              <a:avLst/>
            </a:prstGeom>
            <a:no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Diperlukan untuk </a:t>
              </a:r>
              <a:r>
                <a:rPr lang="sv-SE" sz="1600" kern="0" dirty="0">
                  <a:latin typeface="PT Sans" panose="020B0503020203020204" pitchFamily="34" charset="0"/>
                  <a:cs typeface="Calibri" panose="020F0502020204030204" pitchFamily="34" charset="0"/>
                </a:rPr>
                <a:t>menjaga keseimbangan asam dan basa,</a:t>
              </a:r>
              <a:r>
                <a:rPr lang="id-ID" sz="1600" kern="0" dirty="0">
                  <a:latin typeface="PT Sans" panose="020B0503020203020204" pitchFamily="34" charset="0"/>
                  <a:cs typeface="Calibri" panose="020F0502020204030204" pitchFamily="34" charset="0"/>
                </a:rPr>
                <a:t> </a:t>
              </a:r>
              <a:r>
                <a:rPr lang="sv-SE" sz="1600" kern="0" dirty="0">
                  <a:latin typeface="PT Sans" panose="020B0503020203020204" pitchFamily="34" charset="0"/>
                  <a:cs typeface="Calibri" panose="020F0502020204030204" pitchFamily="34" charset="0"/>
                </a:rPr>
                <a:t>mengatur kerja alat-alat tubuh, dan untuk proses metabolisme</a:t>
              </a:r>
              <a:r>
                <a:rPr lang="id-ID" sz="1600" kern="0" dirty="0">
                  <a:latin typeface="PT Sans" panose="020B0503020203020204" pitchFamily="34" charset="0"/>
                  <a:cs typeface="Calibri" panose="020F0502020204030204" pitchFamily="34" charset="0"/>
                </a:rPr>
                <a:t>.</a:t>
              </a:r>
              <a:endParaRPr lang="en-US" sz="1600" kern="0" dirty="0">
                <a:latin typeface="PT Sans" panose="020B0503020203020204" pitchFamily="34" charset="0"/>
                <a:cs typeface="Calibri" panose="020F0502020204030204" pitchFamily="34" charset="0"/>
              </a:endParaRPr>
            </a:p>
          </p:txBody>
        </p:sp>
        <p:sp>
          <p:nvSpPr>
            <p:cNvPr id="11" name="Google Shape;1035;p49">
              <a:extLst>
                <a:ext uri="{FF2B5EF4-FFF2-40B4-BE49-F238E27FC236}">
                  <a16:creationId xmlns:a16="http://schemas.microsoft.com/office/drawing/2014/main" id="{68213D57-2CA3-9719-5C34-00FBD70EA800}"/>
                </a:ext>
              </a:extLst>
            </p:cNvPr>
            <p:cNvSpPr txBox="1">
              <a:spLocks/>
            </p:cNvSpPr>
            <p:nvPr/>
          </p:nvSpPr>
          <p:spPr>
            <a:xfrm>
              <a:off x="793500" y="2497377"/>
              <a:ext cx="2218800" cy="554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0C4F72"/>
                  </a:solidFill>
                  <a:latin typeface="PT Sans" panose="020B0503020203020204" pitchFamily="34" charset="0"/>
                  <a:cs typeface="Calibri" panose="020F0502020204030204" pitchFamily="34" charset="0"/>
                </a:rPr>
                <a:t>Garam Mineral</a:t>
              </a:r>
              <a:endParaRPr lang="en-US" kern="0" dirty="0">
                <a:solidFill>
                  <a:srgbClr val="0C4F72"/>
                </a:solidFill>
                <a:latin typeface="PT Sans" panose="020B0503020203020204" pitchFamily="34" charset="0"/>
                <a:cs typeface="Calibri" panose="020F0502020204030204" pitchFamily="34" charset="0"/>
              </a:endParaRPr>
            </a:p>
          </p:txBody>
        </p:sp>
      </p:grpSp>
      <p:grpSp>
        <p:nvGrpSpPr>
          <p:cNvPr id="13" name="Google Shape;1038;p49">
            <a:extLst>
              <a:ext uri="{FF2B5EF4-FFF2-40B4-BE49-F238E27FC236}">
                <a16:creationId xmlns:a16="http://schemas.microsoft.com/office/drawing/2014/main" id="{D5D2D8B3-903F-62BC-9572-06FEE23765C0}"/>
              </a:ext>
            </a:extLst>
          </p:cNvPr>
          <p:cNvGrpSpPr/>
          <p:nvPr/>
        </p:nvGrpSpPr>
        <p:grpSpPr>
          <a:xfrm>
            <a:off x="605930" y="1181996"/>
            <a:ext cx="756849" cy="756849"/>
            <a:chOff x="3796125" y="-35750"/>
            <a:chExt cx="773400" cy="773400"/>
          </a:xfrm>
        </p:grpSpPr>
        <p:sp>
          <p:nvSpPr>
            <p:cNvPr id="14" name="Google Shape;1039;p49">
              <a:extLst>
                <a:ext uri="{FF2B5EF4-FFF2-40B4-BE49-F238E27FC236}">
                  <a16:creationId xmlns:a16="http://schemas.microsoft.com/office/drawing/2014/main" id="{BD052383-8250-14B9-7780-2979EC9CF6B4}"/>
                </a:ext>
              </a:extLst>
            </p:cNvPr>
            <p:cNvSpPr/>
            <p:nvPr/>
          </p:nvSpPr>
          <p:spPr>
            <a:xfrm>
              <a:off x="3796125" y="-35750"/>
              <a:ext cx="773400" cy="773400"/>
            </a:xfrm>
            <a:prstGeom prst="ellipse">
              <a:avLst/>
            </a:prstGeom>
            <a:solidFill>
              <a:schemeClr val="accent3"/>
            </a:solidFill>
            <a:ln>
              <a:noFill/>
            </a:ln>
          </p:spPr>
          <p:txBody>
            <a:bodyPr spcFirstLastPara="1" wrap="square" lIns="91425" tIns="91425" rIns="91425" bIns="91425" anchor="ctr" anchorCtr="0">
              <a:noAutofit/>
            </a:bodyPr>
            <a:lstStyle/>
            <a:p>
              <a:pPr defTabSz="914355">
                <a:buClr>
                  <a:srgbClr val="000000"/>
                </a:buClr>
              </a:pPr>
              <a:endParaRPr sz="1400" kern="0" dirty="0">
                <a:solidFill>
                  <a:srgbClr val="000000"/>
                </a:solidFill>
                <a:latin typeface="PT Sans" panose="020B0503020203020204" pitchFamily="34" charset="0"/>
                <a:cs typeface="Calibri" panose="020F0502020204030204" pitchFamily="34" charset="0"/>
                <a:sym typeface="Arial"/>
              </a:endParaRPr>
            </a:p>
          </p:txBody>
        </p:sp>
        <p:sp>
          <p:nvSpPr>
            <p:cNvPr id="15" name="Google Shape;1040;p49">
              <a:extLst>
                <a:ext uri="{FF2B5EF4-FFF2-40B4-BE49-F238E27FC236}">
                  <a16:creationId xmlns:a16="http://schemas.microsoft.com/office/drawing/2014/main" id="{D470E0EB-BF81-08A8-2BF1-83495EEB9C44}"/>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grpSp>
        <p:nvGrpSpPr>
          <p:cNvPr id="19" name="Google Shape;1044;p49">
            <a:extLst>
              <a:ext uri="{FF2B5EF4-FFF2-40B4-BE49-F238E27FC236}">
                <a16:creationId xmlns:a16="http://schemas.microsoft.com/office/drawing/2014/main" id="{FCFA59DF-67D8-2647-3C71-F01C6A243A0B}"/>
              </a:ext>
            </a:extLst>
          </p:cNvPr>
          <p:cNvGrpSpPr/>
          <p:nvPr/>
        </p:nvGrpSpPr>
        <p:grpSpPr>
          <a:xfrm>
            <a:off x="8003924" y="1654142"/>
            <a:ext cx="756849" cy="756849"/>
            <a:chOff x="3796125" y="-35750"/>
            <a:chExt cx="773400" cy="773400"/>
          </a:xfrm>
        </p:grpSpPr>
        <p:sp>
          <p:nvSpPr>
            <p:cNvPr id="20" name="Google Shape;1045;p49">
              <a:extLst>
                <a:ext uri="{FF2B5EF4-FFF2-40B4-BE49-F238E27FC236}">
                  <a16:creationId xmlns:a16="http://schemas.microsoft.com/office/drawing/2014/main" id="{9FFFF817-061E-6FF7-A8AA-65075F416BCD}"/>
                </a:ext>
              </a:extLst>
            </p:cNvPr>
            <p:cNvSpPr/>
            <p:nvPr/>
          </p:nvSpPr>
          <p:spPr>
            <a:xfrm>
              <a:off x="3796125" y="-35750"/>
              <a:ext cx="773400" cy="773400"/>
            </a:xfrm>
            <a:prstGeom prst="ellipse">
              <a:avLst/>
            </a:prstGeom>
            <a:solidFill>
              <a:schemeClr val="accent2">
                <a:lumMod val="40000"/>
                <a:lumOff val="60000"/>
              </a:schemeClr>
            </a:solidFill>
            <a:ln>
              <a:noFill/>
            </a:ln>
          </p:spPr>
          <p:txBody>
            <a:bodyPr spcFirstLastPara="1" wrap="square" lIns="91425" tIns="91425" rIns="91425" bIns="91425" anchor="ctr" anchorCtr="0">
              <a:noAutofit/>
            </a:bodyPr>
            <a:lstStyle/>
            <a:p>
              <a:pPr defTabSz="914355">
                <a:buClr>
                  <a:srgbClr val="000000"/>
                </a:buClr>
              </a:pPr>
              <a:endParaRPr sz="1400" kern="0" dirty="0">
                <a:solidFill>
                  <a:srgbClr val="000000"/>
                </a:solidFill>
                <a:latin typeface="PT Sans" panose="020B0503020203020204" pitchFamily="34" charset="0"/>
                <a:cs typeface="Calibri" panose="020F0502020204030204" pitchFamily="34" charset="0"/>
                <a:sym typeface="Arial"/>
              </a:endParaRPr>
            </a:p>
          </p:txBody>
        </p:sp>
        <p:sp>
          <p:nvSpPr>
            <p:cNvPr id="21" name="Google Shape;1046;p49">
              <a:extLst>
                <a:ext uri="{FF2B5EF4-FFF2-40B4-BE49-F238E27FC236}">
                  <a16:creationId xmlns:a16="http://schemas.microsoft.com/office/drawing/2014/main" id="{BCD3FA46-4C65-0E26-3EE7-7056BAF0CD14}"/>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grpSp>
        <p:nvGrpSpPr>
          <p:cNvPr id="41" name="Group 40">
            <a:extLst>
              <a:ext uri="{FF2B5EF4-FFF2-40B4-BE49-F238E27FC236}">
                <a16:creationId xmlns:a16="http://schemas.microsoft.com/office/drawing/2014/main" id="{DF76BF53-5410-907A-5929-3BF8172FF086}"/>
              </a:ext>
            </a:extLst>
          </p:cNvPr>
          <p:cNvGrpSpPr/>
          <p:nvPr/>
        </p:nvGrpSpPr>
        <p:grpSpPr>
          <a:xfrm>
            <a:off x="3237450" y="1514641"/>
            <a:ext cx="2669100" cy="2669100"/>
            <a:chOff x="3237450" y="1868325"/>
            <a:chExt cx="2669100" cy="2669100"/>
          </a:xfrm>
          <a:solidFill>
            <a:schemeClr val="accent1">
              <a:lumMod val="60000"/>
              <a:lumOff val="40000"/>
            </a:schemeClr>
          </a:solidFill>
          <a:effectLst>
            <a:outerShdw blurRad="50800" dist="38100" algn="l" rotWithShape="0">
              <a:prstClr val="black">
                <a:alpha val="40000"/>
              </a:prstClr>
            </a:outerShdw>
          </a:effectLst>
        </p:grpSpPr>
        <p:sp>
          <p:nvSpPr>
            <p:cNvPr id="5" name="Google Shape;1029;p49">
              <a:extLst>
                <a:ext uri="{FF2B5EF4-FFF2-40B4-BE49-F238E27FC236}">
                  <a16:creationId xmlns:a16="http://schemas.microsoft.com/office/drawing/2014/main" id="{F9D00859-3F81-5DF1-27F0-7A0DB14C0E7A}"/>
                </a:ext>
              </a:extLst>
            </p:cNvPr>
            <p:cNvSpPr/>
            <p:nvPr/>
          </p:nvSpPr>
          <p:spPr>
            <a:xfrm>
              <a:off x="3237450" y="1868325"/>
              <a:ext cx="2669100" cy="2669100"/>
            </a:xfrm>
            <a:prstGeom prst="ellipse">
              <a:avLst/>
            </a:prstGeom>
            <a:grp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nvGrpSpPr>
            <p:cNvPr id="40" name="Group 39">
              <a:extLst>
                <a:ext uri="{FF2B5EF4-FFF2-40B4-BE49-F238E27FC236}">
                  <a16:creationId xmlns:a16="http://schemas.microsoft.com/office/drawing/2014/main" id="{3088A566-523D-AEDC-C654-93A70E7103D4}"/>
                </a:ext>
              </a:extLst>
            </p:cNvPr>
            <p:cNvGrpSpPr/>
            <p:nvPr/>
          </p:nvGrpSpPr>
          <p:grpSpPr>
            <a:xfrm>
              <a:off x="3368213" y="2494705"/>
              <a:ext cx="2538231" cy="1281529"/>
              <a:chOff x="3358362" y="2479300"/>
              <a:chExt cx="2538231" cy="1281529"/>
            </a:xfrm>
            <a:grpFill/>
          </p:grpSpPr>
          <p:sp>
            <p:nvSpPr>
              <p:cNvPr id="22" name="Google Shape;1032;p49">
                <a:extLst>
                  <a:ext uri="{FF2B5EF4-FFF2-40B4-BE49-F238E27FC236}">
                    <a16:creationId xmlns:a16="http://schemas.microsoft.com/office/drawing/2014/main" id="{A8DD2D0B-CF0A-D5BE-97D2-C1228E0DB731}"/>
                  </a:ext>
                </a:extLst>
              </p:cNvPr>
              <p:cNvSpPr txBox="1">
                <a:spLocks/>
              </p:cNvSpPr>
              <p:nvPr/>
            </p:nvSpPr>
            <p:spPr>
              <a:xfrm>
                <a:off x="3358362" y="2882565"/>
                <a:ext cx="2538231" cy="878264"/>
              </a:xfrm>
              <a:prstGeom prst="rect">
                <a:avLst/>
              </a:prstGeom>
              <a:no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Dimanfaatkan tumbuhan untuk proses fotosintesis dan diubah menjadi energi potensial dalam bentuk</a:t>
                </a:r>
              </a:p>
              <a:p>
                <a:pPr algn="ctr" defTabSz="914355"/>
                <a:r>
                  <a:rPr lang="id-ID" sz="1600" kern="0" dirty="0">
                    <a:latin typeface="PT Sans" panose="020B0503020203020204" pitchFamily="34" charset="0"/>
                    <a:cs typeface="Calibri" panose="020F0502020204030204" pitchFamily="34" charset="0"/>
                  </a:rPr>
                  <a:t>Karbohidrat.</a:t>
                </a:r>
                <a:endParaRPr lang="en-US" sz="1600" kern="0" dirty="0">
                  <a:latin typeface="PT Sans" panose="020B0503020203020204" pitchFamily="34" charset="0"/>
                  <a:cs typeface="Calibri" panose="020F0502020204030204" pitchFamily="34" charset="0"/>
                </a:endParaRPr>
              </a:p>
            </p:txBody>
          </p:sp>
          <p:sp>
            <p:nvSpPr>
              <p:cNvPr id="23" name="Google Shape;1035;p49">
                <a:extLst>
                  <a:ext uri="{FF2B5EF4-FFF2-40B4-BE49-F238E27FC236}">
                    <a16:creationId xmlns:a16="http://schemas.microsoft.com/office/drawing/2014/main" id="{0F39A04F-FF8E-AC6E-B943-2AC4E9944942}"/>
                  </a:ext>
                </a:extLst>
              </p:cNvPr>
              <p:cNvSpPr txBox="1">
                <a:spLocks/>
              </p:cNvSpPr>
              <p:nvPr/>
            </p:nvSpPr>
            <p:spPr>
              <a:xfrm>
                <a:off x="3452749" y="2479300"/>
                <a:ext cx="2218800" cy="554100"/>
              </a:xfrm>
              <a:prstGeom prst="rect">
                <a:avLst/>
              </a:prstGeom>
              <a:grp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0C4F72"/>
                    </a:solidFill>
                    <a:latin typeface="PT Sans" panose="020B0503020203020204" pitchFamily="34" charset="0"/>
                    <a:cs typeface="Calibri" panose="020F0502020204030204" pitchFamily="34" charset="0"/>
                  </a:rPr>
                  <a:t>Sinar Matahari</a:t>
                </a:r>
                <a:endParaRPr lang="en-US" kern="0" dirty="0">
                  <a:solidFill>
                    <a:srgbClr val="0C4F72"/>
                  </a:solidFill>
                  <a:latin typeface="PT Sans" panose="020B0503020203020204" pitchFamily="34" charset="0"/>
                  <a:cs typeface="Calibri" panose="020F0502020204030204" pitchFamily="34" charset="0"/>
                </a:endParaRPr>
              </a:p>
            </p:txBody>
          </p:sp>
        </p:grpSp>
      </p:grpSp>
      <p:grpSp>
        <p:nvGrpSpPr>
          <p:cNvPr id="39" name="Group 38">
            <a:extLst>
              <a:ext uri="{FF2B5EF4-FFF2-40B4-BE49-F238E27FC236}">
                <a16:creationId xmlns:a16="http://schemas.microsoft.com/office/drawing/2014/main" id="{E6A49E4A-BA68-BBFA-6B7F-A0AA2293C884}"/>
              </a:ext>
            </a:extLst>
          </p:cNvPr>
          <p:cNvGrpSpPr/>
          <p:nvPr/>
        </p:nvGrpSpPr>
        <p:grpSpPr>
          <a:xfrm>
            <a:off x="6131700" y="2014462"/>
            <a:ext cx="2218800" cy="1669463"/>
            <a:chOff x="6165171" y="2440010"/>
            <a:chExt cx="2218800" cy="1669463"/>
          </a:xfrm>
        </p:grpSpPr>
        <p:sp>
          <p:nvSpPr>
            <p:cNvPr id="28" name="Google Shape;1032;p49">
              <a:extLst>
                <a:ext uri="{FF2B5EF4-FFF2-40B4-BE49-F238E27FC236}">
                  <a16:creationId xmlns:a16="http://schemas.microsoft.com/office/drawing/2014/main" id="{CE0CE068-69BA-EAEC-7412-7EF19677CC90}"/>
                </a:ext>
              </a:extLst>
            </p:cNvPr>
            <p:cNvSpPr txBox="1">
              <a:spLocks/>
            </p:cNvSpPr>
            <p:nvPr/>
          </p:nvSpPr>
          <p:spPr>
            <a:xfrm>
              <a:off x="6165965" y="2890239"/>
              <a:ext cx="2217900" cy="1219234"/>
            </a:xfrm>
            <a:prstGeom prst="rect">
              <a:avLst/>
            </a:prstGeom>
            <a:no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Faktor pembatas bagi kehidupan dan</a:t>
              </a:r>
            </a:p>
            <a:p>
              <a:pPr algn="ctr" defTabSz="914355"/>
              <a:r>
                <a:rPr lang="id-ID" sz="1600" kern="0" dirty="0">
                  <a:latin typeface="PT Sans" panose="020B0503020203020204" pitchFamily="34" charset="0"/>
                  <a:cs typeface="Calibri" panose="020F0502020204030204" pitchFamily="34" charset="0"/>
                </a:rPr>
                <a:t>memengaruhi keanekaragaman hayati di suatu ekosistem.</a:t>
              </a:r>
              <a:endParaRPr lang="en-US" sz="1600" kern="0" dirty="0">
                <a:latin typeface="PT Sans" panose="020B0503020203020204" pitchFamily="34" charset="0"/>
                <a:cs typeface="Calibri" panose="020F0502020204030204" pitchFamily="34" charset="0"/>
              </a:endParaRPr>
            </a:p>
          </p:txBody>
        </p:sp>
        <p:sp>
          <p:nvSpPr>
            <p:cNvPr id="29" name="Google Shape;1035;p49">
              <a:extLst>
                <a:ext uri="{FF2B5EF4-FFF2-40B4-BE49-F238E27FC236}">
                  <a16:creationId xmlns:a16="http://schemas.microsoft.com/office/drawing/2014/main" id="{B1AE545B-0B46-D8B6-F8DB-60784D11D50E}"/>
                </a:ext>
              </a:extLst>
            </p:cNvPr>
            <p:cNvSpPr txBox="1">
              <a:spLocks/>
            </p:cNvSpPr>
            <p:nvPr/>
          </p:nvSpPr>
          <p:spPr>
            <a:xfrm>
              <a:off x="6165171" y="2440010"/>
              <a:ext cx="2218800" cy="554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0C4F72"/>
                  </a:solidFill>
                  <a:latin typeface="PT Sans" panose="020B0503020203020204" pitchFamily="34" charset="0"/>
                  <a:cs typeface="Calibri" panose="020F0502020204030204" pitchFamily="34" charset="0"/>
                </a:rPr>
                <a:t>Suhu</a:t>
              </a:r>
              <a:endParaRPr lang="en-US" kern="0" dirty="0">
                <a:solidFill>
                  <a:srgbClr val="0C4F72"/>
                </a:solidFill>
                <a:latin typeface="PT Sans" panose="020B0503020203020204" pitchFamily="34" charset="0"/>
                <a:cs typeface="Calibri" panose="020F0502020204030204" pitchFamily="34" charset="0"/>
              </a:endParaRPr>
            </a:p>
          </p:txBody>
        </p:sp>
      </p:grpSp>
      <p:pic>
        <p:nvPicPr>
          <p:cNvPr id="30" name="Picture 29">
            <a:extLst>
              <a:ext uri="{FF2B5EF4-FFF2-40B4-BE49-F238E27FC236}">
                <a16:creationId xmlns:a16="http://schemas.microsoft.com/office/drawing/2014/main" id="{72CF4DED-4E50-E62B-D036-1CC45D4995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45" name="Google Shape;272;p35">
            <a:extLst>
              <a:ext uri="{FF2B5EF4-FFF2-40B4-BE49-F238E27FC236}">
                <a16:creationId xmlns:a16="http://schemas.microsoft.com/office/drawing/2014/main" id="{DE400DA2-83B8-379F-BD22-3CA604C4B150}"/>
              </a:ext>
            </a:extLst>
          </p:cNvPr>
          <p:cNvSpPr txBox="1">
            <a:spLocks/>
          </p:cNvSpPr>
          <p:nvPr/>
        </p:nvSpPr>
        <p:spPr>
          <a:xfrm>
            <a:off x="1014248" y="345264"/>
            <a:ext cx="3542549" cy="5727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400"/>
            <a:r>
              <a:rPr lang="en-US" sz="2800" b="1" kern="0" dirty="0" err="1">
                <a:latin typeface="PT Sans" panose="020B0503020203020204" pitchFamily="34" charset="0"/>
                <a:cs typeface="Calibri" panose="020F0502020204030204" pitchFamily="34" charset="0"/>
              </a:rPr>
              <a:t>Komponen</a:t>
            </a:r>
            <a:r>
              <a:rPr lang="en-US" sz="2800" b="1" kern="0" dirty="0">
                <a:latin typeface="PT Sans" panose="020B0503020203020204" pitchFamily="34" charset="0"/>
                <a:cs typeface="Calibri" panose="020F0502020204030204" pitchFamily="34" charset="0"/>
              </a:rPr>
              <a:t> </a:t>
            </a:r>
            <a:r>
              <a:rPr lang="en-US" sz="2800" b="1" kern="0" dirty="0" err="1">
                <a:latin typeface="PT Sans" panose="020B0503020203020204" pitchFamily="34" charset="0"/>
                <a:cs typeface="Calibri" panose="020F0502020204030204" pitchFamily="34" charset="0"/>
              </a:rPr>
              <a:t>Abiotik</a:t>
            </a:r>
            <a:endParaRPr lang="en-US" sz="2800" b="1" kern="0" dirty="0">
              <a:latin typeface="PT Sans" panose="020B0503020203020204" pitchFamily="34" charset="0"/>
              <a:cs typeface="Calibri" panose="020F0502020204030204" pitchFamily="34" charset="0"/>
            </a:endParaRPr>
          </a:p>
        </p:txBody>
      </p:sp>
      <p:sp>
        <p:nvSpPr>
          <p:cNvPr id="46" name="Google Shape;226;p33">
            <a:extLst>
              <a:ext uri="{FF2B5EF4-FFF2-40B4-BE49-F238E27FC236}">
                <a16:creationId xmlns:a16="http://schemas.microsoft.com/office/drawing/2014/main" id="{F0B7E563-46CE-D472-5042-AE5BE28D2812}"/>
              </a:ext>
            </a:extLst>
          </p:cNvPr>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164197753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28;p49">
            <a:extLst>
              <a:ext uri="{FF2B5EF4-FFF2-40B4-BE49-F238E27FC236}">
                <a16:creationId xmlns:a16="http://schemas.microsoft.com/office/drawing/2014/main" id="{0707FAB6-1060-9730-C0F9-88D6E1D0F59A}"/>
              </a:ext>
            </a:extLst>
          </p:cNvPr>
          <p:cNvSpPr/>
          <p:nvPr/>
        </p:nvSpPr>
        <p:spPr>
          <a:xfrm>
            <a:off x="568350" y="1514641"/>
            <a:ext cx="2669100" cy="2669100"/>
          </a:xfrm>
          <a:prstGeom prst="ellipse">
            <a:avLst/>
          </a:prstGeom>
          <a:solidFill>
            <a:schemeClr val="accent2">
              <a:lumMod val="60000"/>
              <a:lumOff val="4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6" name="Google Shape;1030;p49">
            <a:extLst>
              <a:ext uri="{FF2B5EF4-FFF2-40B4-BE49-F238E27FC236}">
                <a16:creationId xmlns:a16="http://schemas.microsoft.com/office/drawing/2014/main" id="{A00DD52A-9B04-9116-1AB1-A869127DA62F}"/>
              </a:ext>
            </a:extLst>
          </p:cNvPr>
          <p:cNvSpPr/>
          <p:nvPr/>
        </p:nvSpPr>
        <p:spPr>
          <a:xfrm>
            <a:off x="5906550" y="1514641"/>
            <a:ext cx="2669100" cy="2669100"/>
          </a:xfrm>
          <a:prstGeom prst="ellipse">
            <a:avLst/>
          </a:prstGeom>
          <a:solidFill>
            <a:schemeClr val="accent2">
              <a:lumMod val="60000"/>
              <a:lumOff val="4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nvGrpSpPr>
          <p:cNvPr id="42" name="Group 41">
            <a:extLst>
              <a:ext uri="{FF2B5EF4-FFF2-40B4-BE49-F238E27FC236}">
                <a16:creationId xmlns:a16="http://schemas.microsoft.com/office/drawing/2014/main" id="{D3BEF916-2C31-0C6B-F105-CA10F51B36A1}"/>
              </a:ext>
            </a:extLst>
          </p:cNvPr>
          <p:cNvGrpSpPr/>
          <p:nvPr/>
        </p:nvGrpSpPr>
        <p:grpSpPr>
          <a:xfrm>
            <a:off x="638794" y="2223855"/>
            <a:ext cx="2465505" cy="1266102"/>
            <a:chOff x="638792" y="2577540"/>
            <a:chExt cx="2465505" cy="1266102"/>
          </a:xfrm>
        </p:grpSpPr>
        <p:sp>
          <p:nvSpPr>
            <p:cNvPr id="8" name="Google Shape;1032;p49">
              <a:extLst>
                <a:ext uri="{FF2B5EF4-FFF2-40B4-BE49-F238E27FC236}">
                  <a16:creationId xmlns:a16="http://schemas.microsoft.com/office/drawing/2014/main" id="{68CE77CC-1788-89A8-C5E5-40C9785BA789}"/>
                </a:ext>
              </a:extLst>
            </p:cNvPr>
            <p:cNvSpPr txBox="1">
              <a:spLocks/>
            </p:cNvSpPr>
            <p:nvPr/>
          </p:nvSpPr>
          <p:spPr>
            <a:xfrm>
              <a:off x="794294" y="3012342"/>
              <a:ext cx="2217900" cy="831300"/>
            </a:xfrm>
            <a:prstGeom prst="rect">
              <a:avLst/>
            </a:prstGeom>
            <a:no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Dipengaruhi oleh</a:t>
              </a:r>
            </a:p>
            <a:p>
              <a:pPr algn="ctr" defTabSz="914355"/>
              <a:r>
                <a:rPr lang="id-ID" sz="1600" kern="0" dirty="0">
                  <a:latin typeface="PT Sans" panose="020B0503020203020204" pitchFamily="34" charset="0"/>
                  <a:cs typeface="Calibri" panose="020F0502020204030204" pitchFamily="34" charset="0"/>
                </a:rPr>
                <a:t>intensitas sinar matahari, angin, dan curah hujan.</a:t>
              </a:r>
              <a:endParaRPr lang="en-US" sz="1600" kern="0" dirty="0">
                <a:latin typeface="PT Sans" panose="020B0503020203020204" pitchFamily="34" charset="0"/>
                <a:cs typeface="Calibri" panose="020F0502020204030204" pitchFamily="34" charset="0"/>
              </a:endParaRPr>
            </a:p>
          </p:txBody>
        </p:sp>
        <p:sp>
          <p:nvSpPr>
            <p:cNvPr id="11" name="Google Shape;1035;p49">
              <a:extLst>
                <a:ext uri="{FF2B5EF4-FFF2-40B4-BE49-F238E27FC236}">
                  <a16:creationId xmlns:a16="http://schemas.microsoft.com/office/drawing/2014/main" id="{68213D57-2CA3-9719-5C34-00FBD70EA800}"/>
                </a:ext>
              </a:extLst>
            </p:cNvPr>
            <p:cNvSpPr txBox="1">
              <a:spLocks/>
            </p:cNvSpPr>
            <p:nvPr/>
          </p:nvSpPr>
          <p:spPr>
            <a:xfrm>
              <a:off x="638792" y="2577540"/>
              <a:ext cx="2465505" cy="554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EAE2B7">
                      <a:lumMod val="10000"/>
                    </a:srgbClr>
                  </a:solidFill>
                  <a:latin typeface="PT Sans" panose="020B0503020203020204" pitchFamily="34" charset="0"/>
                  <a:cs typeface="Calibri" panose="020F0502020204030204" pitchFamily="34" charset="0"/>
                </a:rPr>
                <a:t>Kelembapan</a:t>
              </a:r>
              <a:endParaRPr lang="en-US" kern="0" dirty="0">
                <a:solidFill>
                  <a:srgbClr val="EAE2B7">
                    <a:lumMod val="10000"/>
                  </a:srgbClr>
                </a:solidFill>
                <a:latin typeface="PT Sans" panose="020B0503020203020204" pitchFamily="34" charset="0"/>
                <a:cs typeface="Calibri" panose="020F0502020204030204" pitchFamily="34" charset="0"/>
              </a:endParaRPr>
            </a:p>
          </p:txBody>
        </p:sp>
      </p:grpSp>
      <p:grpSp>
        <p:nvGrpSpPr>
          <p:cNvPr id="13" name="Google Shape;1038;p49">
            <a:extLst>
              <a:ext uri="{FF2B5EF4-FFF2-40B4-BE49-F238E27FC236}">
                <a16:creationId xmlns:a16="http://schemas.microsoft.com/office/drawing/2014/main" id="{D5D2D8B3-903F-62BC-9572-06FEE23765C0}"/>
              </a:ext>
            </a:extLst>
          </p:cNvPr>
          <p:cNvGrpSpPr/>
          <p:nvPr/>
        </p:nvGrpSpPr>
        <p:grpSpPr>
          <a:xfrm>
            <a:off x="793499" y="1330142"/>
            <a:ext cx="756849" cy="756849"/>
            <a:chOff x="3796125" y="-35750"/>
            <a:chExt cx="773400" cy="773400"/>
          </a:xfrm>
        </p:grpSpPr>
        <p:sp>
          <p:nvSpPr>
            <p:cNvPr id="14" name="Google Shape;1039;p49">
              <a:extLst>
                <a:ext uri="{FF2B5EF4-FFF2-40B4-BE49-F238E27FC236}">
                  <a16:creationId xmlns:a16="http://schemas.microsoft.com/office/drawing/2014/main" id="{BD052383-8250-14B9-7780-2979EC9CF6B4}"/>
                </a:ext>
              </a:extLst>
            </p:cNvPr>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15" name="Google Shape;1040;p49">
              <a:extLst>
                <a:ext uri="{FF2B5EF4-FFF2-40B4-BE49-F238E27FC236}">
                  <a16:creationId xmlns:a16="http://schemas.microsoft.com/office/drawing/2014/main" id="{D470E0EB-BF81-08A8-2BF1-83495EEB9C44}"/>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grpSp>
        <p:nvGrpSpPr>
          <p:cNvPr id="19" name="Google Shape;1044;p49">
            <a:extLst>
              <a:ext uri="{FF2B5EF4-FFF2-40B4-BE49-F238E27FC236}">
                <a16:creationId xmlns:a16="http://schemas.microsoft.com/office/drawing/2014/main" id="{FCFA59DF-67D8-2647-3C71-F01C6A243A0B}"/>
              </a:ext>
            </a:extLst>
          </p:cNvPr>
          <p:cNvGrpSpPr/>
          <p:nvPr/>
        </p:nvGrpSpPr>
        <p:grpSpPr>
          <a:xfrm>
            <a:off x="8003924" y="1654142"/>
            <a:ext cx="756849" cy="756849"/>
            <a:chOff x="3796125" y="-35750"/>
            <a:chExt cx="773400" cy="773400"/>
          </a:xfrm>
        </p:grpSpPr>
        <p:sp>
          <p:nvSpPr>
            <p:cNvPr id="20" name="Google Shape;1045;p49">
              <a:extLst>
                <a:ext uri="{FF2B5EF4-FFF2-40B4-BE49-F238E27FC236}">
                  <a16:creationId xmlns:a16="http://schemas.microsoft.com/office/drawing/2014/main" id="{9FFFF817-061E-6FF7-A8AA-65075F416BCD}"/>
                </a:ext>
              </a:extLst>
            </p:cNvPr>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1" name="Google Shape;1046;p49">
              <a:extLst>
                <a:ext uri="{FF2B5EF4-FFF2-40B4-BE49-F238E27FC236}">
                  <a16:creationId xmlns:a16="http://schemas.microsoft.com/office/drawing/2014/main" id="{BCD3FA46-4C65-0E26-3EE7-7056BAF0CD14}"/>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grpSp>
        <p:nvGrpSpPr>
          <p:cNvPr id="41" name="Group 40">
            <a:extLst>
              <a:ext uri="{FF2B5EF4-FFF2-40B4-BE49-F238E27FC236}">
                <a16:creationId xmlns:a16="http://schemas.microsoft.com/office/drawing/2014/main" id="{DF76BF53-5410-907A-5929-3BF8172FF086}"/>
              </a:ext>
            </a:extLst>
          </p:cNvPr>
          <p:cNvGrpSpPr/>
          <p:nvPr/>
        </p:nvGrpSpPr>
        <p:grpSpPr>
          <a:xfrm>
            <a:off x="3237450" y="1514641"/>
            <a:ext cx="2669100" cy="2669100"/>
            <a:chOff x="3237450" y="1868325"/>
            <a:chExt cx="2669100" cy="2669100"/>
          </a:xfrm>
          <a:solidFill>
            <a:schemeClr val="accent2">
              <a:lumMod val="60000"/>
              <a:lumOff val="40000"/>
            </a:schemeClr>
          </a:solidFill>
          <a:effectLst>
            <a:outerShdw blurRad="50800" dist="38100" algn="l" rotWithShape="0">
              <a:prstClr val="black">
                <a:alpha val="40000"/>
              </a:prstClr>
            </a:outerShdw>
          </a:effectLst>
        </p:grpSpPr>
        <p:sp>
          <p:nvSpPr>
            <p:cNvPr id="5" name="Google Shape;1029;p49">
              <a:extLst>
                <a:ext uri="{FF2B5EF4-FFF2-40B4-BE49-F238E27FC236}">
                  <a16:creationId xmlns:a16="http://schemas.microsoft.com/office/drawing/2014/main" id="{F9D00859-3F81-5DF1-27F0-7A0DB14C0E7A}"/>
                </a:ext>
              </a:extLst>
            </p:cNvPr>
            <p:cNvSpPr/>
            <p:nvPr/>
          </p:nvSpPr>
          <p:spPr>
            <a:xfrm>
              <a:off x="3237450" y="1868325"/>
              <a:ext cx="2669100" cy="2669100"/>
            </a:xfrm>
            <a:prstGeom prst="ellipse">
              <a:avLst/>
            </a:prstGeom>
            <a:grp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nvGrpSpPr>
            <p:cNvPr id="40" name="Group 39">
              <a:extLst>
                <a:ext uri="{FF2B5EF4-FFF2-40B4-BE49-F238E27FC236}">
                  <a16:creationId xmlns:a16="http://schemas.microsoft.com/office/drawing/2014/main" id="{3088A566-523D-AEDC-C654-93A70E7103D4}"/>
                </a:ext>
              </a:extLst>
            </p:cNvPr>
            <p:cNvGrpSpPr/>
            <p:nvPr/>
          </p:nvGrpSpPr>
          <p:grpSpPr>
            <a:xfrm>
              <a:off x="3392953" y="2432639"/>
              <a:ext cx="2380446" cy="1281529"/>
              <a:chOff x="3383102" y="2417234"/>
              <a:chExt cx="2380446" cy="1281529"/>
            </a:xfrm>
            <a:grpFill/>
          </p:grpSpPr>
          <p:sp>
            <p:nvSpPr>
              <p:cNvPr id="22" name="Google Shape;1032;p49">
                <a:extLst>
                  <a:ext uri="{FF2B5EF4-FFF2-40B4-BE49-F238E27FC236}">
                    <a16:creationId xmlns:a16="http://schemas.microsoft.com/office/drawing/2014/main" id="{A8DD2D0B-CF0A-D5BE-97D2-C1228E0DB731}"/>
                  </a:ext>
                </a:extLst>
              </p:cNvPr>
              <p:cNvSpPr txBox="1">
                <a:spLocks/>
              </p:cNvSpPr>
              <p:nvPr/>
            </p:nvSpPr>
            <p:spPr>
              <a:xfrm>
                <a:off x="3383102" y="2867463"/>
                <a:ext cx="2380446" cy="831300"/>
              </a:xfrm>
              <a:prstGeom prst="rect">
                <a:avLst/>
              </a:prstGeom>
              <a:no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D</a:t>
                </a:r>
                <a:r>
                  <a:rPr lang="sv-SE" sz="1600" kern="0" dirty="0">
                    <a:latin typeface="PT Sans" panose="020B0503020203020204" pitchFamily="34" charset="0"/>
                    <a:cs typeface="Calibri" panose="020F0502020204030204" pitchFamily="34" charset="0"/>
                  </a:rPr>
                  <a:t>ipengaruhi</a:t>
                </a:r>
                <a:r>
                  <a:rPr lang="id-ID" sz="1600" kern="0" dirty="0">
                    <a:latin typeface="PT Sans" panose="020B0503020203020204" pitchFamily="34" charset="0"/>
                    <a:cs typeface="Calibri" panose="020F0502020204030204" pitchFamily="34" charset="0"/>
                  </a:rPr>
                  <a:t> </a:t>
                </a:r>
                <a:r>
                  <a:rPr lang="sv-SE" sz="1600" kern="0" dirty="0">
                    <a:latin typeface="PT Sans" panose="020B0503020203020204" pitchFamily="34" charset="0"/>
                    <a:cs typeface="Calibri" panose="020F0502020204030204" pitchFamily="34" charset="0"/>
                  </a:rPr>
                  <a:t>oleh curah hujan, penggunaan pupuk, aktivitas akar tanaman,</a:t>
                </a:r>
                <a:r>
                  <a:rPr lang="id-ID" sz="1600" kern="0" dirty="0">
                    <a:latin typeface="PT Sans" panose="020B0503020203020204" pitchFamily="34" charset="0"/>
                    <a:cs typeface="Calibri" panose="020F0502020204030204" pitchFamily="34" charset="0"/>
                  </a:rPr>
                  <a:t> </a:t>
                </a:r>
                <a:r>
                  <a:rPr lang="sv-SE" sz="1600" kern="0" dirty="0">
                    <a:latin typeface="PT Sans" panose="020B0503020203020204" pitchFamily="34" charset="0"/>
                    <a:cs typeface="Calibri" panose="020F0502020204030204" pitchFamily="34" charset="0"/>
                  </a:rPr>
                  <a:t>dan penguraian mineral tanah</a:t>
                </a:r>
                <a:r>
                  <a:rPr lang="id-ID" sz="1600" kern="0" dirty="0">
                    <a:latin typeface="PT Sans" panose="020B0503020203020204" pitchFamily="34" charset="0"/>
                    <a:cs typeface="Calibri" panose="020F0502020204030204" pitchFamily="34" charset="0"/>
                  </a:rPr>
                  <a:t>.</a:t>
                </a:r>
                <a:endParaRPr lang="en-US" sz="1600" kern="0" dirty="0">
                  <a:latin typeface="PT Sans" panose="020B0503020203020204" pitchFamily="34" charset="0"/>
                  <a:cs typeface="Calibri" panose="020F0502020204030204" pitchFamily="34" charset="0"/>
                </a:endParaRPr>
              </a:p>
            </p:txBody>
          </p:sp>
          <p:sp>
            <p:nvSpPr>
              <p:cNvPr id="23" name="Google Shape;1035;p49">
                <a:extLst>
                  <a:ext uri="{FF2B5EF4-FFF2-40B4-BE49-F238E27FC236}">
                    <a16:creationId xmlns:a16="http://schemas.microsoft.com/office/drawing/2014/main" id="{0F39A04F-FF8E-AC6E-B943-2AC4E9944942}"/>
                  </a:ext>
                </a:extLst>
              </p:cNvPr>
              <p:cNvSpPr txBox="1">
                <a:spLocks/>
              </p:cNvSpPr>
              <p:nvPr/>
            </p:nvSpPr>
            <p:spPr>
              <a:xfrm>
                <a:off x="3452749" y="2417234"/>
                <a:ext cx="2218800" cy="554100"/>
              </a:xfrm>
              <a:prstGeom prst="rect">
                <a:avLst/>
              </a:prstGeom>
              <a:grp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EAE2B7">
                        <a:lumMod val="10000"/>
                      </a:srgbClr>
                    </a:solidFill>
                    <a:latin typeface="PT Sans" panose="020B0503020203020204" pitchFamily="34" charset="0"/>
                    <a:cs typeface="Calibri" panose="020F0502020204030204" pitchFamily="34" charset="0"/>
                  </a:rPr>
                  <a:t>pH</a:t>
                </a:r>
                <a:endParaRPr lang="en-US" kern="0" dirty="0">
                  <a:solidFill>
                    <a:srgbClr val="EAE2B7">
                      <a:lumMod val="10000"/>
                    </a:srgbClr>
                  </a:solidFill>
                  <a:latin typeface="PT Sans" panose="020B0503020203020204" pitchFamily="34" charset="0"/>
                  <a:cs typeface="Calibri" panose="020F0502020204030204" pitchFamily="34" charset="0"/>
                </a:endParaRPr>
              </a:p>
            </p:txBody>
          </p:sp>
        </p:grpSp>
      </p:grpSp>
      <p:grpSp>
        <p:nvGrpSpPr>
          <p:cNvPr id="39" name="Group 38">
            <a:extLst>
              <a:ext uri="{FF2B5EF4-FFF2-40B4-BE49-F238E27FC236}">
                <a16:creationId xmlns:a16="http://schemas.microsoft.com/office/drawing/2014/main" id="{E6A49E4A-BA68-BBFA-6B7F-A0AA2293C884}"/>
              </a:ext>
            </a:extLst>
          </p:cNvPr>
          <p:cNvGrpSpPr/>
          <p:nvPr/>
        </p:nvGrpSpPr>
        <p:grpSpPr>
          <a:xfrm>
            <a:off x="6131755" y="2204465"/>
            <a:ext cx="2218694" cy="1289457"/>
            <a:chOff x="6165171" y="2440010"/>
            <a:chExt cx="2218694" cy="1289457"/>
          </a:xfrm>
        </p:grpSpPr>
        <p:sp>
          <p:nvSpPr>
            <p:cNvPr id="28" name="Google Shape;1032;p49">
              <a:extLst>
                <a:ext uri="{FF2B5EF4-FFF2-40B4-BE49-F238E27FC236}">
                  <a16:creationId xmlns:a16="http://schemas.microsoft.com/office/drawing/2014/main" id="{CE0CE068-69BA-EAEC-7412-7EF19677CC90}"/>
                </a:ext>
              </a:extLst>
            </p:cNvPr>
            <p:cNvSpPr txBox="1">
              <a:spLocks/>
            </p:cNvSpPr>
            <p:nvPr/>
          </p:nvSpPr>
          <p:spPr>
            <a:xfrm>
              <a:off x="6165965" y="2890239"/>
              <a:ext cx="2217900" cy="839228"/>
            </a:xfrm>
            <a:prstGeom prst="rect">
              <a:avLst/>
            </a:prstGeom>
            <a:no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K</a:t>
              </a:r>
              <a:r>
                <a:rPr lang="en-US" sz="1600" kern="0" dirty="0" err="1">
                  <a:latin typeface="PT Sans" panose="020B0503020203020204" pitchFamily="34" charset="0"/>
                  <a:cs typeface="Calibri" panose="020F0502020204030204" pitchFamily="34" charset="0"/>
                </a:rPr>
                <a:t>eadaan</a:t>
              </a:r>
              <a:r>
                <a:rPr lang="en-US" sz="1600" kern="0" dirty="0">
                  <a:latin typeface="PT Sans" panose="020B0503020203020204" pitchFamily="34" charset="0"/>
                  <a:cs typeface="Calibri" panose="020F0502020204030204" pitchFamily="34" charset="0"/>
                </a:rPr>
                <a:t> naik </a:t>
              </a:r>
              <a:r>
                <a:rPr lang="en-US" sz="1600" kern="0" dirty="0" err="1">
                  <a:latin typeface="PT Sans" panose="020B0503020203020204" pitchFamily="34" charset="0"/>
                  <a:cs typeface="Calibri" panose="020F0502020204030204" pitchFamily="34" charset="0"/>
                </a:rPr>
                <a:t>turun</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atau</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tinggi</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rendahnya</a:t>
              </a:r>
              <a:endParaRPr lang="en-US" sz="1600" kern="0" dirty="0">
                <a:latin typeface="PT Sans" panose="020B0503020203020204" pitchFamily="34" charset="0"/>
                <a:cs typeface="Calibri" panose="020F0502020204030204" pitchFamily="34" charset="0"/>
              </a:endParaRPr>
            </a:p>
            <a:p>
              <a:pPr algn="ctr" defTabSz="914355"/>
              <a:r>
                <a:rPr lang="en-US" sz="1600" kern="0" dirty="0" err="1">
                  <a:latin typeface="PT Sans" panose="020B0503020203020204" pitchFamily="34" charset="0"/>
                  <a:cs typeface="Calibri" panose="020F0502020204030204" pitchFamily="34" charset="0"/>
                </a:rPr>
                <a:t>permukaan</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bumi</a:t>
              </a:r>
              <a:r>
                <a:rPr lang="en-US" sz="1600" kern="0" dirty="0">
                  <a:latin typeface="PT Sans" panose="020B0503020203020204" pitchFamily="34" charset="0"/>
                  <a:cs typeface="Calibri" panose="020F0502020204030204" pitchFamily="34" charset="0"/>
                </a:rPr>
                <a:t>.</a:t>
              </a:r>
            </a:p>
          </p:txBody>
        </p:sp>
        <p:sp>
          <p:nvSpPr>
            <p:cNvPr id="29" name="Google Shape;1035;p49">
              <a:extLst>
                <a:ext uri="{FF2B5EF4-FFF2-40B4-BE49-F238E27FC236}">
                  <a16:creationId xmlns:a16="http://schemas.microsoft.com/office/drawing/2014/main" id="{B1AE545B-0B46-D8B6-F8DB-60784D11D50E}"/>
                </a:ext>
              </a:extLst>
            </p:cNvPr>
            <p:cNvSpPr txBox="1">
              <a:spLocks/>
            </p:cNvSpPr>
            <p:nvPr/>
          </p:nvSpPr>
          <p:spPr>
            <a:xfrm>
              <a:off x="6165171" y="2440010"/>
              <a:ext cx="2154489" cy="554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EAE2B7">
                      <a:lumMod val="10000"/>
                    </a:srgbClr>
                  </a:solidFill>
                  <a:latin typeface="PT Sans" panose="020B0503020203020204" pitchFamily="34" charset="0"/>
                  <a:cs typeface="Calibri" panose="020F0502020204030204" pitchFamily="34" charset="0"/>
                </a:rPr>
                <a:t>Topografi</a:t>
              </a:r>
              <a:endParaRPr lang="en-US" kern="0" dirty="0">
                <a:solidFill>
                  <a:srgbClr val="EAE2B7">
                    <a:lumMod val="10000"/>
                  </a:srgbClr>
                </a:solidFill>
                <a:latin typeface="PT Sans" panose="020B0503020203020204" pitchFamily="34" charset="0"/>
                <a:cs typeface="Calibri" panose="020F0502020204030204" pitchFamily="34" charset="0"/>
              </a:endParaRPr>
            </a:p>
          </p:txBody>
        </p:sp>
      </p:grpSp>
      <p:pic>
        <p:nvPicPr>
          <p:cNvPr id="30" name="Picture 29">
            <a:extLst>
              <a:ext uri="{FF2B5EF4-FFF2-40B4-BE49-F238E27FC236}">
                <a16:creationId xmlns:a16="http://schemas.microsoft.com/office/drawing/2014/main" id="{3D2B1453-129A-B09C-DED9-15196779B9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4" name="Google Shape;272;p35">
            <a:extLst>
              <a:ext uri="{FF2B5EF4-FFF2-40B4-BE49-F238E27FC236}">
                <a16:creationId xmlns:a16="http://schemas.microsoft.com/office/drawing/2014/main" id="{359581FB-1ABB-998B-AFD3-A5D9DDE3849B}"/>
              </a:ext>
            </a:extLst>
          </p:cNvPr>
          <p:cNvSpPr txBox="1">
            <a:spLocks/>
          </p:cNvSpPr>
          <p:nvPr/>
        </p:nvSpPr>
        <p:spPr>
          <a:xfrm>
            <a:off x="1014248" y="345264"/>
            <a:ext cx="3542549" cy="5727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400"/>
            <a:r>
              <a:rPr lang="en-US" sz="2800" b="1" kern="0" dirty="0" err="1">
                <a:latin typeface="PT Sans" panose="020B0503020203020204" pitchFamily="34" charset="0"/>
                <a:cs typeface="Calibri" panose="020F0502020204030204" pitchFamily="34" charset="0"/>
              </a:rPr>
              <a:t>Komponen</a:t>
            </a:r>
            <a:r>
              <a:rPr lang="en-US" sz="2800" b="1" kern="0" dirty="0">
                <a:latin typeface="PT Sans" panose="020B0503020203020204" pitchFamily="34" charset="0"/>
                <a:cs typeface="Calibri" panose="020F0502020204030204" pitchFamily="34" charset="0"/>
              </a:rPr>
              <a:t> </a:t>
            </a:r>
            <a:r>
              <a:rPr lang="en-US" sz="2800" b="1" kern="0" dirty="0" err="1">
                <a:latin typeface="PT Sans" panose="020B0503020203020204" pitchFamily="34" charset="0"/>
                <a:cs typeface="Calibri" panose="020F0502020204030204" pitchFamily="34" charset="0"/>
              </a:rPr>
              <a:t>Abiotik</a:t>
            </a:r>
            <a:endParaRPr lang="en-US" sz="2800" b="1" kern="0" dirty="0">
              <a:latin typeface="PT Sans" panose="020B0503020203020204" pitchFamily="34" charset="0"/>
              <a:cs typeface="Calibri" panose="020F0502020204030204" pitchFamily="34" charset="0"/>
            </a:endParaRPr>
          </a:p>
        </p:txBody>
      </p:sp>
      <p:sp>
        <p:nvSpPr>
          <p:cNvPr id="25" name="Google Shape;226;p33">
            <a:extLst>
              <a:ext uri="{FF2B5EF4-FFF2-40B4-BE49-F238E27FC236}">
                <a16:creationId xmlns:a16="http://schemas.microsoft.com/office/drawing/2014/main" id="{5C0C1944-7B35-25ED-34CB-C63C852ABB25}"/>
              </a:ext>
            </a:extLst>
          </p:cNvPr>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61698408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B80F65B-EA8C-9408-6A76-7F4C448938D3}"/>
              </a:ext>
            </a:extLst>
          </p:cNvPr>
          <p:cNvGrpSpPr/>
          <p:nvPr/>
        </p:nvGrpSpPr>
        <p:grpSpPr>
          <a:xfrm>
            <a:off x="832976" y="977819"/>
            <a:ext cx="5580237" cy="3387783"/>
            <a:chOff x="832976" y="977819"/>
            <a:chExt cx="5580237" cy="3387783"/>
          </a:xfrm>
        </p:grpSpPr>
        <p:sp>
          <p:nvSpPr>
            <p:cNvPr id="78" name="Google Shape;697;p41">
              <a:extLst>
                <a:ext uri="{FF2B5EF4-FFF2-40B4-BE49-F238E27FC236}">
                  <a16:creationId xmlns:a16="http://schemas.microsoft.com/office/drawing/2014/main" id="{79A8E8C0-978D-0D59-2F79-20481BA34A47}"/>
                </a:ext>
              </a:extLst>
            </p:cNvPr>
            <p:cNvSpPr/>
            <p:nvPr/>
          </p:nvSpPr>
          <p:spPr>
            <a:xfrm rot="1181011">
              <a:off x="832976" y="977819"/>
              <a:ext cx="5580237" cy="3387783"/>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5"/>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79" name="Google Shape;698;p41">
              <a:extLst>
                <a:ext uri="{FF2B5EF4-FFF2-40B4-BE49-F238E27FC236}">
                  <a16:creationId xmlns:a16="http://schemas.microsoft.com/office/drawing/2014/main" id="{0815B4CE-354B-B8DB-6DBC-474044CEC41E}"/>
                </a:ext>
              </a:extLst>
            </p:cNvPr>
            <p:cNvSpPr txBox="1">
              <a:spLocks/>
            </p:cNvSpPr>
            <p:nvPr/>
          </p:nvSpPr>
          <p:spPr>
            <a:xfrm>
              <a:off x="1049478" y="1794574"/>
              <a:ext cx="5011331" cy="15699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en-US" sz="2000" b="1" kern="0" dirty="0" err="1">
                  <a:latin typeface="PT Sans" panose="020B0503020203020204" pitchFamily="34" charset="0"/>
                  <a:cs typeface="Calibri" panose="020F0502020204030204" pitchFamily="34" charset="0"/>
                </a:rPr>
                <a:t>Komponen</a:t>
              </a:r>
              <a:r>
                <a:rPr lang="en-US" sz="2000" b="1" kern="0" dirty="0">
                  <a:latin typeface="PT Sans" panose="020B0503020203020204" pitchFamily="34" charset="0"/>
                  <a:cs typeface="Calibri" panose="020F0502020204030204" pitchFamily="34" charset="0"/>
                </a:rPr>
                <a:t> </a:t>
              </a:r>
              <a:r>
                <a:rPr lang="en-US" sz="2000" b="1" kern="0" dirty="0" err="1">
                  <a:latin typeface="PT Sans" panose="020B0503020203020204" pitchFamily="34" charset="0"/>
                  <a:cs typeface="Calibri" panose="020F0502020204030204" pitchFamily="34" charset="0"/>
                </a:rPr>
                <a:t>biotik</a:t>
              </a:r>
              <a:r>
                <a:rPr lang="en-US" sz="2000" b="1"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meliputi</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seluruh</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makhluk</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hidup</a:t>
              </a:r>
              <a:r>
                <a:rPr lang="en-US" sz="1800" kern="0" dirty="0">
                  <a:latin typeface="PT Sans" panose="020B0503020203020204" pitchFamily="34" charset="0"/>
                  <a:cs typeface="Calibri" panose="020F0502020204030204" pitchFamily="34" charset="0"/>
                </a:rPr>
                <a:t> di </a:t>
              </a:r>
              <a:r>
                <a:rPr lang="en-US" sz="1800" kern="0" dirty="0" err="1">
                  <a:latin typeface="PT Sans" panose="020B0503020203020204" pitchFamily="34" charset="0"/>
                  <a:cs typeface="Calibri" panose="020F0502020204030204" pitchFamily="34" charset="0"/>
                </a:rPr>
                <a:t>bumi</a:t>
              </a:r>
              <a:r>
                <a:rPr lang="en-US" sz="1800" kern="0" dirty="0">
                  <a:latin typeface="PT Sans" panose="020B0503020203020204" pitchFamily="34" charset="0"/>
                  <a:cs typeface="Calibri" panose="020F0502020204030204" pitchFamily="34" charset="0"/>
                </a:rPr>
                <a:t>.</a:t>
              </a:r>
              <a:r>
                <a:rPr lang="id-ID"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Komponen</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tersebut</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antara</a:t>
              </a:r>
              <a:r>
                <a:rPr lang="en-US" sz="1800" kern="0" dirty="0">
                  <a:latin typeface="PT Sans" panose="020B0503020203020204" pitchFamily="34" charset="0"/>
                  <a:cs typeface="Calibri" panose="020F0502020204030204" pitchFamily="34" charset="0"/>
                </a:rPr>
                <a:t> lain </a:t>
              </a:r>
              <a:r>
                <a:rPr lang="en-US" sz="1800" kern="0" dirty="0" err="1">
                  <a:latin typeface="PT Sans" panose="020B0503020203020204" pitchFamily="34" charset="0"/>
                  <a:cs typeface="Calibri" panose="020F0502020204030204" pitchFamily="34" charset="0"/>
                </a:rPr>
                <a:t>bakteri</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jamur</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ganggang</a:t>
              </a:r>
              <a:r>
                <a:rPr lang="en-US" sz="1800" kern="0" dirty="0">
                  <a:latin typeface="PT Sans" panose="020B0503020203020204" pitchFamily="34" charset="0"/>
                  <a:cs typeface="Calibri" panose="020F0502020204030204" pitchFamily="34" charset="0"/>
                </a:rPr>
                <a:t>,</a:t>
              </a:r>
              <a:r>
                <a:rPr lang="id-ID"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lumut</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tumbuhan</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paku</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tumbuhan</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tingkat</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tinggi</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hewan</a:t>
              </a:r>
              <a:r>
                <a:rPr lang="id-ID"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Invertebrata</a:t>
              </a:r>
              <a:r>
                <a:rPr lang="en-US" sz="1800" kern="0" dirty="0">
                  <a:latin typeface="PT Sans" panose="020B0503020203020204" pitchFamily="34" charset="0"/>
                  <a:cs typeface="Calibri" panose="020F0502020204030204" pitchFamily="34" charset="0"/>
                </a:rPr>
                <a:t>, dan </a:t>
              </a:r>
              <a:r>
                <a:rPr lang="en-US" sz="1800" kern="0" dirty="0" err="1">
                  <a:latin typeface="PT Sans" panose="020B0503020203020204" pitchFamily="34" charset="0"/>
                  <a:cs typeface="Calibri" panose="020F0502020204030204" pitchFamily="34" charset="0"/>
                </a:rPr>
                <a:t>hewan</a:t>
              </a:r>
              <a:r>
                <a:rPr lang="en-US" sz="1800" kern="0" dirty="0">
                  <a:latin typeface="PT Sans" panose="020B0503020203020204" pitchFamily="34" charset="0"/>
                  <a:cs typeface="Calibri" panose="020F0502020204030204" pitchFamily="34" charset="0"/>
                </a:rPr>
                <a:t> Vertebrata </a:t>
              </a:r>
              <a:r>
                <a:rPr lang="en-US" sz="1800" kern="0" dirty="0" err="1">
                  <a:latin typeface="PT Sans" panose="020B0503020203020204" pitchFamily="34" charset="0"/>
                  <a:cs typeface="Calibri" panose="020F0502020204030204" pitchFamily="34" charset="0"/>
                </a:rPr>
                <a:t>termasuk</a:t>
              </a:r>
              <a:r>
                <a:rPr lang="en-US" sz="1800" kern="0" dirty="0">
                  <a:latin typeface="PT Sans" panose="020B0503020203020204" pitchFamily="34" charset="0"/>
                  <a:cs typeface="Calibri" panose="020F0502020204030204" pitchFamily="34" charset="0"/>
                </a:rPr>
                <a:t> </a:t>
              </a:r>
              <a:r>
                <a:rPr lang="en-US" sz="1800" kern="0" dirty="0" err="1">
                  <a:latin typeface="PT Sans" panose="020B0503020203020204" pitchFamily="34" charset="0"/>
                  <a:cs typeface="Calibri" panose="020F0502020204030204" pitchFamily="34" charset="0"/>
                </a:rPr>
                <a:t>manusia</a:t>
              </a:r>
              <a:r>
                <a:rPr lang="en-US" sz="1800" kern="0" dirty="0">
                  <a:latin typeface="PT Sans" panose="020B0503020203020204" pitchFamily="34" charset="0"/>
                  <a:cs typeface="Calibri" panose="020F0502020204030204" pitchFamily="34" charset="0"/>
                </a:rPr>
                <a:t>.</a:t>
              </a:r>
              <a:r>
                <a:rPr lang="id-ID" sz="1800" kern="0" dirty="0">
                  <a:latin typeface="PT Sans" panose="020B0503020203020204" pitchFamily="34" charset="0"/>
                  <a:cs typeface="Calibri" panose="020F0502020204030204" pitchFamily="34" charset="0"/>
                </a:rPr>
                <a:t> </a:t>
              </a:r>
              <a:endParaRPr lang="en-US" kern="0" dirty="0">
                <a:latin typeface="PT Sans" panose="020B0503020203020204" pitchFamily="34" charset="0"/>
                <a:cs typeface="Calibri" panose="020F0502020204030204" pitchFamily="34" charset="0"/>
              </a:endParaRPr>
            </a:p>
          </p:txBody>
        </p:sp>
      </p:grpSp>
      <p:grpSp>
        <p:nvGrpSpPr>
          <p:cNvPr id="86" name="Google Shape;700;p41">
            <a:extLst>
              <a:ext uri="{FF2B5EF4-FFF2-40B4-BE49-F238E27FC236}">
                <a16:creationId xmlns:a16="http://schemas.microsoft.com/office/drawing/2014/main" id="{D4FCC22C-B5FE-7C6D-2DE0-D5AB4F778DDC}"/>
              </a:ext>
            </a:extLst>
          </p:cNvPr>
          <p:cNvGrpSpPr/>
          <p:nvPr/>
        </p:nvGrpSpPr>
        <p:grpSpPr>
          <a:xfrm>
            <a:off x="525690" y="3669656"/>
            <a:ext cx="1043394" cy="1043394"/>
            <a:chOff x="3796125" y="-35750"/>
            <a:chExt cx="773400" cy="773400"/>
          </a:xfrm>
        </p:grpSpPr>
        <p:sp>
          <p:nvSpPr>
            <p:cNvPr id="87" name="Google Shape;701;p41">
              <a:extLst>
                <a:ext uri="{FF2B5EF4-FFF2-40B4-BE49-F238E27FC236}">
                  <a16:creationId xmlns:a16="http://schemas.microsoft.com/office/drawing/2014/main" id="{D39BA7DF-299F-F666-1EA4-34D633FFCBA0}"/>
                </a:ext>
              </a:extLst>
            </p:cNvPr>
            <p:cNvSpPr/>
            <p:nvPr/>
          </p:nvSpPr>
          <p:spPr>
            <a:xfrm>
              <a:off x="3796125" y="-35750"/>
              <a:ext cx="773400" cy="773400"/>
            </a:xfrm>
            <a:prstGeom prst="ellipse">
              <a:avLst/>
            </a:prstGeom>
            <a:solidFill>
              <a:schemeClr val="l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88" name="Google Shape;702;p41">
              <a:extLst>
                <a:ext uri="{FF2B5EF4-FFF2-40B4-BE49-F238E27FC236}">
                  <a16:creationId xmlns:a16="http://schemas.microsoft.com/office/drawing/2014/main" id="{1B72434A-2C66-8F8B-9A84-5E711BA38FFD}"/>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dk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sp>
        <p:nvSpPr>
          <p:cNvPr id="14" name="Google Shape;274;p35">
            <a:extLst>
              <a:ext uri="{FF2B5EF4-FFF2-40B4-BE49-F238E27FC236}">
                <a16:creationId xmlns:a16="http://schemas.microsoft.com/office/drawing/2014/main" id="{6D433FC6-D0D4-94A2-EFDD-D82BFD3FE8F8}"/>
              </a:ext>
            </a:extLst>
          </p:cNvPr>
          <p:cNvSpPr txBox="1"/>
          <p:nvPr/>
        </p:nvSpPr>
        <p:spPr>
          <a:xfrm flipH="1">
            <a:off x="6492477" y="1861168"/>
            <a:ext cx="1887000" cy="720000"/>
          </a:xfrm>
          <a:prstGeom prst="rect">
            <a:avLst/>
          </a:prstGeom>
          <a:solidFill>
            <a:schemeClr val="bg2">
              <a:lumMod val="60000"/>
              <a:lumOff val="40000"/>
            </a:schemeClr>
          </a:solidFill>
          <a:ln w="28575"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en-US" sz="2000" b="1" kern="0" dirty="0" err="1">
                <a:latin typeface="PT Sans" panose="020B0503020203020204" pitchFamily="34" charset="0"/>
                <a:ea typeface="Signika"/>
                <a:cs typeface="Calibri" panose="020F0502020204030204" pitchFamily="34" charset="0"/>
                <a:sym typeface="Signika"/>
              </a:rPr>
              <a:t>Komponen</a:t>
            </a:r>
            <a:r>
              <a:rPr lang="en-US" sz="2000" b="1" kern="0" dirty="0">
                <a:latin typeface="PT Sans" panose="020B0503020203020204" pitchFamily="34" charset="0"/>
                <a:ea typeface="Signika"/>
                <a:cs typeface="Calibri" panose="020F0502020204030204" pitchFamily="34" charset="0"/>
                <a:sym typeface="Signika"/>
              </a:rPr>
              <a:t> </a:t>
            </a:r>
            <a:r>
              <a:rPr lang="en-US" sz="2000" b="1" kern="0" dirty="0" err="1">
                <a:latin typeface="PT Sans" panose="020B0503020203020204" pitchFamily="34" charset="0"/>
                <a:ea typeface="Signika"/>
                <a:cs typeface="Calibri" panose="020F0502020204030204" pitchFamily="34" charset="0"/>
                <a:sym typeface="Signika"/>
              </a:rPr>
              <a:t>Autotrof</a:t>
            </a:r>
            <a:endParaRPr sz="2000" b="1" kern="0" dirty="0">
              <a:latin typeface="PT Sans" panose="020B0503020203020204" pitchFamily="34" charset="0"/>
              <a:ea typeface="Signika"/>
              <a:cs typeface="Calibri" panose="020F0502020204030204" pitchFamily="34" charset="0"/>
              <a:sym typeface="Signika"/>
            </a:endParaRPr>
          </a:p>
        </p:txBody>
      </p:sp>
      <p:sp>
        <p:nvSpPr>
          <p:cNvPr id="15" name="Google Shape;275;p35">
            <a:extLst>
              <a:ext uri="{FF2B5EF4-FFF2-40B4-BE49-F238E27FC236}">
                <a16:creationId xmlns:a16="http://schemas.microsoft.com/office/drawing/2014/main" id="{03AE21D3-6C48-1EBE-A5EC-780D2295E7E9}"/>
              </a:ext>
            </a:extLst>
          </p:cNvPr>
          <p:cNvSpPr txBox="1"/>
          <p:nvPr/>
        </p:nvSpPr>
        <p:spPr>
          <a:xfrm flipH="1">
            <a:off x="6492602" y="2826059"/>
            <a:ext cx="1887000" cy="720000"/>
          </a:xfrm>
          <a:prstGeom prst="rect">
            <a:avLst/>
          </a:prstGeom>
          <a:solidFill>
            <a:schemeClr val="bg2">
              <a:lumMod val="60000"/>
              <a:lumOff val="40000"/>
            </a:schemeClr>
          </a:solidFill>
          <a:ln w="28575"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en-US" sz="2000" b="1" kern="0" dirty="0" err="1">
                <a:latin typeface="PT Sans" panose="020B0503020203020204" pitchFamily="34" charset="0"/>
                <a:ea typeface="Signika"/>
                <a:cs typeface="Calibri" panose="020F0502020204030204" pitchFamily="34" charset="0"/>
                <a:sym typeface="Signika"/>
              </a:rPr>
              <a:t>Komponen</a:t>
            </a:r>
            <a:r>
              <a:rPr lang="en-US" sz="2000" b="1" kern="0" dirty="0">
                <a:latin typeface="PT Sans" panose="020B0503020203020204" pitchFamily="34" charset="0"/>
                <a:ea typeface="Signika"/>
                <a:cs typeface="Calibri" panose="020F0502020204030204" pitchFamily="34" charset="0"/>
                <a:sym typeface="Signika"/>
              </a:rPr>
              <a:t> </a:t>
            </a:r>
            <a:r>
              <a:rPr lang="id-ID" sz="2000" b="1" kern="0" dirty="0">
                <a:latin typeface="PT Sans" panose="020B0503020203020204" pitchFamily="34" charset="0"/>
                <a:ea typeface="Signika"/>
                <a:cs typeface="Calibri" panose="020F0502020204030204" pitchFamily="34" charset="0"/>
                <a:sym typeface="Signika"/>
              </a:rPr>
              <a:t>Hetero</a:t>
            </a:r>
            <a:r>
              <a:rPr lang="en-US" sz="2000" b="1" kern="0" dirty="0" err="1">
                <a:latin typeface="PT Sans" panose="020B0503020203020204" pitchFamily="34" charset="0"/>
                <a:ea typeface="Signika"/>
                <a:cs typeface="Calibri" panose="020F0502020204030204" pitchFamily="34" charset="0"/>
                <a:sym typeface="Signika"/>
              </a:rPr>
              <a:t>trof</a:t>
            </a:r>
            <a:endParaRPr lang="en-US" sz="2000" b="1" kern="0" dirty="0">
              <a:latin typeface="PT Sans" panose="020B0503020203020204" pitchFamily="34" charset="0"/>
              <a:ea typeface="Signika"/>
              <a:cs typeface="Calibri" panose="020F0502020204030204" pitchFamily="34" charset="0"/>
              <a:sym typeface="Signika"/>
            </a:endParaRPr>
          </a:p>
        </p:txBody>
      </p:sp>
      <p:pic>
        <p:nvPicPr>
          <p:cNvPr id="16" name="Picture 15">
            <a:extLst>
              <a:ext uri="{FF2B5EF4-FFF2-40B4-BE49-F238E27FC236}">
                <a16:creationId xmlns:a16="http://schemas.microsoft.com/office/drawing/2014/main" id="{8D4CC585-CCE7-F2A9-4112-B0C858C230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grpSp>
        <p:nvGrpSpPr>
          <p:cNvPr id="2" name="Group 1">
            <a:extLst>
              <a:ext uri="{FF2B5EF4-FFF2-40B4-BE49-F238E27FC236}">
                <a16:creationId xmlns:a16="http://schemas.microsoft.com/office/drawing/2014/main" id="{0EBC1592-BBAB-9FD2-2894-5F929CC54AA0}"/>
              </a:ext>
            </a:extLst>
          </p:cNvPr>
          <p:cNvGrpSpPr/>
          <p:nvPr/>
        </p:nvGrpSpPr>
        <p:grpSpPr>
          <a:xfrm>
            <a:off x="148878" y="279299"/>
            <a:ext cx="4407919" cy="704631"/>
            <a:chOff x="148878" y="279299"/>
            <a:chExt cx="4407919" cy="704631"/>
          </a:xfrm>
        </p:grpSpPr>
        <p:sp>
          <p:nvSpPr>
            <p:cNvPr id="18" name="Google Shape;272;p35">
              <a:extLst>
                <a:ext uri="{FF2B5EF4-FFF2-40B4-BE49-F238E27FC236}">
                  <a16:creationId xmlns:a16="http://schemas.microsoft.com/office/drawing/2014/main" id="{77918FE1-23B6-0F26-CD7B-B8C8F7D6245C}"/>
                </a:ext>
              </a:extLst>
            </p:cNvPr>
            <p:cNvSpPr txBox="1">
              <a:spLocks/>
            </p:cNvSpPr>
            <p:nvPr/>
          </p:nvSpPr>
          <p:spPr>
            <a:xfrm>
              <a:off x="1014248" y="345264"/>
              <a:ext cx="3542549"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1pPr>
              <a:lvl2pPr marR="0" lvl="1"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2pPr>
              <a:lvl3pPr marR="0" lvl="2"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3pPr>
              <a:lvl4pPr marR="0" lvl="3"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4pPr>
              <a:lvl5pPr marR="0" lvl="4"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5pPr>
              <a:lvl6pPr marR="0" lvl="5"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6pPr>
              <a:lvl7pPr marR="0" lvl="6"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7pPr>
              <a:lvl8pPr marR="0" lvl="7"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8pPr>
              <a:lvl9pPr marR="0" lvl="8"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9pPr>
            </a:lstStyle>
            <a:p>
              <a:pPr algn="l" defTabSz="914400"/>
              <a:r>
                <a:rPr lang="en-US" kern="0" dirty="0" err="1">
                  <a:latin typeface="PT Sans" panose="020B0503020203020204" pitchFamily="34" charset="0"/>
                  <a:cs typeface="Calibri" panose="020F0502020204030204" pitchFamily="34" charset="0"/>
                </a:rPr>
                <a:t>Komponen</a:t>
              </a:r>
              <a:r>
                <a:rPr lang="en-US" kern="0" dirty="0">
                  <a:latin typeface="PT Sans" panose="020B0503020203020204" pitchFamily="34" charset="0"/>
                  <a:cs typeface="Calibri" panose="020F0502020204030204" pitchFamily="34" charset="0"/>
                </a:rPr>
                <a:t> </a:t>
              </a:r>
              <a:r>
                <a:rPr lang="id-ID" kern="0" dirty="0">
                  <a:latin typeface="PT Sans" panose="020B0503020203020204" pitchFamily="34" charset="0"/>
                  <a:cs typeface="Calibri" panose="020F0502020204030204" pitchFamily="34" charset="0"/>
                </a:rPr>
                <a:t>B</a:t>
              </a:r>
              <a:r>
                <a:rPr lang="en-US" kern="0" dirty="0" err="1">
                  <a:latin typeface="PT Sans" panose="020B0503020203020204" pitchFamily="34" charset="0"/>
                  <a:cs typeface="Calibri" panose="020F0502020204030204" pitchFamily="34" charset="0"/>
                </a:rPr>
                <a:t>iotik</a:t>
              </a:r>
              <a:endParaRPr lang="en-US" kern="0" dirty="0">
                <a:latin typeface="PT Sans" panose="020B0503020203020204" pitchFamily="34" charset="0"/>
                <a:cs typeface="Calibri" panose="020F0502020204030204" pitchFamily="34" charset="0"/>
              </a:endParaRPr>
            </a:p>
          </p:txBody>
        </p:sp>
        <p:sp>
          <p:nvSpPr>
            <p:cNvPr id="19" name="Google Shape;226;p33">
              <a:extLst>
                <a:ext uri="{FF2B5EF4-FFF2-40B4-BE49-F238E27FC236}">
                  <a16:creationId xmlns:a16="http://schemas.microsoft.com/office/drawing/2014/main" id="{2049DF8E-ADD3-2DF0-7368-64B804B9EFAE}"/>
                </a:ext>
              </a:extLst>
            </p:cNvPr>
            <p:cNvSpPr/>
            <p:nvPr/>
          </p:nvSpPr>
          <p:spPr>
            <a:xfrm>
              <a:off x="148878" y="279299"/>
              <a:ext cx="719135" cy="704631"/>
            </a:xfrm>
            <a:prstGeom prst="ellipse">
              <a:avLst/>
            </a:prstGeom>
            <a:solidFill>
              <a:schemeClr val="bg2">
                <a:lumMod val="60000"/>
                <a:lumOff val="4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latin typeface="PT Sans" panose="020B0503020203020204" pitchFamily="34" charset="0"/>
                  <a:cs typeface="Arial"/>
                  <a:sym typeface="Arial"/>
                </a:rPr>
                <a:t>2</a:t>
              </a:r>
            </a:p>
          </p:txBody>
        </p:sp>
      </p:grpSp>
    </p:spTree>
    <p:extLst>
      <p:ext uri="{BB962C8B-B14F-4D97-AF65-F5344CB8AC3E}">
        <p14:creationId xmlns:p14="http://schemas.microsoft.com/office/powerpoint/2010/main" val="378037865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208;p43">
            <a:extLst>
              <a:ext uri="{FF2B5EF4-FFF2-40B4-BE49-F238E27FC236}">
                <a16:creationId xmlns:a16="http://schemas.microsoft.com/office/drawing/2014/main" id="{7C9272C6-D898-70F1-8FA9-D74281F8695D}"/>
              </a:ext>
            </a:extLst>
          </p:cNvPr>
          <p:cNvSpPr/>
          <p:nvPr/>
        </p:nvSpPr>
        <p:spPr>
          <a:xfrm>
            <a:off x="307088" y="1005547"/>
            <a:ext cx="7186137" cy="1476212"/>
          </a:xfrm>
          <a:prstGeom prst="rect">
            <a:avLst/>
          </a:prstGeom>
          <a:solidFill>
            <a:schemeClr val="accent4">
              <a:lumMod val="40000"/>
              <a:lumOff val="6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88900" indent="266700" defTabSz="914355">
              <a:buClr>
                <a:srgbClr val="000000"/>
              </a:buClr>
            </a:pPr>
            <a:r>
              <a:rPr lang="en-US" sz="1800" dirty="0" err="1">
                <a:solidFill>
                  <a:srgbClr val="000000"/>
                </a:solidFill>
                <a:latin typeface="PT Sans" panose="020B0503020203020204" pitchFamily="34" charset="0"/>
                <a:cs typeface="Calibri" panose="020F0502020204030204" pitchFamily="34" charset="0"/>
              </a:rPr>
              <a:t>Organisme</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autotrof</a:t>
            </a:r>
            <a:r>
              <a:rPr lang="en-US" sz="180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adalah</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organisme</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uniseluler</a:t>
            </a:r>
            <a:r>
              <a:rPr lang="id-ID"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ataupun</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multiseluler</a:t>
            </a:r>
            <a:r>
              <a:rPr lang="en-US" sz="1800" b="0" dirty="0">
                <a:solidFill>
                  <a:srgbClr val="000000"/>
                </a:solidFill>
                <a:latin typeface="PT Sans" panose="020B0503020203020204" pitchFamily="34" charset="0"/>
                <a:cs typeface="Calibri" panose="020F0502020204030204" pitchFamily="34" charset="0"/>
              </a:rPr>
              <a:t> yang </a:t>
            </a:r>
            <a:r>
              <a:rPr lang="en-US" sz="1800" b="0" dirty="0" err="1">
                <a:solidFill>
                  <a:srgbClr val="000000"/>
                </a:solidFill>
                <a:latin typeface="PT Sans" panose="020B0503020203020204" pitchFamily="34" charset="0"/>
                <a:cs typeface="Calibri" panose="020F0502020204030204" pitchFamily="34" charset="0"/>
              </a:rPr>
              <a:t>memiliki</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klorofil</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sehingga</a:t>
            </a:r>
            <a:r>
              <a:rPr lang="id-ID"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dapat</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melakukan</a:t>
            </a:r>
            <a:r>
              <a:rPr lang="en-US" sz="1800" b="0" dirty="0">
                <a:solidFill>
                  <a:srgbClr val="000000"/>
                </a:solidFill>
                <a:latin typeface="PT Sans" panose="020B0503020203020204" pitchFamily="34" charset="0"/>
                <a:cs typeface="Calibri" panose="020F0502020204030204" pitchFamily="34" charset="0"/>
              </a:rPr>
              <a:t> proses </a:t>
            </a:r>
            <a:r>
              <a:rPr lang="en-US" sz="1800" b="0" dirty="0" err="1">
                <a:solidFill>
                  <a:srgbClr val="000000"/>
                </a:solidFill>
                <a:latin typeface="PT Sans" panose="020B0503020203020204" pitchFamily="34" charset="0"/>
                <a:cs typeface="Calibri" panose="020F0502020204030204" pitchFamily="34" charset="0"/>
              </a:rPr>
              <a:t>fotosintesis</a:t>
            </a:r>
            <a:r>
              <a:rPr lang="id-ID" sz="1800" b="0" dirty="0">
                <a:solidFill>
                  <a:srgbClr val="000000"/>
                </a:solidFill>
                <a:latin typeface="PT Sans" panose="020B0503020203020204" pitchFamily="34" charset="0"/>
                <a:cs typeface="Calibri" panose="020F0502020204030204" pitchFamily="34" charset="0"/>
              </a:rPr>
              <a:t>. </a:t>
            </a:r>
            <a:r>
              <a:rPr lang="en-US" sz="1800" b="0" dirty="0">
                <a:solidFill>
                  <a:srgbClr val="000000"/>
                </a:solidFill>
                <a:latin typeface="PT Sans" panose="020B0503020203020204" pitchFamily="34" charset="0"/>
                <a:cs typeface="Calibri" panose="020F0502020204030204" pitchFamily="34" charset="0"/>
              </a:rPr>
              <a:t>Dari </a:t>
            </a:r>
            <a:r>
              <a:rPr lang="en-US" sz="1800" b="0" dirty="0" err="1">
                <a:solidFill>
                  <a:srgbClr val="000000"/>
                </a:solidFill>
                <a:latin typeface="PT Sans" panose="020B0503020203020204" pitchFamily="34" charset="0"/>
                <a:cs typeface="Calibri" panose="020F0502020204030204" pitchFamily="34" charset="0"/>
              </a:rPr>
              <a:t>hasil</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fotosintesis</a:t>
            </a:r>
            <a:r>
              <a:rPr lang="en-US" sz="1800" b="0" dirty="0">
                <a:solidFill>
                  <a:srgbClr val="000000"/>
                </a:solidFill>
                <a:latin typeface="PT Sans" panose="020B0503020203020204" pitchFamily="34" charset="0"/>
                <a:cs typeface="Calibri" panose="020F0502020204030204" pitchFamily="34" charset="0"/>
              </a:rPr>
              <a:t>,</a:t>
            </a:r>
            <a:r>
              <a:rPr lang="id-ID"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dihasilkan</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karbohidrat</a:t>
            </a:r>
            <a:r>
              <a:rPr lang="en-US" sz="1800" b="0" dirty="0">
                <a:solidFill>
                  <a:srgbClr val="000000"/>
                </a:solidFill>
                <a:latin typeface="PT Sans" panose="020B0503020203020204" pitchFamily="34" charset="0"/>
                <a:cs typeface="Calibri" panose="020F0502020204030204" pitchFamily="34" charset="0"/>
              </a:rPr>
              <a:t> dan </a:t>
            </a:r>
            <a:r>
              <a:rPr lang="en-US" sz="1800" b="0" dirty="0" err="1">
                <a:solidFill>
                  <a:srgbClr val="000000"/>
                </a:solidFill>
                <a:latin typeface="PT Sans" panose="020B0503020203020204" pitchFamily="34" charset="0"/>
                <a:cs typeface="Calibri" panose="020F0502020204030204" pitchFamily="34" charset="0"/>
              </a:rPr>
              <a:t>oksigen</a:t>
            </a:r>
            <a:r>
              <a:rPr lang="en-US" sz="1800" b="0" dirty="0">
                <a:solidFill>
                  <a:srgbClr val="000000"/>
                </a:solidFill>
                <a:latin typeface="PT Sans" panose="020B0503020203020204" pitchFamily="34" charset="0"/>
                <a:cs typeface="Calibri" panose="020F0502020204030204" pitchFamily="34" charset="0"/>
              </a:rPr>
              <a:t> (O</a:t>
            </a:r>
            <a:r>
              <a:rPr lang="en-US" sz="1800" b="0" baseline="-25000" dirty="0">
                <a:solidFill>
                  <a:srgbClr val="000000"/>
                </a:solidFill>
                <a:latin typeface="PT Sans" panose="020B0503020203020204" pitchFamily="34" charset="0"/>
                <a:cs typeface="Calibri" panose="020F0502020204030204" pitchFamily="34" charset="0"/>
              </a:rPr>
              <a:t>2</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Organisme</a:t>
            </a:r>
            <a:r>
              <a:rPr lang="id-ID"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autotrof</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merupakan</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produsen</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utama</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dalam</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ekosistem</a:t>
            </a:r>
            <a:r>
              <a:rPr lang="en-US" sz="1800" b="0" dirty="0">
                <a:solidFill>
                  <a:srgbClr val="000000"/>
                </a:solidFill>
                <a:latin typeface="PT Sans" panose="020B0503020203020204" pitchFamily="34" charset="0"/>
                <a:cs typeface="Calibri" panose="020F0502020204030204" pitchFamily="34" charset="0"/>
              </a:rPr>
              <a:t>.</a:t>
            </a:r>
            <a:endParaRPr sz="1800" kern="0" dirty="0">
              <a:solidFill>
                <a:srgbClr val="000000"/>
              </a:solidFill>
              <a:latin typeface="PT Sans" panose="020B0503020203020204" pitchFamily="34" charset="0"/>
              <a:cs typeface="Calibri" panose="020F0502020204030204" pitchFamily="34" charset="0"/>
              <a:sym typeface="Arial"/>
            </a:endParaRPr>
          </a:p>
        </p:txBody>
      </p:sp>
      <p:sp>
        <p:nvSpPr>
          <p:cNvPr id="9" name="Google Shape;1235;p43">
            <a:extLst>
              <a:ext uri="{FF2B5EF4-FFF2-40B4-BE49-F238E27FC236}">
                <a16:creationId xmlns:a16="http://schemas.microsoft.com/office/drawing/2014/main" id="{4509D6DF-56B7-323B-70CF-332211585CAF}"/>
              </a:ext>
            </a:extLst>
          </p:cNvPr>
          <p:cNvSpPr/>
          <p:nvPr/>
        </p:nvSpPr>
        <p:spPr>
          <a:xfrm>
            <a:off x="7095525" y="398858"/>
            <a:ext cx="2384722" cy="1324522"/>
          </a:xfrm>
          <a:custGeom>
            <a:avLst/>
            <a:gdLst/>
            <a:ahLst/>
            <a:cxnLst/>
            <a:rect l="l" t="t" r="r" b="b"/>
            <a:pathLst>
              <a:path w="18932" h="10515" extrusionOk="0">
                <a:moveTo>
                  <a:pt x="8514" y="394"/>
                </a:moveTo>
                <a:cubicBezTo>
                  <a:pt x="8562" y="513"/>
                  <a:pt x="8669" y="608"/>
                  <a:pt x="8800" y="608"/>
                </a:cubicBezTo>
                <a:cubicBezTo>
                  <a:pt x="8835" y="608"/>
                  <a:pt x="8859" y="608"/>
                  <a:pt x="8871" y="596"/>
                </a:cubicBezTo>
                <a:lnTo>
                  <a:pt x="10026" y="2573"/>
                </a:lnTo>
                <a:cubicBezTo>
                  <a:pt x="9943" y="2632"/>
                  <a:pt x="9907" y="2704"/>
                  <a:pt x="9907" y="2811"/>
                </a:cubicBezTo>
                <a:cubicBezTo>
                  <a:pt x="9907" y="2918"/>
                  <a:pt x="9943" y="2989"/>
                  <a:pt x="10026" y="3049"/>
                </a:cubicBezTo>
                <a:lnTo>
                  <a:pt x="8907" y="4978"/>
                </a:lnTo>
                <a:cubicBezTo>
                  <a:pt x="8871" y="4966"/>
                  <a:pt x="8847" y="4966"/>
                  <a:pt x="8800" y="4966"/>
                </a:cubicBezTo>
                <a:cubicBezTo>
                  <a:pt x="8657" y="4966"/>
                  <a:pt x="8514" y="5073"/>
                  <a:pt x="8502" y="5216"/>
                </a:cubicBezTo>
                <a:lnTo>
                  <a:pt x="6240" y="5216"/>
                </a:lnTo>
                <a:cubicBezTo>
                  <a:pt x="6216" y="5073"/>
                  <a:pt x="6097" y="4966"/>
                  <a:pt x="5942" y="4966"/>
                </a:cubicBezTo>
                <a:cubicBezTo>
                  <a:pt x="5918" y="4966"/>
                  <a:pt x="5871" y="4966"/>
                  <a:pt x="5835" y="4978"/>
                </a:cubicBezTo>
                <a:lnTo>
                  <a:pt x="4728" y="3049"/>
                </a:lnTo>
                <a:cubicBezTo>
                  <a:pt x="4799" y="2989"/>
                  <a:pt x="4847" y="2894"/>
                  <a:pt x="4847" y="2811"/>
                </a:cubicBezTo>
                <a:cubicBezTo>
                  <a:pt x="4847" y="2704"/>
                  <a:pt x="4799" y="2620"/>
                  <a:pt x="4728" y="2573"/>
                </a:cubicBezTo>
                <a:lnTo>
                  <a:pt x="5871" y="596"/>
                </a:lnTo>
                <a:cubicBezTo>
                  <a:pt x="5895" y="596"/>
                  <a:pt x="5918" y="608"/>
                  <a:pt x="5942" y="608"/>
                </a:cubicBezTo>
                <a:cubicBezTo>
                  <a:pt x="6073" y="608"/>
                  <a:pt x="6192" y="513"/>
                  <a:pt x="6228" y="394"/>
                </a:cubicBezTo>
                <a:close/>
                <a:moveTo>
                  <a:pt x="17075" y="382"/>
                </a:moveTo>
                <a:cubicBezTo>
                  <a:pt x="17122" y="501"/>
                  <a:pt x="17229" y="596"/>
                  <a:pt x="17360" y="596"/>
                </a:cubicBezTo>
                <a:lnTo>
                  <a:pt x="17420" y="596"/>
                </a:lnTo>
                <a:lnTo>
                  <a:pt x="18539" y="2525"/>
                </a:lnTo>
                <a:cubicBezTo>
                  <a:pt x="18420" y="2573"/>
                  <a:pt x="18337" y="2680"/>
                  <a:pt x="18337" y="2811"/>
                </a:cubicBezTo>
                <a:cubicBezTo>
                  <a:pt x="18337" y="2942"/>
                  <a:pt x="18432" y="3049"/>
                  <a:pt x="18539" y="3085"/>
                </a:cubicBezTo>
                <a:lnTo>
                  <a:pt x="17444" y="4978"/>
                </a:lnTo>
                <a:cubicBezTo>
                  <a:pt x="17420" y="4966"/>
                  <a:pt x="17384" y="4966"/>
                  <a:pt x="17360" y="4966"/>
                </a:cubicBezTo>
                <a:cubicBezTo>
                  <a:pt x="17205" y="4966"/>
                  <a:pt x="17075" y="5073"/>
                  <a:pt x="17063" y="5216"/>
                </a:cubicBezTo>
                <a:lnTo>
                  <a:pt x="14789" y="5216"/>
                </a:lnTo>
                <a:cubicBezTo>
                  <a:pt x="14753" y="5073"/>
                  <a:pt x="14634" y="4966"/>
                  <a:pt x="14491" y="4966"/>
                </a:cubicBezTo>
                <a:cubicBezTo>
                  <a:pt x="14455" y="4966"/>
                  <a:pt x="14408" y="4978"/>
                  <a:pt x="14384" y="4978"/>
                </a:cubicBezTo>
                <a:lnTo>
                  <a:pt x="13253" y="3037"/>
                </a:lnTo>
                <a:cubicBezTo>
                  <a:pt x="13324" y="2978"/>
                  <a:pt x="13372" y="2894"/>
                  <a:pt x="13372" y="2787"/>
                </a:cubicBezTo>
                <a:cubicBezTo>
                  <a:pt x="13372" y="2704"/>
                  <a:pt x="13324" y="2608"/>
                  <a:pt x="13265" y="2549"/>
                </a:cubicBezTo>
                <a:lnTo>
                  <a:pt x="14408" y="572"/>
                </a:lnTo>
                <a:cubicBezTo>
                  <a:pt x="14443" y="572"/>
                  <a:pt x="14467" y="596"/>
                  <a:pt x="14491" y="596"/>
                </a:cubicBezTo>
                <a:cubicBezTo>
                  <a:pt x="14622" y="596"/>
                  <a:pt x="14741" y="501"/>
                  <a:pt x="14765" y="382"/>
                </a:cubicBezTo>
                <a:close/>
                <a:moveTo>
                  <a:pt x="4251" y="2835"/>
                </a:moveTo>
                <a:cubicBezTo>
                  <a:pt x="4275" y="2989"/>
                  <a:pt x="4394" y="3085"/>
                  <a:pt x="4549" y="3085"/>
                </a:cubicBezTo>
                <a:cubicBezTo>
                  <a:pt x="4573" y="3085"/>
                  <a:pt x="4585" y="3085"/>
                  <a:pt x="4621" y="3073"/>
                </a:cubicBezTo>
                <a:lnTo>
                  <a:pt x="5752" y="5025"/>
                </a:lnTo>
                <a:cubicBezTo>
                  <a:pt x="5692" y="5085"/>
                  <a:pt x="5645" y="5156"/>
                  <a:pt x="5645" y="5252"/>
                </a:cubicBezTo>
                <a:cubicBezTo>
                  <a:pt x="5645" y="5335"/>
                  <a:pt x="5692" y="5418"/>
                  <a:pt x="5752" y="5466"/>
                </a:cubicBezTo>
                <a:lnTo>
                  <a:pt x="4632" y="7407"/>
                </a:lnTo>
                <a:cubicBezTo>
                  <a:pt x="4621" y="7407"/>
                  <a:pt x="4585" y="7395"/>
                  <a:pt x="4561" y="7395"/>
                </a:cubicBezTo>
                <a:cubicBezTo>
                  <a:pt x="4406" y="7395"/>
                  <a:pt x="4275" y="7514"/>
                  <a:pt x="4263" y="7657"/>
                </a:cubicBezTo>
                <a:lnTo>
                  <a:pt x="1954" y="7657"/>
                </a:lnTo>
                <a:cubicBezTo>
                  <a:pt x="1942" y="7514"/>
                  <a:pt x="1799" y="7395"/>
                  <a:pt x="1656" y="7395"/>
                </a:cubicBezTo>
                <a:cubicBezTo>
                  <a:pt x="1620" y="7395"/>
                  <a:pt x="1584" y="7395"/>
                  <a:pt x="1549" y="7407"/>
                </a:cubicBezTo>
                <a:lnTo>
                  <a:pt x="441" y="5514"/>
                </a:lnTo>
                <a:cubicBezTo>
                  <a:pt x="513" y="5454"/>
                  <a:pt x="572" y="5371"/>
                  <a:pt x="572" y="5264"/>
                </a:cubicBezTo>
                <a:cubicBezTo>
                  <a:pt x="572" y="5156"/>
                  <a:pt x="525" y="5073"/>
                  <a:pt x="441" y="5013"/>
                </a:cubicBezTo>
                <a:lnTo>
                  <a:pt x="1549" y="3073"/>
                </a:lnTo>
                <a:cubicBezTo>
                  <a:pt x="1584" y="3085"/>
                  <a:pt x="1608" y="3085"/>
                  <a:pt x="1644" y="3085"/>
                </a:cubicBezTo>
                <a:cubicBezTo>
                  <a:pt x="1787" y="3085"/>
                  <a:pt x="1906" y="2989"/>
                  <a:pt x="1942" y="2835"/>
                </a:cubicBezTo>
                <a:close/>
                <a:moveTo>
                  <a:pt x="8502" y="5311"/>
                </a:moveTo>
                <a:cubicBezTo>
                  <a:pt x="8538" y="5454"/>
                  <a:pt x="8645" y="5561"/>
                  <a:pt x="8800" y="5561"/>
                </a:cubicBezTo>
                <a:cubicBezTo>
                  <a:pt x="8835" y="5561"/>
                  <a:pt x="8871" y="5561"/>
                  <a:pt x="8907" y="5549"/>
                </a:cubicBezTo>
                <a:lnTo>
                  <a:pt x="10026" y="7478"/>
                </a:lnTo>
                <a:cubicBezTo>
                  <a:pt x="9943" y="7538"/>
                  <a:pt x="9907" y="7609"/>
                  <a:pt x="9907" y="7716"/>
                </a:cubicBezTo>
                <a:cubicBezTo>
                  <a:pt x="9907" y="7823"/>
                  <a:pt x="9943" y="7907"/>
                  <a:pt x="10026" y="7954"/>
                </a:cubicBezTo>
                <a:lnTo>
                  <a:pt x="8895" y="9955"/>
                </a:lnTo>
                <a:cubicBezTo>
                  <a:pt x="8859" y="9955"/>
                  <a:pt x="8847" y="9931"/>
                  <a:pt x="8812" y="9931"/>
                </a:cubicBezTo>
                <a:cubicBezTo>
                  <a:pt x="8681" y="9931"/>
                  <a:pt x="8562" y="10026"/>
                  <a:pt x="8538" y="10145"/>
                </a:cubicBezTo>
                <a:lnTo>
                  <a:pt x="6240" y="10145"/>
                </a:lnTo>
                <a:cubicBezTo>
                  <a:pt x="6192" y="10026"/>
                  <a:pt x="6085" y="9931"/>
                  <a:pt x="5954" y="9931"/>
                </a:cubicBezTo>
                <a:cubicBezTo>
                  <a:pt x="5930" y="9931"/>
                  <a:pt x="5895" y="9931"/>
                  <a:pt x="5883" y="9955"/>
                </a:cubicBezTo>
                <a:lnTo>
                  <a:pt x="4740" y="7978"/>
                </a:lnTo>
                <a:cubicBezTo>
                  <a:pt x="4823" y="7919"/>
                  <a:pt x="4871" y="7823"/>
                  <a:pt x="4871" y="7716"/>
                </a:cubicBezTo>
                <a:cubicBezTo>
                  <a:pt x="4871" y="7609"/>
                  <a:pt x="4823" y="7526"/>
                  <a:pt x="4740" y="7466"/>
                </a:cubicBezTo>
                <a:lnTo>
                  <a:pt x="5835" y="5549"/>
                </a:lnTo>
                <a:cubicBezTo>
                  <a:pt x="5871" y="5561"/>
                  <a:pt x="5895" y="5561"/>
                  <a:pt x="5942" y="5561"/>
                </a:cubicBezTo>
                <a:cubicBezTo>
                  <a:pt x="6085" y="5561"/>
                  <a:pt x="6228" y="5454"/>
                  <a:pt x="6240" y="5311"/>
                </a:cubicBezTo>
                <a:close/>
                <a:moveTo>
                  <a:pt x="14205" y="5323"/>
                </a:moveTo>
                <a:cubicBezTo>
                  <a:pt x="14229" y="5466"/>
                  <a:pt x="14348" y="5573"/>
                  <a:pt x="14503" y="5573"/>
                </a:cubicBezTo>
                <a:cubicBezTo>
                  <a:pt x="14538" y="5573"/>
                  <a:pt x="14574" y="5561"/>
                  <a:pt x="14598" y="5561"/>
                </a:cubicBezTo>
                <a:lnTo>
                  <a:pt x="15705" y="7502"/>
                </a:lnTo>
                <a:cubicBezTo>
                  <a:pt x="15646" y="7550"/>
                  <a:pt x="15598" y="7633"/>
                  <a:pt x="15598" y="7740"/>
                </a:cubicBezTo>
                <a:cubicBezTo>
                  <a:pt x="15598" y="7835"/>
                  <a:pt x="15646" y="7919"/>
                  <a:pt x="15717" y="7978"/>
                </a:cubicBezTo>
                <a:lnTo>
                  <a:pt x="14574" y="9966"/>
                </a:lnTo>
                <a:cubicBezTo>
                  <a:pt x="14538" y="9955"/>
                  <a:pt x="14515" y="9955"/>
                  <a:pt x="14491" y="9955"/>
                </a:cubicBezTo>
                <a:cubicBezTo>
                  <a:pt x="14348" y="9955"/>
                  <a:pt x="14229" y="10038"/>
                  <a:pt x="14205" y="10157"/>
                </a:cubicBezTo>
                <a:lnTo>
                  <a:pt x="11955" y="10157"/>
                </a:lnTo>
                <a:cubicBezTo>
                  <a:pt x="11907" y="10038"/>
                  <a:pt x="11812" y="9955"/>
                  <a:pt x="11669" y="9955"/>
                </a:cubicBezTo>
                <a:cubicBezTo>
                  <a:pt x="11645" y="9955"/>
                  <a:pt x="11610" y="9955"/>
                  <a:pt x="11586" y="9966"/>
                </a:cubicBezTo>
                <a:lnTo>
                  <a:pt x="10419" y="7954"/>
                </a:lnTo>
                <a:cubicBezTo>
                  <a:pt x="10502" y="7895"/>
                  <a:pt x="10538" y="7823"/>
                  <a:pt x="10538" y="7716"/>
                </a:cubicBezTo>
                <a:cubicBezTo>
                  <a:pt x="10538" y="7633"/>
                  <a:pt x="10502" y="7550"/>
                  <a:pt x="10431" y="7502"/>
                </a:cubicBezTo>
                <a:lnTo>
                  <a:pt x="11550" y="5549"/>
                </a:lnTo>
                <a:cubicBezTo>
                  <a:pt x="11586" y="5561"/>
                  <a:pt x="11621" y="5573"/>
                  <a:pt x="11669" y="5573"/>
                </a:cubicBezTo>
                <a:cubicBezTo>
                  <a:pt x="11824" y="5573"/>
                  <a:pt x="11955" y="5466"/>
                  <a:pt x="11967" y="5323"/>
                </a:cubicBezTo>
                <a:close/>
                <a:moveTo>
                  <a:pt x="14503" y="1"/>
                </a:moveTo>
                <a:cubicBezTo>
                  <a:pt x="14336" y="1"/>
                  <a:pt x="14205" y="132"/>
                  <a:pt x="14205" y="299"/>
                </a:cubicBezTo>
                <a:cubicBezTo>
                  <a:pt x="14205" y="394"/>
                  <a:pt x="14265" y="489"/>
                  <a:pt x="14336" y="549"/>
                </a:cubicBezTo>
                <a:lnTo>
                  <a:pt x="13181" y="2525"/>
                </a:lnTo>
                <a:cubicBezTo>
                  <a:pt x="13145" y="2513"/>
                  <a:pt x="13098" y="2513"/>
                  <a:pt x="13074" y="2513"/>
                </a:cubicBezTo>
                <a:cubicBezTo>
                  <a:pt x="12907" y="2513"/>
                  <a:pt x="12776" y="2644"/>
                  <a:pt x="12776" y="2811"/>
                </a:cubicBezTo>
                <a:cubicBezTo>
                  <a:pt x="12776" y="2978"/>
                  <a:pt x="12907" y="3108"/>
                  <a:pt x="13074" y="3108"/>
                </a:cubicBezTo>
                <a:cubicBezTo>
                  <a:pt x="13110" y="3108"/>
                  <a:pt x="13145" y="3085"/>
                  <a:pt x="13181" y="3085"/>
                </a:cubicBezTo>
                <a:lnTo>
                  <a:pt x="14288" y="5037"/>
                </a:lnTo>
                <a:cubicBezTo>
                  <a:pt x="14229" y="5085"/>
                  <a:pt x="14193" y="5156"/>
                  <a:pt x="14193" y="5228"/>
                </a:cubicBezTo>
                <a:lnTo>
                  <a:pt x="11955" y="5228"/>
                </a:lnTo>
                <a:cubicBezTo>
                  <a:pt x="11919" y="5085"/>
                  <a:pt x="11812" y="4978"/>
                  <a:pt x="11657" y="4978"/>
                </a:cubicBezTo>
                <a:cubicBezTo>
                  <a:pt x="11490" y="4978"/>
                  <a:pt x="11360" y="5109"/>
                  <a:pt x="11360" y="5275"/>
                </a:cubicBezTo>
                <a:cubicBezTo>
                  <a:pt x="11360" y="5371"/>
                  <a:pt x="11407" y="5442"/>
                  <a:pt x="11467" y="5502"/>
                </a:cubicBezTo>
                <a:lnTo>
                  <a:pt x="10347" y="7454"/>
                </a:lnTo>
                <a:cubicBezTo>
                  <a:pt x="10324" y="7430"/>
                  <a:pt x="10276" y="7419"/>
                  <a:pt x="10228" y="7419"/>
                </a:cubicBezTo>
                <a:cubicBezTo>
                  <a:pt x="10181" y="7419"/>
                  <a:pt x="10157" y="7430"/>
                  <a:pt x="10121" y="7430"/>
                </a:cubicBezTo>
                <a:lnTo>
                  <a:pt x="9014" y="5502"/>
                </a:lnTo>
                <a:cubicBezTo>
                  <a:pt x="9085" y="5442"/>
                  <a:pt x="9133" y="5347"/>
                  <a:pt x="9133" y="5264"/>
                </a:cubicBezTo>
                <a:cubicBezTo>
                  <a:pt x="9133" y="5156"/>
                  <a:pt x="9085" y="5085"/>
                  <a:pt x="9014" y="5025"/>
                </a:cubicBezTo>
                <a:lnTo>
                  <a:pt x="10121" y="3085"/>
                </a:lnTo>
                <a:cubicBezTo>
                  <a:pt x="10157" y="3108"/>
                  <a:pt x="10181" y="3108"/>
                  <a:pt x="10228" y="3108"/>
                </a:cubicBezTo>
                <a:cubicBezTo>
                  <a:pt x="10395" y="3108"/>
                  <a:pt x="10526" y="2966"/>
                  <a:pt x="10526" y="2811"/>
                </a:cubicBezTo>
                <a:cubicBezTo>
                  <a:pt x="10526" y="2644"/>
                  <a:pt x="10395" y="2513"/>
                  <a:pt x="10228" y="2513"/>
                </a:cubicBezTo>
                <a:cubicBezTo>
                  <a:pt x="10205" y="2513"/>
                  <a:pt x="10157" y="2525"/>
                  <a:pt x="10121" y="2525"/>
                </a:cubicBezTo>
                <a:lnTo>
                  <a:pt x="8990" y="561"/>
                </a:lnTo>
                <a:cubicBezTo>
                  <a:pt x="9085" y="501"/>
                  <a:pt x="9133" y="406"/>
                  <a:pt x="9133" y="311"/>
                </a:cubicBezTo>
                <a:cubicBezTo>
                  <a:pt x="9133" y="144"/>
                  <a:pt x="8990" y="13"/>
                  <a:pt x="8835" y="13"/>
                </a:cubicBezTo>
                <a:cubicBezTo>
                  <a:pt x="8669" y="13"/>
                  <a:pt x="8538" y="144"/>
                  <a:pt x="8538" y="311"/>
                </a:cubicBezTo>
                <a:lnTo>
                  <a:pt x="6276" y="311"/>
                </a:lnTo>
                <a:cubicBezTo>
                  <a:pt x="6276" y="144"/>
                  <a:pt x="6133" y="13"/>
                  <a:pt x="5978" y="13"/>
                </a:cubicBezTo>
                <a:cubicBezTo>
                  <a:pt x="5811" y="13"/>
                  <a:pt x="5680" y="144"/>
                  <a:pt x="5680" y="311"/>
                </a:cubicBezTo>
                <a:cubicBezTo>
                  <a:pt x="5680" y="406"/>
                  <a:pt x="5740" y="501"/>
                  <a:pt x="5811" y="561"/>
                </a:cubicBezTo>
                <a:lnTo>
                  <a:pt x="4680" y="2525"/>
                </a:lnTo>
                <a:cubicBezTo>
                  <a:pt x="4644" y="2513"/>
                  <a:pt x="4621" y="2513"/>
                  <a:pt x="4585" y="2513"/>
                </a:cubicBezTo>
                <a:cubicBezTo>
                  <a:pt x="4442" y="2513"/>
                  <a:pt x="4311" y="2632"/>
                  <a:pt x="4287" y="2763"/>
                </a:cubicBezTo>
                <a:lnTo>
                  <a:pt x="1989" y="2763"/>
                </a:lnTo>
                <a:cubicBezTo>
                  <a:pt x="1965" y="2608"/>
                  <a:pt x="1835" y="2513"/>
                  <a:pt x="1692" y="2513"/>
                </a:cubicBezTo>
                <a:cubicBezTo>
                  <a:pt x="1525" y="2513"/>
                  <a:pt x="1394" y="2644"/>
                  <a:pt x="1394" y="2811"/>
                </a:cubicBezTo>
                <a:cubicBezTo>
                  <a:pt x="1394" y="2906"/>
                  <a:pt x="1430" y="3001"/>
                  <a:pt x="1513" y="3049"/>
                </a:cubicBezTo>
                <a:lnTo>
                  <a:pt x="394" y="4978"/>
                </a:lnTo>
                <a:cubicBezTo>
                  <a:pt x="358" y="4966"/>
                  <a:pt x="334" y="4966"/>
                  <a:pt x="299" y="4966"/>
                </a:cubicBezTo>
                <a:cubicBezTo>
                  <a:pt x="144" y="4966"/>
                  <a:pt x="1" y="5097"/>
                  <a:pt x="1" y="5264"/>
                </a:cubicBezTo>
                <a:cubicBezTo>
                  <a:pt x="1" y="5430"/>
                  <a:pt x="144" y="5561"/>
                  <a:pt x="299" y="5561"/>
                </a:cubicBezTo>
                <a:cubicBezTo>
                  <a:pt x="334" y="5561"/>
                  <a:pt x="358" y="5561"/>
                  <a:pt x="394" y="5549"/>
                </a:cubicBezTo>
                <a:lnTo>
                  <a:pt x="1513" y="7466"/>
                </a:lnTo>
                <a:cubicBezTo>
                  <a:pt x="1430" y="7526"/>
                  <a:pt x="1394" y="7597"/>
                  <a:pt x="1394" y="7704"/>
                </a:cubicBezTo>
                <a:cubicBezTo>
                  <a:pt x="1394" y="7871"/>
                  <a:pt x="1525" y="8002"/>
                  <a:pt x="1692" y="8002"/>
                </a:cubicBezTo>
                <a:cubicBezTo>
                  <a:pt x="1835" y="8002"/>
                  <a:pt x="1954" y="7895"/>
                  <a:pt x="1989" y="7764"/>
                </a:cubicBezTo>
                <a:lnTo>
                  <a:pt x="4311" y="7764"/>
                </a:lnTo>
                <a:cubicBezTo>
                  <a:pt x="4335" y="7895"/>
                  <a:pt x="4454" y="8002"/>
                  <a:pt x="4609" y="8002"/>
                </a:cubicBezTo>
                <a:cubicBezTo>
                  <a:pt x="4632" y="8002"/>
                  <a:pt x="4644" y="8002"/>
                  <a:pt x="4680" y="7990"/>
                </a:cubicBezTo>
                <a:lnTo>
                  <a:pt x="5823" y="9966"/>
                </a:lnTo>
                <a:cubicBezTo>
                  <a:pt x="5740" y="10026"/>
                  <a:pt x="5692" y="10109"/>
                  <a:pt x="5692" y="10217"/>
                </a:cubicBezTo>
                <a:cubicBezTo>
                  <a:pt x="5692" y="10383"/>
                  <a:pt x="5823" y="10514"/>
                  <a:pt x="5990" y="10514"/>
                </a:cubicBezTo>
                <a:cubicBezTo>
                  <a:pt x="6156" y="10514"/>
                  <a:pt x="6287" y="10383"/>
                  <a:pt x="6287" y="10217"/>
                </a:cubicBezTo>
                <a:lnTo>
                  <a:pt x="8550" y="10217"/>
                </a:lnTo>
                <a:cubicBezTo>
                  <a:pt x="8550" y="10383"/>
                  <a:pt x="8681" y="10514"/>
                  <a:pt x="8847" y="10514"/>
                </a:cubicBezTo>
                <a:cubicBezTo>
                  <a:pt x="9014" y="10514"/>
                  <a:pt x="9145" y="10383"/>
                  <a:pt x="9145" y="10217"/>
                </a:cubicBezTo>
                <a:cubicBezTo>
                  <a:pt x="9145" y="10109"/>
                  <a:pt x="9085" y="10026"/>
                  <a:pt x="9014" y="9966"/>
                </a:cubicBezTo>
                <a:lnTo>
                  <a:pt x="10157" y="7990"/>
                </a:lnTo>
                <a:cubicBezTo>
                  <a:pt x="10181" y="8002"/>
                  <a:pt x="10217" y="8002"/>
                  <a:pt x="10240" y="8002"/>
                </a:cubicBezTo>
                <a:cubicBezTo>
                  <a:pt x="10288" y="8002"/>
                  <a:pt x="10324" y="7990"/>
                  <a:pt x="10347" y="7990"/>
                </a:cubicBezTo>
                <a:lnTo>
                  <a:pt x="11514" y="9978"/>
                </a:lnTo>
                <a:cubicBezTo>
                  <a:pt x="11431" y="10038"/>
                  <a:pt x="11395" y="10133"/>
                  <a:pt x="11395" y="10217"/>
                </a:cubicBezTo>
                <a:cubicBezTo>
                  <a:pt x="11395" y="10383"/>
                  <a:pt x="11526" y="10514"/>
                  <a:pt x="11693" y="10514"/>
                </a:cubicBezTo>
                <a:cubicBezTo>
                  <a:pt x="11848" y="10514"/>
                  <a:pt x="11991" y="10383"/>
                  <a:pt x="11991" y="10217"/>
                </a:cubicBezTo>
                <a:lnTo>
                  <a:pt x="14205" y="10217"/>
                </a:lnTo>
                <a:cubicBezTo>
                  <a:pt x="14205" y="10383"/>
                  <a:pt x="14336" y="10514"/>
                  <a:pt x="14503" y="10514"/>
                </a:cubicBezTo>
                <a:cubicBezTo>
                  <a:pt x="14669" y="10514"/>
                  <a:pt x="14800" y="10383"/>
                  <a:pt x="14800" y="10217"/>
                </a:cubicBezTo>
                <a:cubicBezTo>
                  <a:pt x="14800" y="10109"/>
                  <a:pt x="14753" y="10026"/>
                  <a:pt x="14669" y="9966"/>
                </a:cubicBezTo>
                <a:lnTo>
                  <a:pt x="15812" y="7966"/>
                </a:lnTo>
                <a:cubicBezTo>
                  <a:pt x="15836" y="7990"/>
                  <a:pt x="15872" y="7990"/>
                  <a:pt x="15920" y="7990"/>
                </a:cubicBezTo>
                <a:cubicBezTo>
                  <a:pt x="16074" y="7990"/>
                  <a:pt x="16217" y="7847"/>
                  <a:pt x="16217" y="7692"/>
                </a:cubicBezTo>
                <a:cubicBezTo>
                  <a:pt x="16217" y="7526"/>
                  <a:pt x="16074" y="7395"/>
                  <a:pt x="15920" y="7395"/>
                </a:cubicBezTo>
                <a:cubicBezTo>
                  <a:pt x="15872" y="7395"/>
                  <a:pt x="15836" y="7407"/>
                  <a:pt x="15812" y="7407"/>
                </a:cubicBezTo>
                <a:lnTo>
                  <a:pt x="14693" y="5466"/>
                </a:lnTo>
                <a:cubicBezTo>
                  <a:pt x="14753" y="5430"/>
                  <a:pt x="14789" y="5371"/>
                  <a:pt x="14800" y="5287"/>
                </a:cubicBezTo>
                <a:lnTo>
                  <a:pt x="17075" y="5287"/>
                </a:lnTo>
                <a:cubicBezTo>
                  <a:pt x="17110" y="5442"/>
                  <a:pt x="17229" y="5549"/>
                  <a:pt x="17372" y="5549"/>
                </a:cubicBezTo>
                <a:cubicBezTo>
                  <a:pt x="17539" y="5549"/>
                  <a:pt x="17670" y="5406"/>
                  <a:pt x="17670" y="5252"/>
                </a:cubicBezTo>
                <a:cubicBezTo>
                  <a:pt x="17670" y="5144"/>
                  <a:pt x="17622" y="5049"/>
                  <a:pt x="17539" y="4990"/>
                </a:cubicBezTo>
                <a:lnTo>
                  <a:pt x="18634" y="3073"/>
                </a:lnTo>
                <a:cubicBezTo>
                  <a:pt x="18801" y="3073"/>
                  <a:pt x="18932" y="2942"/>
                  <a:pt x="18932" y="2775"/>
                </a:cubicBezTo>
                <a:cubicBezTo>
                  <a:pt x="18932" y="2644"/>
                  <a:pt x="18801" y="2513"/>
                  <a:pt x="18634" y="2513"/>
                </a:cubicBezTo>
                <a:lnTo>
                  <a:pt x="17503" y="561"/>
                </a:lnTo>
                <a:cubicBezTo>
                  <a:pt x="17598" y="501"/>
                  <a:pt x="17658" y="406"/>
                  <a:pt x="17658" y="299"/>
                </a:cubicBezTo>
                <a:cubicBezTo>
                  <a:pt x="17658" y="132"/>
                  <a:pt x="17527" y="1"/>
                  <a:pt x="17360" y="1"/>
                </a:cubicBezTo>
                <a:cubicBezTo>
                  <a:pt x="17194" y="1"/>
                  <a:pt x="17063" y="132"/>
                  <a:pt x="17063" y="299"/>
                </a:cubicBezTo>
                <a:lnTo>
                  <a:pt x="14800" y="299"/>
                </a:lnTo>
                <a:cubicBezTo>
                  <a:pt x="14800" y="132"/>
                  <a:pt x="14669" y="1"/>
                  <a:pt x="14503" y="1"/>
                </a:cubicBezTo>
                <a:close/>
              </a:path>
            </a:pathLst>
          </a:custGeom>
          <a:solidFill>
            <a:schemeClr val="accent6"/>
          </a:solidFill>
          <a:ln>
            <a:solidFill>
              <a:schemeClr val="accent6">
                <a:lumMod val="25000"/>
              </a:schemeClr>
            </a:solid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10" name="Google Shape;1236;p43">
            <a:extLst>
              <a:ext uri="{FF2B5EF4-FFF2-40B4-BE49-F238E27FC236}">
                <a16:creationId xmlns:a16="http://schemas.microsoft.com/office/drawing/2014/main" id="{E1BAC343-4B86-055C-42D3-9ED9C71B4D3E}"/>
              </a:ext>
            </a:extLst>
          </p:cNvPr>
          <p:cNvSpPr/>
          <p:nvPr/>
        </p:nvSpPr>
        <p:spPr>
          <a:xfrm>
            <a:off x="-1250205" y="313460"/>
            <a:ext cx="857702" cy="774766"/>
          </a:xfrm>
          <a:custGeom>
            <a:avLst/>
            <a:gdLst/>
            <a:ahLst/>
            <a:cxnLst/>
            <a:rect l="l" t="t" r="r" b="b"/>
            <a:pathLst>
              <a:path w="6144" h="5550" extrusionOk="0">
                <a:moveTo>
                  <a:pt x="4239" y="358"/>
                </a:moveTo>
                <a:cubicBezTo>
                  <a:pt x="4263" y="501"/>
                  <a:pt x="4382" y="608"/>
                  <a:pt x="4536" y="608"/>
                </a:cubicBezTo>
                <a:cubicBezTo>
                  <a:pt x="4560" y="608"/>
                  <a:pt x="4596" y="608"/>
                  <a:pt x="4620" y="596"/>
                </a:cubicBezTo>
                <a:lnTo>
                  <a:pt x="5727" y="2501"/>
                </a:lnTo>
                <a:cubicBezTo>
                  <a:pt x="5620" y="2549"/>
                  <a:pt x="5560" y="2644"/>
                  <a:pt x="5560" y="2763"/>
                </a:cubicBezTo>
                <a:cubicBezTo>
                  <a:pt x="5560" y="2882"/>
                  <a:pt x="5632" y="2989"/>
                  <a:pt x="5727" y="3037"/>
                </a:cubicBezTo>
                <a:lnTo>
                  <a:pt x="4584" y="4990"/>
                </a:lnTo>
                <a:cubicBezTo>
                  <a:pt x="4560" y="4990"/>
                  <a:pt x="4536" y="4966"/>
                  <a:pt x="4501" y="4966"/>
                </a:cubicBezTo>
                <a:cubicBezTo>
                  <a:pt x="4370" y="4966"/>
                  <a:pt x="4251" y="5061"/>
                  <a:pt x="4227" y="5180"/>
                </a:cubicBezTo>
                <a:lnTo>
                  <a:pt x="1953" y="5180"/>
                </a:lnTo>
                <a:cubicBezTo>
                  <a:pt x="1917" y="5061"/>
                  <a:pt x="1810" y="4966"/>
                  <a:pt x="1679" y="4966"/>
                </a:cubicBezTo>
                <a:cubicBezTo>
                  <a:pt x="1631" y="4966"/>
                  <a:pt x="1596" y="4990"/>
                  <a:pt x="1572" y="4990"/>
                </a:cubicBezTo>
                <a:lnTo>
                  <a:pt x="429" y="3013"/>
                </a:lnTo>
                <a:cubicBezTo>
                  <a:pt x="512" y="2954"/>
                  <a:pt x="572" y="2858"/>
                  <a:pt x="572" y="2751"/>
                </a:cubicBezTo>
                <a:cubicBezTo>
                  <a:pt x="572" y="2644"/>
                  <a:pt x="512" y="2561"/>
                  <a:pt x="441" y="2501"/>
                </a:cubicBezTo>
                <a:lnTo>
                  <a:pt x="1560" y="584"/>
                </a:lnTo>
                <a:cubicBezTo>
                  <a:pt x="1596" y="596"/>
                  <a:pt x="1643" y="608"/>
                  <a:pt x="1691" y="608"/>
                </a:cubicBezTo>
                <a:cubicBezTo>
                  <a:pt x="1834" y="608"/>
                  <a:pt x="1977" y="501"/>
                  <a:pt x="1989" y="358"/>
                </a:cubicBezTo>
                <a:close/>
                <a:moveTo>
                  <a:pt x="1691" y="1"/>
                </a:moveTo>
                <a:cubicBezTo>
                  <a:pt x="1524" y="1"/>
                  <a:pt x="1393" y="132"/>
                  <a:pt x="1393" y="299"/>
                </a:cubicBezTo>
                <a:cubicBezTo>
                  <a:pt x="1393" y="394"/>
                  <a:pt x="1429" y="465"/>
                  <a:pt x="1488" y="525"/>
                </a:cubicBezTo>
                <a:lnTo>
                  <a:pt x="369" y="2454"/>
                </a:lnTo>
                <a:cubicBezTo>
                  <a:pt x="334" y="2454"/>
                  <a:pt x="322" y="2442"/>
                  <a:pt x="298" y="2442"/>
                </a:cubicBezTo>
                <a:cubicBezTo>
                  <a:pt x="131" y="2442"/>
                  <a:pt x="0" y="2573"/>
                  <a:pt x="0" y="2739"/>
                </a:cubicBezTo>
                <a:cubicBezTo>
                  <a:pt x="0" y="2906"/>
                  <a:pt x="131" y="3037"/>
                  <a:pt x="298" y="3037"/>
                </a:cubicBezTo>
                <a:cubicBezTo>
                  <a:pt x="322" y="3037"/>
                  <a:pt x="334" y="3037"/>
                  <a:pt x="369" y="3025"/>
                </a:cubicBezTo>
                <a:lnTo>
                  <a:pt x="1512" y="5013"/>
                </a:lnTo>
                <a:cubicBezTo>
                  <a:pt x="1441" y="5073"/>
                  <a:pt x="1393" y="5144"/>
                  <a:pt x="1393" y="5252"/>
                </a:cubicBezTo>
                <a:cubicBezTo>
                  <a:pt x="1393" y="5418"/>
                  <a:pt x="1524" y="5549"/>
                  <a:pt x="1691" y="5549"/>
                </a:cubicBezTo>
                <a:cubicBezTo>
                  <a:pt x="1858" y="5549"/>
                  <a:pt x="1989" y="5418"/>
                  <a:pt x="1989" y="5252"/>
                </a:cubicBezTo>
                <a:lnTo>
                  <a:pt x="4227" y="5252"/>
                </a:lnTo>
                <a:cubicBezTo>
                  <a:pt x="4227" y="5418"/>
                  <a:pt x="4358" y="5549"/>
                  <a:pt x="4525" y="5549"/>
                </a:cubicBezTo>
                <a:cubicBezTo>
                  <a:pt x="4679" y="5549"/>
                  <a:pt x="4822" y="5418"/>
                  <a:pt x="4822" y="5252"/>
                </a:cubicBezTo>
                <a:cubicBezTo>
                  <a:pt x="4822" y="5144"/>
                  <a:pt x="4763" y="5049"/>
                  <a:pt x="4667" y="5001"/>
                </a:cubicBezTo>
                <a:lnTo>
                  <a:pt x="5799" y="3049"/>
                </a:lnTo>
                <a:lnTo>
                  <a:pt x="5846" y="3049"/>
                </a:lnTo>
                <a:cubicBezTo>
                  <a:pt x="6013" y="3049"/>
                  <a:pt x="6144" y="2918"/>
                  <a:pt x="6144" y="2751"/>
                </a:cubicBezTo>
                <a:cubicBezTo>
                  <a:pt x="6144" y="2608"/>
                  <a:pt x="6013" y="2477"/>
                  <a:pt x="5846" y="2477"/>
                </a:cubicBezTo>
                <a:lnTo>
                  <a:pt x="5810" y="2477"/>
                </a:lnTo>
                <a:lnTo>
                  <a:pt x="4703" y="549"/>
                </a:lnTo>
                <a:cubicBezTo>
                  <a:pt x="4775" y="489"/>
                  <a:pt x="4834" y="406"/>
                  <a:pt x="4834" y="299"/>
                </a:cubicBezTo>
                <a:cubicBezTo>
                  <a:pt x="4834" y="132"/>
                  <a:pt x="4703" y="1"/>
                  <a:pt x="4536" y="1"/>
                </a:cubicBezTo>
                <a:cubicBezTo>
                  <a:pt x="4382" y="1"/>
                  <a:pt x="4251" y="108"/>
                  <a:pt x="4239" y="251"/>
                </a:cubicBezTo>
                <a:lnTo>
                  <a:pt x="1989" y="251"/>
                </a:lnTo>
                <a:cubicBezTo>
                  <a:pt x="1965" y="108"/>
                  <a:pt x="1846" y="1"/>
                  <a:pt x="1691" y="1"/>
                </a:cubicBezTo>
                <a:close/>
              </a:path>
            </a:pathLst>
          </a:custGeom>
          <a:solidFill>
            <a:schemeClr val="accent4"/>
          </a:solidFill>
          <a:ln>
            <a:noFill/>
          </a:ln>
        </p:spPr>
        <p:txBody>
          <a:bodyPr spcFirstLastPara="1" wrap="square" lIns="91425" tIns="91425" rIns="91425" bIns="91425" anchor="ctr" anchorCtr="0">
            <a:noAutofit/>
          </a:bodyPr>
          <a:lstStyle/>
          <a:p>
            <a:pPr defTabSz="914355">
              <a:buClr>
                <a:srgbClr val="000000"/>
              </a:buClr>
            </a:pPr>
            <a:endParaRPr sz="1400" kern="0" dirty="0">
              <a:solidFill>
                <a:srgbClr val="000000"/>
              </a:solidFill>
              <a:latin typeface="PT Sans" panose="020B0503020203020204" pitchFamily="34" charset="0"/>
              <a:cs typeface="Calibri" panose="020F0502020204030204" pitchFamily="34" charset="0"/>
              <a:sym typeface="Arial"/>
            </a:endParaRPr>
          </a:p>
        </p:txBody>
      </p:sp>
      <p:grpSp>
        <p:nvGrpSpPr>
          <p:cNvPr id="4" name="Group 3"/>
          <p:cNvGrpSpPr/>
          <p:nvPr/>
        </p:nvGrpSpPr>
        <p:grpSpPr>
          <a:xfrm>
            <a:off x="3730270" y="2690240"/>
            <a:ext cx="1584015" cy="1763494"/>
            <a:chOff x="3772223" y="2690240"/>
            <a:chExt cx="1584015" cy="1763494"/>
          </a:xfrm>
        </p:grpSpPr>
        <p:sp>
          <p:nvSpPr>
            <p:cNvPr id="13" name="TextBox 12">
              <a:extLst>
                <a:ext uri="{FF2B5EF4-FFF2-40B4-BE49-F238E27FC236}">
                  <a16:creationId xmlns:a16="http://schemas.microsoft.com/office/drawing/2014/main" id="{9D4C7642-FE00-9139-15AF-6D1EC6331B98}"/>
                </a:ext>
              </a:extLst>
            </p:cNvPr>
            <p:cNvSpPr txBox="1"/>
            <p:nvPr/>
          </p:nvSpPr>
          <p:spPr>
            <a:xfrm>
              <a:off x="3772223" y="4145957"/>
              <a:ext cx="1584015" cy="307777"/>
            </a:xfrm>
            <a:prstGeom prst="rect">
              <a:avLst/>
            </a:prstGeom>
            <a:noFill/>
          </p:spPr>
          <p:txBody>
            <a:bodyPr wrap="square">
              <a:spAutoFit/>
            </a:bodyPr>
            <a:lstStyle/>
            <a:p>
              <a:pPr algn="ctr" defTabSz="685783"/>
              <a:r>
                <a:rPr lang="id-ID" sz="1400" b="1" dirty="0">
                  <a:solidFill>
                    <a:srgbClr val="000000"/>
                  </a:solidFill>
                  <a:latin typeface="PT Sans" panose="020B0503020203020204" pitchFamily="34" charset="0"/>
                  <a:cs typeface="Calibri" panose="020F0502020204030204" pitchFamily="34" charset="0"/>
                </a:rPr>
                <a:t>T</a:t>
              </a:r>
              <a:r>
                <a:rPr lang="en-US" sz="1400" b="1" dirty="0" err="1">
                  <a:solidFill>
                    <a:srgbClr val="000000"/>
                  </a:solidFill>
                  <a:latin typeface="PT Sans" panose="020B0503020203020204" pitchFamily="34" charset="0"/>
                  <a:cs typeface="Calibri" panose="020F0502020204030204" pitchFamily="34" charset="0"/>
                </a:rPr>
                <a:t>umbuhan</a:t>
              </a:r>
              <a:r>
                <a:rPr lang="en-US" sz="1400" b="1" dirty="0">
                  <a:solidFill>
                    <a:srgbClr val="000000"/>
                  </a:solidFill>
                  <a:latin typeface="PT Sans" panose="020B0503020203020204" pitchFamily="34" charset="0"/>
                  <a:cs typeface="Calibri" panose="020F0502020204030204" pitchFamily="34" charset="0"/>
                </a:rPr>
                <a:t> </a:t>
              </a:r>
              <a:r>
                <a:rPr lang="en-US" sz="1400" b="1" dirty="0" err="1">
                  <a:solidFill>
                    <a:srgbClr val="000000"/>
                  </a:solidFill>
                  <a:latin typeface="PT Sans" panose="020B0503020203020204" pitchFamily="34" charset="0"/>
                  <a:cs typeface="Calibri" panose="020F0502020204030204" pitchFamily="34" charset="0"/>
                </a:rPr>
                <a:t>lumut</a:t>
              </a:r>
              <a:r>
                <a:rPr lang="en-US" sz="1400" b="1" dirty="0">
                  <a:solidFill>
                    <a:srgbClr val="000000"/>
                  </a:solidFill>
                  <a:latin typeface="PT Sans" panose="020B0503020203020204" pitchFamily="34" charset="0"/>
                  <a:cs typeface="Calibri" panose="020F0502020204030204" pitchFamily="34" charset="0"/>
                </a:rPr>
                <a:t> </a:t>
              </a:r>
              <a:endParaRPr lang="en-US" sz="1400" b="1" dirty="0">
                <a:solidFill>
                  <a:srgbClr val="0C4F72"/>
                </a:solidFill>
                <a:latin typeface="PT Sans" panose="020B0503020203020204" pitchFamily="34" charset="0"/>
                <a:cs typeface="Calibri" panose="020F0502020204030204" pitchFamily="34" charset="0"/>
              </a:endParaRPr>
            </a:p>
          </p:txBody>
        </p:sp>
        <p:pic>
          <p:nvPicPr>
            <p:cNvPr id="17" name="Picture 16">
              <a:extLst>
                <a:ext uri="{FF2B5EF4-FFF2-40B4-BE49-F238E27FC236}">
                  <a16:creationId xmlns:a16="http://schemas.microsoft.com/office/drawing/2014/main" id="{A69D7B16-A990-363A-A69C-F8CDB3649105}"/>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12500" r="12500"/>
            <a:stretch/>
          </p:blipFill>
          <p:spPr>
            <a:xfrm>
              <a:off x="3898230" y="2690240"/>
              <a:ext cx="1332000" cy="1332000"/>
            </a:xfrm>
            <a:prstGeom prst="ellipse">
              <a:avLst/>
            </a:prstGeom>
            <a:effectLst>
              <a:outerShdw blurRad="50800" dist="38100" algn="l" rotWithShape="0">
                <a:prstClr val="black">
                  <a:alpha val="40000"/>
                </a:prstClr>
              </a:outerShdw>
            </a:effectLst>
          </p:spPr>
        </p:pic>
      </p:grpSp>
      <p:grpSp>
        <p:nvGrpSpPr>
          <p:cNvPr id="5" name="Group 4"/>
          <p:cNvGrpSpPr/>
          <p:nvPr/>
        </p:nvGrpSpPr>
        <p:grpSpPr>
          <a:xfrm>
            <a:off x="5539374" y="2690240"/>
            <a:ext cx="1443770" cy="1763494"/>
            <a:chOff x="5535677" y="2690240"/>
            <a:chExt cx="1443770" cy="1763494"/>
          </a:xfrm>
        </p:grpSpPr>
        <p:sp>
          <p:nvSpPr>
            <p:cNvPr id="14" name="TextBox 13">
              <a:extLst>
                <a:ext uri="{FF2B5EF4-FFF2-40B4-BE49-F238E27FC236}">
                  <a16:creationId xmlns:a16="http://schemas.microsoft.com/office/drawing/2014/main" id="{92B02122-0460-09E2-D81D-95D2E0057587}"/>
                </a:ext>
              </a:extLst>
            </p:cNvPr>
            <p:cNvSpPr txBox="1"/>
            <p:nvPr/>
          </p:nvSpPr>
          <p:spPr>
            <a:xfrm>
              <a:off x="5535677" y="4145957"/>
              <a:ext cx="1443770" cy="307777"/>
            </a:xfrm>
            <a:prstGeom prst="rect">
              <a:avLst/>
            </a:prstGeom>
            <a:noFill/>
          </p:spPr>
          <p:txBody>
            <a:bodyPr wrap="square">
              <a:spAutoFit/>
            </a:bodyPr>
            <a:lstStyle/>
            <a:p>
              <a:pPr algn="ctr" defTabSz="685783"/>
              <a:r>
                <a:rPr lang="en-US" sz="1400" b="1" dirty="0" err="1">
                  <a:solidFill>
                    <a:srgbClr val="000000"/>
                  </a:solidFill>
                  <a:latin typeface="PT Sans" panose="020B0503020203020204" pitchFamily="34" charset="0"/>
                  <a:cs typeface="Calibri" panose="020F0502020204030204" pitchFamily="34" charset="0"/>
                </a:rPr>
                <a:t>Tumbuhan</a:t>
              </a:r>
              <a:r>
                <a:rPr lang="id-ID" sz="1400" b="1" dirty="0">
                  <a:solidFill>
                    <a:srgbClr val="000000"/>
                  </a:solidFill>
                  <a:latin typeface="PT Sans" panose="020B0503020203020204" pitchFamily="34" charset="0"/>
                  <a:cs typeface="Calibri" panose="020F0502020204030204" pitchFamily="34" charset="0"/>
                </a:rPr>
                <a:t> </a:t>
              </a:r>
              <a:r>
                <a:rPr lang="en-US" sz="1400" b="1" dirty="0" err="1">
                  <a:solidFill>
                    <a:srgbClr val="000000"/>
                  </a:solidFill>
                  <a:latin typeface="PT Sans" panose="020B0503020203020204" pitchFamily="34" charset="0"/>
                  <a:cs typeface="Calibri" panose="020F0502020204030204" pitchFamily="34" charset="0"/>
                </a:rPr>
                <a:t>paku</a:t>
              </a:r>
              <a:endParaRPr lang="en-US" sz="1400" b="1" dirty="0">
                <a:solidFill>
                  <a:srgbClr val="0C4F72"/>
                </a:solidFill>
                <a:latin typeface="PT Sans" panose="020B050302020302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B174FBEA-5621-4AA2-8623-55FDC6C23D1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6620" r="16620"/>
            <a:stretch/>
          </p:blipFill>
          <p:spPr>
            <a:xfrm>
              <a:off x="5591562" y="2690240"/>
              <a:ext cx="1332000" cy="1332000"/>
            </a:xfrm>
            <a:prstGeom prst="ellipse">
              <a:avLst/>
            </a:prstGeom>
            <a:effectLst>
              <a:outerShdw blurRad="50800" dist="38100" algn="l" rotWithShape="0">
                <a:prstClr val="black">
                  <a:alpha val="40000"/>
                </a:prstClr>
              </a:outerShdw>
            </a:effectLst>
          </p:spPr>
        </p:pic>
      </p:grpSp>
      <p:grpSp>
        <p:nvGrpSpPr>
          <p:cNvPr id="6" name="Group 5"/>
          <p:cNvGrpSpPr/>
          <p:nvPr/>
        </p:nvGrpSpPr>
        <p:grpSpPr>
          <a:xfrm>
            <a:off x="7208232" y="2690240"/>
            <a:ext cx="1640660" cy="1763494"/>
            <a:chOff x="7208232" y="2690240"/>
            <a:chExt cx="1640660" cy="1763494"/>
          </a:xfrm>
        </p:grpSpPr>
        <p:sp>
          <p:nvSpPr>
            <p:cNvPr id="15" name="TextBox 14">
              <a:extLst>
                <a:ext uri="{FF2B5EF4-FFF2-40B4-BE49-F238E27FC236}">
                  <a16:creationId xmlns:a16="http://schemas.microsoft.com/office/drawing/2014/main" id="{247511B9-0A4D-9214-BF61-782F4412EE40}"/>
                </a:ext>
              </a:extLst>
            </p:cNvPr>
            <p:cNvSpPr txBox="1"/>
            <p:nvPr/>
          </p:nvSpPr>
          <p:spPr>
            <a:xfrm>
              <a:off x="7208232" y="4145957"/>
              <a:ext cx="1640660" cy="307777"/>
            </a:xfrm>
            <a:prstGeom prst="rect">
              <a:avLst/>
            </a:prstGeom>
            <a:noFill/>
          </p:spPr>
          <p:txBody>
            <a:bodyPr wrap="square">
              <a:spAutoFit/>
            </a:bodyPr>
            <a:lstStyle/>
            <a:p>
              <a:pPr algn="ctr" defTabSz="685783"/>
              <a:r>
                <a:rPr lang="id-ID" sz="1400" b="1" dirty="0">
                  <a:solidFill>
                    <a:srgbClr val="000000"/>
                  </a:solidFill>
                  <a:latin typeface="PT Sans" panose="020B0503020203020204" pitchFamily="34" charset="0"/>
                  <a:cs typeface="Calibri" panose="020F0502020204030204" pitchFamily="34" charset="0"/>
                </a:rPr>
                <a:t>T</a:t>
              </a:r>
              <a:r>
                <a:rPr lang="en-US" sz="1400" b="1" dirty="0" err="1">
                  <a:solidFill>
                    <a:srgbClr val="000000"/>
                  </a:solidFill>
                  <a:latin typeface="PT Sans" panose="020B0503020203020204" pitchFamily="34" charset="0"/>
                  <a:cs typeface="Calibri" panose="020F0502020204030204" pitchFamily="34" charset="0"/>
                </a:rPr>
                <a:t>umbuhan</a:t>
              </a:r>
              <a:r>
                <a:rPr lang="en-US" sz="1400" b="1" dirty="0">
                  <a:solidFill>
                    <a:srgbClr val="000000"/>
                  </a:solidFill>
                  <a:latin typeface="PT Sans" panose="020B0503020203020204" pitchFamily="34" charset="0"/>
                  <a:cs typeface="Calibri" panose="020F0502020204030204" pitchFamily="34" charset="0"/>
                </a:rPr>
                <a:t> </a:t>
              </a:r>
              <a:r>
                <a:rPr lang="en-US" sz="1400" b="1" dirty="0" err="1">
                  <a:solidFill>
                    <a:srgbClr val="000000"/>
                  </a:solidFill>
                  <a:latin typeface="PT Sans" panose="020B0503020203020204" pitchFamily="34" charset="0"/>
                  <a:cs typeface="Calibri" panose="020F0502020204030204" pitchFamily="34" charset="0"/>
                </a:rPr>
                <a:t>berbiji</a:t>
              </a:r>
              <a:endParaRPr lang="en-US" sz="1400" b="1" dirty="0">
                <a:solidFill>
                  <a:srgbClr val="0C4F72"/>
                </a:solidFill>
                <a:latin typeface="PT Sans" panose="020B0503020203020204" pitchFamily="34" charset="0"/>
                <a:cs typeface="Calibri" panose="020F0502020204030204" pitchFamily="34" charset="0"/>
              </a:endParaRPr>
            </a:p>
          </p:txBody>
        </p:sp>
        <p:pic>
          <p:nvPicPr>
            <p:cNvPr id="21" name="Picture 20">
              <a:extLst>
                <a:ext uri="{FF2B5EF4-FFF2-40B4-BE49-F238E27FC236}">
                  <a16:creationId xmlns:a16="http://schemas.microsoft.com/office/drawing/2014/main" id="{48E3A2F7-7ACD-11DB-B38B-018FC1F93AF6}"/>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6667" r="16667"/>
            <a:stretch/>
          </p:blipFill>
          <p:spPr>
            <a:xfrm>
              <a:off x="7362562" y="2690240"/>
              <a:ext cx="1332000" cy="1332000"/>
            </a:xfrm>
            <a:prstGeom prst="ellipse">
              <a:avLst/>
            </a:prstGeom>
            <a:effectLst>
              <a:outerShdw blurRad="50800" dist="38100" dir="2700000" algn="tl" rotWithShape="0">
                <a:prstClr val="black">
                  <a:alpha val="40000"/>
                </a:prstClr>
              </a:outerShdw>
            </a:effectLst>
          </p:spPr>
        </p:pic>
      </p:grpSp>
      <p:grpSp>
        <p:nvGrpSpPr>
          <p:cNvPr id="3" name="Group 2"/>
          <p:cNvGrpSpPr/>
          <p:nvPr/>
        </p:nvGrpSpPr>
        <p:grpSpPr>
          <a:xfrm>
            <a:off x="2173181" y="2690240"/>
            <a:ext cx="1332000" cy="1763494"/>
            <a:chOff x="2302709" y="2690240"/>
            <a:chExt cx="1332000" cy="1763494"/>
          </a:xfrm>
        </p:grpSpPr>
        <p:sp>
          <p:nvSpPr>
            <p:cNvPr id="12" name="TextBox 11">
              <a:extLst>
                <a:ext uri="{FF2B5EF4-FFF2-40B4-BE49-F238E27FC236}">
                  <a16:creationId xmlns:a16="http://schemas.microsoft.com/office/drawing/2014/main" id="{BC86C79A-1F87-FF5C-7707-DF6FF572BB06}"/>
                </a:ext>
              </a:extLst>
            </p:cNvPr>
            <p:cNvSpPr txBox="1"/>
            <p:nvPr/>
          </p:nvSpPr>
          <p:spPr>
            <a:xfrm>
              <a:off x="2484199" y="4145957"/>
              <a:ext cx="969021" cy="307777"/>
            </a:xfrm>
            <a:prstGeom prst="rect">
              <a:avLst/>
            </a:prstGeom>
            <a:noFill/>
          </p:spPr>
          <p:txBody>
            <a:bodyPr wrap="square">
              <a:spAutoFit/>
            </a:bodyPr>
            <a:lstStyle/>
            <a:p>
              <a:pPr algn="ctr" defTabSz="685783"/>
              <a:r>
                <a:rPr lang="id-ID" sz="1400" b="1" dirty="0">
                  <a:solidFill>
                    <a:srgbClr val="000000"/>
                  </a:solidFill>
                  <a:latin typeface="PT Sans" panose="020B0503020203020204" pitchFamily="34" charset="0"/>
                  <a:cs typeface="Calibri" panose="020F0502020204030204" pitchFamily="34" charset="0"/>
                </a:rPr>
                <a:t>G</a:t>
              </a:r>
              <a:r>
                <a:rPr lang="en-US" sz="1400" b="1" dirty="0" err="1">
                  <a:solidFill>
                    <a:srgbClr val="000000"/>
                  </a:solidFill>
                  <a:latin typeface="PT Sans" panose="020B0503020203020204" pitchFamily="34" charset="0"/>
                  <a:cs typeface="Calibri" panose="020F0502020204030204" pitchFamily="34" charset="0"/>
                </a:rPr>
                <a:t>anggang</a:t>
              </a:r>
              <a:endParaRPr lang="en-US" sz="1400" b="1" dirty="0">
                <a:solidFill>
                  <a:srgbClr val="0C4F72"/>
                </a:solidFill>
                <a:latin typeface="PT Sans" panose="020B0503020203020204" pitchFamily="34" charset="0"/>
                <a:cs typeface="Calibri" panose="020F0502020204030204" pitchFamily="34" charset="0"/>
              </a:endParaRPr>
            </a:p>
          </p:txBody>
        </p:sp>
        <p:pic>
          <p:nvPicPr>
            <p:cNvPr id="23" name="Picture 22">
              <a:extLst>
                <a:ext uri="{FF2B5EF4-FFF2-40B4-BE49-F238E27FC236}">
                  <a16:creationId xmlns:a16="http://schemas.microsoft.com/office/drawing/2014/main" id="{2D900CB0-0EF6-51B7-6257-103AA1D1963E}"/>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16622" r="16622"/>
            <a:stretch/>
          </p:blipFill>
          <p:spPr>
            <a:xfrm>
              <a:off x="2302709" y="2690240"/>
              <a:ext cx="1332000" cy="1332000"/>
            </a:xfrm>
            <a:prstGeom prst="ellipse">
              <a:avLst/>
            </a:prstGeom>
            <a:effectLst>
              <a:outerShdw blurRad="50800" dist="38100" algn="l" rotWithShape="0">
                <a:prstClr val="black">
                  <a:alpha val="40000"/>
                </a:prstClr>
              </a:outerShdw>
            </a:effectLst>
          </p:spPr>
        </p:pic>
      </p:grpSp>
      <p:grpSp>
        <p:nvGrpSpPr>
          <p:cNvPr id="2" name="Group 1"/>
          <p:cNvGrpSpPr/>
          <p:nvPr/>
        </p:nvGrpSpPr>
        <p:grpSpPr>
          <a:xfrm>
            <a:off x="616092" y="2690240"/>
            <a:ext cx="1332000" cy="1763494"/>
            <a:chOff x="616092" y="2690240"/>
            <a:chExt cx="1332000" cy="1763494"/>
          </a:xfrm>
        </p:grpSpPr>
        <p:sp>
          <p:nvSpPr>
            <p:cNvPr id="11" name="TextBox 10">
              <a:extLst>
                <a:ext uri="{FF2B5EF4-FFF2-40B4-BE49-F238E27FC236}">
                  <a16:creationId xmlns:a16="http://schemas.microsoft.com/office/drawing/2014/main" id="{28092795-553B-99D4-4355-CBF68D743E6E}"/>
                </a:ext>
              </a:extLst>
            </p:cNvPr>
            <p:cNvSpPr txBox="1"/>
            <p:nvPr/>
          </p:nvSpPr>
          <p:spPr>
            <a:xfrm>
              <a:off x="616092" y="4145957"/>
              <a:ext cx="1332000" cy="307777"/>
            </a:xfrm>
            <a:prstGeom prst="rect">
              <a:avLst/>
            </a:prstGeom>
            <a:noFill/>
          </p:spPr>
          <p:txBody>
            <a:bodyPr wrap="square">
              <a:spAutoFit/>
            </a:bodyPr>
            <a:lstStyle/>
            <a:p>
              <a:pPr algn="ctr" defTabSz="685783"/>
              <a:r>
                <a:rPr lang="id-ID" sz="1400" b="1" dirty="0">
                  <a:solidFill>
                    <a:srgbClr val="000000"/>
                  </a:solidFill>
                  <a:latin typeface="PT Sans" panose="020B0503020203020204" pitchFamily="34" charset="0"/>
                  <a:cs typeface="Calibri" panose="020F0502020204030204" pitchFamily="34" charset="0"/>
                </a:rPr>
                <a:t>F</a:t>
              </a:r>
              <a:r>
                <a:rPr lang="en-US" sz="1400" b="1" dirty="0" err="1">
                  <a:solidFill>
                    <a:srgbClr val="000000"/>
                  </a:solidFill>
                  <a:latin typeface="PT Sans" panose="020B0503020203020204" pitchFamily="34" charset="0"/>
                  <a:cs typeface="Calibri" panose="020F0502020204030204" pitchFamily="34" charset="0"/>
                </a:rPr>
                <a:t>itoplankton</a:t>
              </a:r>
              <a:endParaRPr lang="en-US" sz="1400" b="1" dirty="0">
                <a:solidFill>
                  <a:srgbClr val="0C4F72"/>
                </a:solidFill>
                <a:latin typeface="PT Sans" panose="020B050302020302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FCE06C99-24AE-CE80-A4F3-6A5308FC76F2}"/>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16670" r="16670"/>
            <a:stretch/>
          </p:blipFill>
          <p:spPr>
            <a:xfrm>
              <a:off x="616092" y="2690240"/>
              <a:ext cx="1332000" cy="1332000"/>
            </a:xfrm>
            <a:prstGeom prst="ellipse">
              <a:avLst/>
            </a:prstGeom>
            <a:effectLst>
              <a:outerShdw blurRad="50800" dist="38100" dir="2700000" algn="tl" rotWithShape="0">
                <a:prstClr val="black">
                  <a:alpha val="40000"/>
                </a:prstClr>
              </a:outerShdw>
            </a:effectLst>
          </p:spPr>
        </p:pic>
      </p:grpSp>
      <p:sp>
        <p:nvSpPr>
          <p:cNvPr id="31" name="Google Shape;274;p35">
            <a:extLst>
              <a:ext uri="{FF2B5EF4-FFF2-40B4-BE49-F238E27FC236}">
                <a16:creationId xmlns:a16="http://schemas.microsoft.com/office/drawing/2014/main" id="{D278E909-B993-CA02-45C4-923F4E0768F1}"/>
              </a:ext>
            </a:extLst>
          </p:cNvPr>
          <p:cNvSpPr txBox="1"/>
          <p:nvPr/>
        </p:nvSpPr>
        <p:spPr>
          <a:xfrm flipH="1">
            <a:off x="307088" y="437927"/>
            <a:ext cx="3044026" cy="465235"/>
          </a:xfrm>
          <a:prstGeom prst="rect">
            <a:avLst/>
          </a:prstGeom>
          <a:solidFill>
            <a:schemeClr val="accent3">
              <a:lumMod val="60000"/>
              <a:lumOff val="40000"/>
            </a:schemeClr>
          </a:solidFill>
          <a:ln w="28575" cap="flat" cmpd="sng">
            <a:noFill/>
            <a:prstDash val="solid"/>
            <a:round/>
            <a:headEnd type="none" w="sm" len="sm"/>
            <a:tailEnd type="none" w="sm" len="sm"/>
          </a:ln>
        </p:spPr>
        <p:txBody>
          <a:bodyPr spcFirstLastPara="1" wrap="square" lIns="91425" tIns="91425" rIns="91425" bIns="91425" anchor="ctr" anchorCtr="0">
            <a:noAutofit/>
          </a:bodyPr>
          <a:lstStyle/>
          <a:p>
            <a:pPr algn="ctr" defTabSz="914355">
              <a:buClr>
                <a:srgbClr val="000000"/>
              </a:buClr>
            </a:pPr>
            <a:r>
              <a:rPr lang="en-US" sz="2000" b="1" kern="0" dirty="0" err="1">
                <a:latin typeface="PT Sans" panose="020B0503020203020204" pitchFamily="34" charset="0"/>
                <a:ea typeface="Signika"/>
                <a:cs typeface="Calibri" panose="020F0502020204030204" pitchFamily="34" charset="0"/>
                <a:sym typeface="Signika"/>
              </a:rPr>
              <a:t>Komponen</a:t>
            </a:r>
            <a:r>
              <a:rPr lang="en-US" sz="2000" b="1" kern="0" dirty="0">
                <a:latin typeface="PT Sans" panose="020B0503020203020204" pitchFamily="34" charset="0"/>
                <a:ea typeface="Signika"/>
                <a:cs typeface="Calibri" panose="020F0502020204030204" pitchFamily="34" charset="0"/>
                <a:sym typeface="Signika"/>
              </a:rPr>
              <a:t> </a:t>
            </a:r>
            <a:r>
              <a:rPr lang="en-US" sz="2000" b="1" kern="0" dirty="0" err="1">
                <a:latin typeface="PT Sans" panose="020B0503020203020204" pitchFamily="34" charset="0"/>
                <a:ea typeface="Signika"/>
                <a:cs typeface="Calibri" panose="020F0502020204030204" pitchFamily="34" charset="0"/>
                <a:sym typeface="Signika"/>
              </a:rPr>
              <a:t>Autotrof</a:t>
            </a:r>
            <a:endParaRPr sz="2000" b="1" kern="0" dirty="0">
              <a:latin typeface="PT Sans" panose="020B0503020203020204" pitchFamily="34" charset="0"/>
              <a:ea typeface="Signika"/>
              <a:cs typeface="Calibri" panose="020F0502020204030204" pitchFamily="34" charset="0"/>
              <a:sym typeface="Signika"/>
            </a:endParaRPr>
          </a:p>
        </p:txBody>
      </p:sp>
      <p:pic>
        <p:nvPicPr>
          <p:cNvPr id="37" name="Picture 36">
            <a:extLst>
              <a:ext uri="{FF2B5EF4-FFF2-40B4-BE49-F238E27FC236}">
                <a16:creationId xmlns:a16="http://schemas.microsoft.com/office/drawing/2014/main" id="{69EEBF08-BAAA-5281-4FC5-33657331306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14249570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208;p43">
            <a:extLst>
              <a:ext uri="{FF2B5EF4-FFF2-40B4-BE49-F238E27FC236}">
                <a16:creationId xmlns:a16="http://schemas.microsoft.com/office/drawing/2014/main" id="{7C9272C6-D898-70F1-8FA9-D74281F8695D}"/>
              </a:ext>
            </a:extLst>
          </p:cNvPr>
          <p:cNvSpPr/>
          <p:nvPr/>
        </p:nvSpPr>
        <p:spPr>
          <a:xfrm>
            <a:off x="305052" y="1448209"/>
            <a:ext cx="3589367" cy="1965683"/>
          </a:xfrm>
          <a:prstGeom prst="rect">
            <a:avLst/>
          </a:prstGeom>
          <a:solidFill>
            <a:schemeClr val="accent4">
              <a:lumMod val="40000"/>
              <a:lumOff val="6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en-US" sz="1800" dirty="0" err="1">
                <a:solidFill>
                  <a:srgbClr val="000000"/>
                </a:solidFill>
                <a:latin typeface="PT Sans" panose="020B0503020203020204" pitchFamily="34" charset="0"/>
                <a:cs typeface="Calibri" panose="020F0502020204030204" pitchFamily="34" charset="0"/>
              </a:rPr>
              <a:t>Organisme</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heterotrof</a:t>
            </a:r>
            <a:r>
              <a:rPr lang="en-US" sz="180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adalah</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organisme</a:t>
            </a:r>
            <a:r>
              <a:rPr lang="en-US" sz="1800" b="0" dirty="0">
                <a:solidFill>
                  <a:srgbClr val="000000"/>
                </a:solidFill>
                <a:latin typeface="PT Sans" panose="020B0503020203020204" pitchFamily="34" charset="0"/>
                <a:cs typeface="Calibri" panose="020F0502020204030204" pitchFamily="34" charset="0"/>
              </a:rPr>
              <a:t> yang</a:t>
            </a:r>
            <a:r>
              <a:rPr lang="id-ID"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dalam</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hidupnya</a:t>
            </a:r>
            <a:r>
              <a:rPr lang="id-ID"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selalu</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memanfaatkan</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bahan</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organi</a:t>
            </a:r>
            <a:r>
              <a:rPr lang="id-ID" sz="1800" b="0" dirty="0">
                <a:solidFill>
                  <a:srgbClr val="000000"/>
                </a:solidFill>
                <a:latin typeface="PT Sans" panose="020B0503020203020204" pitchFamily="34" charset="0"/>
                <a:cs typeface="Calibri" panose="020F0502020204030204" pitchFamily="34" charset="0"/>
              </a:rPr>
              <a:t>k </a:t>
            </a:r>
            <a:r>
              <a:rPr lang="en-US" sz="1800" b="0" dirty="0">
                <a:solidFill>
                  <a:srgbClr val="000000"/>
                </a:solidFill>
                <a:latin typeface="PT Sans" panose="020B0503020203020204" pitchFamily="34" charset="0"/>
                <a:cs typeface="Calibri" panose="020F0502020204030204" pitchFamily="34" charset="0"/>
              </a:rPr>
              <a:t>yang </a:t>
            </a:r>
            <a:r>
              <a:rPr lang="en-US" sz="1800" b="0" dirty="0" err="1">
                <a:solidFill>
                  <a:srgbClr val="000000"/>
                </a:solidFill>
                <a:latin typeface="PT Sans" panose="020B0503020203020204" pitchFamily="34" charset="0"/>
                <a:cs typeface="Calibri" panose="020F0502020204030204" pitchFamily="34" charset="0"/>
              </a:rPr>
              <a:t>disediakan</a:t>
            </a:r>
            <a:r>
              <a:rPr lang="en-US" sz="1800" b="0" dirty="0">
                <a:solidFill>
                  <a:srgbClr val="000000"/>
                </a:solidFill>
                <a:latin typeface="PT Sans" panose="020B0503020203020204" pitchFamily="34" charset="0"/>
                <a:cs typeface="Calibri" panose="020F0502020204030204" pitchFamily="34" charset="0"/>
              </a:rPr>
              <a:t> oleh </a:t>
            </a:r>
            <a:r>
              <a:rPr lang="en-US" sz="1800" b="0" dirty="0" err="1">
                <a:solidFill>
                  <a:srgbClr val="000000"/>
                </a:solidFill>
                <a:latin typeface="PT Sans" panose="020B0503020203020204" pitchFamily="34" charset="0"/>
                <a:cs typeface="Calibri" panose="020F0502020204030204" pitchFamily="34" charset="0"/>
              </a:rPr>
              <a:t>organisme</a:t>
            </a:r>
            <a:r>
              <a:rPr lang="en-US" sz="1800" b="0" dirty="0">
                <a:solidFill>
                  <a:srgbClr val="000000"/>
                </a:solidFill>
                <a:latin typeface="PT Sans" panose="020B0503020203020204" pitchFamily="34" charset="0"/>
                <a:cs typeface="Calibri" panose="020F0502020204030204" pitchFamily="34" charset="0"/>
              </a:rPr>
              <a:t> lain </a:t>
            </a:r>
            <a:r>
              <a:rPr lang="en-US" sz="1800" b="0" dirty="0" err="1">
                <a:solidFill>
                  <a:srgbClr val="000000"/>
                </a:solidFill>
                <a:latin typeface="PT Sans" panose="020B0503020203020204" pitchFamily="34" charset="0"/>
                <a:cs typeface="Calibri" panose="020F0502020204030204" pitchFamily="34" charset="0"/>
              </a:rPr>
              <a:t>sebagai</a:t>
            </a:r>
            <a:r>
              <a:rPr lang="en-US"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bahan</a:t>
            </a:r>
            <a:r>
              <a:rPr lang="id-ID" sz="1800" b="0" dirty="0">
                <a:solidFill>
                  <a:srgbClr val="000000"/>
                </a:solidFill>
                <a:latin typeface="PT Sans" panose="020B0503020203020204" pitchFamily="34" charset="0"/>
                <a:cs typeface="Calibri" panose="020F0502020204030204" pitchFamily="34" charset="0"/>
              </a:rPr>
              <a:t> </a:t>
            </a:r>
            <a:r>
              <a:rPr lang="en-US" sz="1800" b="0" dirty="0" err="1">
                <a:solidFill>
                  <a:srgbClr val="000000"/>
                </a:solidFill>
                <a:latin typeface="PT Sans" panose="020B0503020203020204" pitchFamily="34" charset="0"/>
                <a:cs typeface="Calibri" panose="020F0502020204030204" pitchFamily="34" charset="0"/>
              </a:rPr>
              <a:t>makanannya</a:t>
            </a:r>
            <a:r>
              <a:rPr lang="en-US" sz="1800" b="0" dirty="0">
                <a:solidFill>
                  <a:srgbClr val="000000"/>
                </a:solidFill>
                <a:latin typeface="PT Sans" panose="020B0503020203020204" pitchFamily="34" charset="0"/>
                <a:cs typeface="Calibri" panose="020F0502020204030204" pitchFamily="34" charset="0"/>
              </a:rPr>
              <a:t>.</a:t>
            </a:r>
            <a:r>
              <a:rPr lang="id-ID" sz="1800" b="0" dirty="0">
                <a:solidFill>
                  <a:srgbClr val="000000"/>
                </a:solidFill>
                <a:latin typeface="PT Sans" panose="020B0503020203020204" pitchFamily="34" charset="0"/>
                <a:cs typeface="Calibri" panose="020F0502020204030204" pitchFamily="34" charset="0"/>
              </a:rPr>
              <a:t> </a:t>
            </a:r>
            <a:endParaRPr sz="1800" kern="0" dirty="0">
              <a:solidFill>
                <a:srgbClr val="000000"/>
              </a:solidFill>
              <a:latin typeface="PT Sans" panose="020B0503020203020204" pitchFamily="34" charset="0"/>
              <a:cs typeface="Calibri" panose="020F0502020204030204" pitchFamily="34" charset="0"/>
              <a:sym typeface="Arial"/>
            </a:endParaRPr>
          </a:p>
        </p:txBody>
      </p:sp>
      <p:sp>
        <p:nvSpPr>
          <p:cNvPr id="9" name="Google Shape;1235;p43">
            <a:extLst>
              <a:ext uri="{FF2B5EF4-FFF2-40B4-BE49-F238E27FC236}">
                <a16:creationId xmlns:a16="http://schemas.microsoft.com/office/drawing/2014/main" id="{4509D6DF-56B7-323B-70CF-332211585CAF}"/>
              </a:ext>
            </a:extLst>
          </p:cNvPr>
          <p:cNvSpPr/>
          <p:nvPr/>
        </p:nvSpPr>
        <p:spPr>
          <a:xfrm>
            <a:off x="7999936" y="3562947"/>
            <a:ext cx="2384722" cy="1324522"/>
          </a:xfrm>
          <a:custGeom>
            <a:avLst/>
            <a:gdLst/>
            <a:ahLst/>
            <a:cxnLst/>
            <a:rect l="l" t="t" r="r" b="b"/>
            <a:pathLst>
              <a:path w="18932" h="10515" extrusionOk="0">
                <a:moveTo>
                  <a:pt x="8514" y="394"/>
                </a:moveTo>
                <a:cubicBezTo>
                  <a:pt x="8562" y="513"/>
                  <a:pt x="8669" y="608"/>
                  <a:pt x="8800" y="608"/>
                </a:cubicBezTo>
                <a:cubicBezTo>
                  <a:pt x="8835" y="608"/>
                  <a:pt x="8859" y="608"/>
                  <a:pt x="8871" y="596"/>
                </a:cubicBezTo>
                <a:lnTo>
                  <a:pt x="10026" y="2573"/>
                </a:lnTo>
                <a:cubicBezTo>
                  <a:pt x="9943" y="2632"/>
                  <a:pt x="9907" y="2704"/>
                  <a:pt x="9907" y="2811"/>
                </a:cubicBezTo>
                <a:cubicBezTo>
                  <a:pt x="9907" y="2918"/>
                  <a:pt x="9943" y="2989"/>
                  <a:pt x="10026" y="3049"/>
                </a:cubicBezTo>
                <a:lnTo>
                  <a:pt x="8907" y="4978"/>
                </a:lnTo>
                <a:cubicBezTo>
                  <a:pt x="8871" y="4966"/>
                  <a:pt x="8847" y="4966"/>
                  <a:pt x="8800" y="4966"/>
                </a:cubicBezTo>
                <a:cubicBezTo>
                  <a:pt x="8657" y="4966"/>
                  <a:pt x="8514" y="5073"/>
                  <a:pt x="8502" y="5216"/>
                </a:cubicBezTo>
                <a:lnTo>
                  <a:pt x="6240" y="5216"/>
                </a:lnTo>
                <a:cubicBezTo>
                  <a:pt x="6216" y="5073"/>
                  <a:pt x="6097" y="4966"/>
                  <a:pt x="5942" y="4966"/>
                </a:cubicBezTo>
                <a:cubicBezTo>
                  <a:pt x="5918" y="4966"/>
                  <a:pt x="5871" y="4966"/>
                  <a:pt x="5835" y="4978"/>
                </a:cubicBezTo>
                <a:lnTo>
                  <a:pt x="4728" y="3049"/>
                </a:lnTo>
                <a:cubicBezTo>
                  <a:pt x="4799" y="2989"/>
                  <a:pt x="4847" y="2894"/>
                  <a:pt x="4847" y="2811"/>
                </a:cubicBezTo>
                <a:cubicBezTo>
                  <a:pt x="4847" y="2704"/>
                  <a:pt x="4799" y="2620"/>
                  <a:pt x="4728" y="2573"/>
                </a:cubicBezTo>
                <a:lnTo>
                  <a:pt x="5871" y="596"/>
                </a:lnTo>
                <a:cubicBezTo>
                  <a:pt x="5895" y="596"/>
                  <a:pt x="5918" y="608"/>
                  <a:pt x="5942" y="608"/>
                </a:cubicBezTo>
                <a:cubicBezTo>
                  <a:pt x="6073" y="608"/>
                  <a:pt x="6192" y="513"/>
                  <a:pt x="6228" y="394"/>
                </a:cubicBezTo>
                <a:close/>
                <a:moveTo>
                  <a:pt x="17075" y="382"/>
                </a:moveTo>
                <a:cubicBezTo>
                  <a:pt x="17122" y="501"/>
                  <a:pt x="17229" y="596"/>
                  <a:pt x="17360" y="596"/>
                </a:cubicBezTo>
                <a:lnTo>
                  <a:pt x="17420" y="596"/>
                </a:lnTo>
                <a:lnTo>
                  <a:pt x="18539" y="2525"/>
                </a:lnTo>
                <a:cubicBezTo>
                  <a:pt x="18420" y="2573"/>
                  <a:pt x="18337" y="2680"/>
                  <a:pt x="18337" y="2811"/>
                </a:cubicBezTo>
                <a:cubicBezTo>
                  <a:pt x="18337" y="2942"/>
                  <a:pt x="18432" y="3049"/>
                  <a:pt x="18539" y="3085"/>
                </a:cubicBezTo>
                <a:lnTo>
                  <a:pt x="17444" y="4978"/>
                </a:lnTo>
                <a:cubicBezTo>
                  <a:pt x="17420" y="4966"/>
                  <a:pt x="17384" y="4966"/>
                  <a:pt x="17360" y="4966"/>
                </a:cubicBezTo>
                <a:cubicBezTo>
                  <a:pt x="17205" y="4966"/>
                  <a:pt x="17075" y="5073"/>
                  <a:pt x="17063" y="5216"/>
                </a:cubicBezTo>
                <a:lnTo>
                  <a:pt x="14789" y="5216"/>
                </a:lnTo>
                <a:cubicBezTo>
                  <a:pt x="14753" y="5073"/>
                  <a:pt x="14634" y="4966"/>
                  <a:pt x="14491" y="4966"/>
                </a:cubicBezTo>
                <a:cubicBezTo>
                  <a:pt x="14455" y="4966"/>
                  <a:pt x="14408" y="4978"/>
                  <a:pt x="14384" y="4978"/>
                </a:cubicBezTo>
                <a:lnTo>
                  <a:pt x="13253" y="3037"/>
                </a:lnTo>
                <a:cubicBezTo>
                  <a:pt x="13324" y="2978"/>
                  <a:pt x="13372" y="2894"/>
                  <a:pt x="13372" y="2787"/>
                </a:cubicBezTo>
                <a:cubicBezTo>
                  <a:pt x="13372" y="2704"/>
                  <a:pt x="13324" y="2608"/>
                  <a:pt x="13265" y="2549"/>
                </a:cubicBezTo>
                <a:lnTo>
                  <a:pt x="14408" y="572"/>
                </a:lnTo>
                <a:cubicBezTo>
                  <a:pt x="14443" y="572"/>
                  <a:pt x="14467" y="596"/>
                  <a:pt x="14491" y="596"/>
                </a:cubicBezTo>
                <a:cubicBezTo>
                  <a:pt x="14622" y="596"/>
                  <a:pt x="14741" y="501"/>
                  <a:pt x="14765" y="382"/>
                </a:cubicBezTo>
                <a:close/>
                <a:moveTo>
                  <a:pt x="4251" y="2835"/>
                </a:moveTo>
                <a:cubicBezTo>
                  <a:pt x="4275" y="2989"/>
                  <a:pt x="4394" y="3085"/>
                  <a:pt x="4549" y="3085"/>
                </a:cubicBezTo>
                <a:cubicBezTo>
                  <a:pt x="4573" y="3085"/>
                  <a:pt x="4585" y="3085"/>
                  <a:pt x="4621" y="3073"/>
                </a:cubicBezTo>
                <a:lnTo>
                  <a:pt x="5752" y="5025"/>
                </a:lnTo>
                <a:cubicBezTo>
                  <a:pt x="5692" y="5085"/>
                  <a:pt x="5645" y="5156"/>
                  <a:pt x="5645" y="5252"/>
                </a:cubicBezTo>
                <a:cubicBezTo>
                  <a:pt x="5645" y="5335"/>
                  <a:pt x="5692" y="5418"/>
                  <a:pt x="5752" y="5466"/>
                </a:cubicBezTo>
                <a:lnTo>
                  <a:pt x="4632" y="7407"/>
                </a:lnTo>
                <a:cubicBezTo>
                  <a:pt x="4621" y="7407"/>
                  <a:pt x="4585" y="7395"/>
                  <a:pt x="4561" y="7395"/>
                </a:cubicBezTo>
                <a:cubicBezTo>
                  <a:pt x="4406" y="7395"/>
                  <a:pt x="4275" y="7514"/>
                  <a:pt x="4263" y="7657"/>
                </a:cubicBezTo>
                <a:lnTo>
                  <a:pt x="1954" y="7657"/>
                </a:lnTo>
                <a:cubicBezTo>
                  <a:pt x="1942" y="7514"/>
                  <a:pt x="1799" y="7395"/>
                  <a:pt x="1656" y="7395"/>
                </a:cubicBezTo>
                <a:cubicBezTo>
                  <a:pt x="1620" y="7395"/>
                  <a:pt x="1584" y="7395"/>
                  <a:pt x="1549" y="7407"/>
                </a:cubicBezTo>
                <a:lnTo>
                  <a:pt x="441" y="5514"/>
                </a:lnTo>
                <a:cubicBezTo>
                  <a:pt x="513" y="5454"/>
                  <a:pt x="572" y="5371"/>
                  <a:pt x="572" y="5264"/>
                </a:cubicBezTo>
                <a:cubicBezTo>
                  <a:pt x="572" y="5156"/>
                  <a:pt x="525" y="5073"/>
                  <a:pt x="441" y="5013"/>
                </a:cubicBezTo>
                <a:lnTo>
                  <a:pt x="1549" y="3073"/>
                </a:lnTo>
                <a:cubicBezTo>
                  <a:pt x="1584" y="3085"/>
                  <a:pt x="1608" y="3085"/>
                  <a:pt x="1644" y="3085"/>
                </a:cubicBezTo>
                <a:cubicBezTo>
                  <a:pt x="1787" y="3085"/>
                  <a:pt x="1906" y="2989"/>
                  <a:pt x="1942" y="2835"/>
                </a:cubicBezTo>
                <a:close/>
                <a:moveTo>
                  <a:pt x="8502" y="5311"/>
                </a:moveTo>
                <a:cubicBezTo>
                  <a:pt x="8538" y="5454"/>
                  <a:pt x="8645" y="5561"/>
                  <a:pt x="8800" y="5561"/>
                </a:cubicBezTo>
                <a:cubicBezTo>
                  <a:pt x="8835" y="5561"/>
                  <a:pt x="8871" y="5561"/>
                  <a:pt x="8907" y="5549"/>
                </a:cubicBezTo>
                <a:lnTo>
                  <a:pt x="10026" y="7478"/>
                </a:lnTo>
                <a:cubicBezTo>
                  <a:pt x="9943" y="7538"/>
                  <a:pt x="9907" y="7609"/>
                  <a:pt x="9907" y="7716"/>
                </a:cubicBezTo>
                <a:cubicBezTo>
                  <a:pt x="9907" y="7823"/>
                  <a:pt x="9943" y="7907"/>
                  <a:pt x="10026" y="7954"/>
                </a:cubicBezTo>
                <a:lnTo>
                  <a:pt x="8895" y="9955"/>
                </a:lnTo>
                <a:cubicBezTo>
                  <a:pt x="8859" y="9955"/>
                  <a:pt x="8847" y="9931"/>
                  <a:pt x="8812" y="9931"/>
                </a:cubicBezTo>
                <a:cubicBezTo>
                  <a:pt x="8681" y="9931"/>
                  <a:pt x="8562" y="10026"/>
                  <a:pt x="8538" y="10145"/>
                </a:cubicBezTo>
                <a:lnTo>
                  <a:pt x="6240" y="10145"/>
                </a:lnTo>
                <a:cubicBezTo>
                  <a:pt x="6192" y="10026"/>
                  <a:pt x="6085" y="9931"/>
                  <a:pt x="5954" y="9931"/>
                </a:cubicBezTo>
                <a:cubicBezTo>
                  <a:pt x="5930" y="9931"/>
                  <a:pt x="5895" y="9931"/>
                  <a:pt x="5883" y="9955"/>
                </a:cubicBezTo>
                <a:lnTo>
                  <a:pt x="4740" y="7978"/>
                </a:lnTo>
                <a:cubicBezTo>
                  <a:pt x="4823" y="7919"/>
                  <a:pt x="4871" y="7823"/>
                  <a:pt x="4871" y="7716"/>
                </a:cubicBezTo>
                <a:cubicBezTo>
                  <a:pt x="4871" y="7609"/>
                  <a:pt x="4823" y="7526"/>
                  <a:pt x="4740" y="7466"/>
                </a:cubicBezTo>
                <a:lnTo>
                  <a:pt x="5835" y="5549"/>
                </a:lnTo>
                <a:cubicBezTo>
                  <a:pt x="5871" y="5561"/>
                  <a:pt x="5895" y="5561"/>
                  <a:pt x="5942" y="5561"/>
                </a:cubicBezTo>
                <a:cubicBezTo>
                  <a:pt x="6085" y="5561"/>
                  <a:pt x="6228" y="5454"/>
                  <a:pt x="6240" y="5311"/>
                </a:cubicBezTo>
                <a:close/>
                <a:moveTo>
                  <a:pt x="14205" y="5323"/>
                </a:moveTo>
                <a:cubicBezTo>
                  <a:pt x="14229" y="5466"/>
                  <a:pt x="14348" y="5573"/>
                  <a:pt x="14503" y="5573"/>
                </a:cubicBezTo>
                <a:cubicBezTo>
                  <a:pt x="14538" y="5573"/>
                  <a:pt x="14574" y="5561"/>
                  <a:pt x="14598" y="5561"/>
                </a:cubicBezTo>
                <a:lnTo>
                  <a:pt x="15705" y="7502"/>
                </a:lnTo>
                <a:cubicBezTo>
                  <a:pt x="15646" y="7550"/>
                  <a:pt x="15598" y="7633"/>
                  <a:pt x="15598" y="7740"/>
                </a:cubicBezTo>
                <a:cubicBezTo>
                  <a:pt x="15598" y="7835"/>
                  <a:pt x="15646" y="7919"/>
                  <a:pt x="15717" y="7978"/>
                </a:cubicBezTo>
                <a:lnTo>
                  <a:pt x="14574" y="9966"/>
                </a:lnTo>
                <a:cubicBezTo>
                  <a:pt x="14538" y="9955"/>
                  <a:pt x="14515" y="9955"/>
                  <a:pt x="14491" y="9955"/>
                </a:cubicBezTo>
                <a:cubicBezTo>
                  <a:pt x="14348" y="9955"/>
                  <a:pt x="14229" y="10038"/>
                  <a:pt x="14205" y="10157"/>
                </a:cubicBezTo>
                <a:lnTo>
                  <a:pt x="11955" y="10157"/>
                </a:lnTo>
                <a:cubicBezTo>
                  <a:pt x="11907" y="10038"/>
                  <a:pt x="11812" y="9955"/>
                  <a:pt x="11669" y="9955"/>
                </a:cubicBezTo>
                <a:cubicBezTo>
                  <a:pt x="11645" y="9955"/>
                  <a:pt x="11610" y="9955"/>
                  <a:pt x="11586" y="9966"/>
                </a:cubicBezTo>
                <a:lnTo>
                  <a:pt x="10419" y="7954"/>
                </a:lnTo>
                <a:cubicBezTo>
                  <a:pt x="10502" y="7895"/>
                  <a:pt x="10538" y="7823"/>
                  <a:pt x="10538" y="7716"/>
                </a:cubicBezTo>
                <a:cubicBezTo>
                  <a:pt x="10538" y="7633"/>
                  <a:pt x="10502" y="7550"/>
                  <a:pt x="10431" y="7502"/>
                </a:cubicBezTo>
                <a:lnTo>
                  <a:pt x="11550" y="5549"/>
                </a:lnTo>
                <a:cubicBezTo>
                  <a:pt x="11586" y="5561"/>
                  <a:pt x="11621" y="5573"/>
                  <a:pt x="11669" y="5573"/>
                </a:cubicBezTo>
                <a:cubicBezTo>
                  <a:pt x="11824" y="5573"/>
                  <a:pt x="11955" y="5466"/>
                  <a:pt x="11967" y="5323"/>
                </a:cubicBezTo>
                <a:close/>
                <a:moveTo>
                  <a:pt x="14503" y="1"/>
                </a:moveTo>
                <a:cubicBezTo>
                  <a:pt x="14336" y="1"/>
                  <a:pt x="14205" y="132"/>
                  <a:pt x="14205" y="299"/>
                </a:cubicBezTo>
                <a:cubicBezTo>
                  <a:pt x="14205" y="394"/>
                  <a:pt x="14265" y="489"/>
                  <a:pt x="14336" y="549"/>
                </a:cubicBezTo>
                <a:lnTo>
                  <a:pt x="13181" y="2525"/>
                </a:lnTo>
                <a:cubicBezTo>
                  <a:pt x="13145" y="2513"/>
                  <a:pt x="13098" y="2513"/>
                  <a:pt x="13074" y="2513"/>
                </a:cubicBezTo>
                <a:cubicBezTo>
                  <a:pt x="12907" y="2513"/>
                  <a:pt x="12776" y="2644"/>
                  <a:pt x="12776" y="2811"/>
                </a:cubicBezTo>
                <a:cubicBezTo>
                  <a:pt x="12776" y="2978"/>
                  <a:pt x="12907" y="3108"/>
                  <a:pt x="13074" y="3108"/>
                </a:cubicBezTo>
                <a:cubicBezTo>
                  <a:pt x="13110" y="3108"/>
                  <a:pt x="13145" y="3085"/>
                  <a:pt x="13181" y="3085"/>
                </a:cubicBezTo>
                <a:lnTo>
                  <a:pt x="14288" y="5037"/>
                </a:lnTo>
                <a:cubicBezTo>
                  <a:pt x="14229" y="5085"/>
                  <a:pt x="14193" y="5156"/>
                  <a:pt x="14193" y="5228"/>
                </a:cubicBezTo>
                <a:lnTo>
                  <a:pt x="11955" y="5228"/>
                </a:lnTo>
                <a:cubicBezTo>
                  <a:pt x="11919" y="5085"/>
                  <a:pt x="11812" y="4978"/>
                  <a:pt x="11657" y="4978"/>
                </a:cubicBezTo>
                <a:cubicBezTo>
                  <a:pt x="11490" y="4978"/>
                  <a:pt x="11360" y="5109"/>
                  <a:pt x="11360" y="5275"/>
                </a:cubicBezTo>
                <a:cubicBezTo>
                  <a:pt x="11360" y="5371"/>
                  <a:pt x="11407" y="5442"/>
                  <a:pt x="11467" y="5502"/>
                </a:cubicBezTo>
                <a:lnTo>
                  <a:pt x="10347" y="7454"/>
                </a:lnTo>
                <a:cubicBezTo>
                  <a:pt x="10324" y="7430"/>
                  <a:pt x="10276" y="7419"/>
                  <a:pt x="10228" y="7419"/>
                </a:cubicBezTo>
                <a:cubicBezTo>
                  <a:pt x="10181" y="7419"/>
                  <a:pt x="10157" y="7430"/>
                  <a:pt x="10121" y="7430"/>
                </a:cubicBezTo>
                <a:lnTo>
                  <a:pt x="9014" y="5502"/>
                </a:lnTo>
                <a:cubicBezTo>
                  <a:pt x="9085" y="5442"/>
                  <a:pt x="9133" y="5347"/>
                  <a:pt x="9133" y="5264"/>
                </a:cubicBezTo>
                <a:cubicBezTo>
                  <a:pt x="9133" y="5156"/>
                  <a:pt x="9085" y="5085"/>
                  <a:pt x="9014" y="5025"/>
                </a:cubicBezTo>
                <a:lnTo>
                  <a:pt x="10121" y="3085"/>
                </a:lnTo>
                <a:cubicBezTo>
                  <a:pt x="10157" y="3108"/>
                  <a:pt x="10181" y="3108"/>
                  <a:pt x="10228" y="3108"/>
                </a:cubicBezTo>
                <a:cubicBezTo>
                  <a:pt x="10395" y="3108"/>
                  <a:pt x="10526" y="2966"/>
                  <a:pt x="10526" y="2811"/>
                </a:cubicBezTo>
                <a:cubicBezTo>
                  <a:pt x="10526" y="2644"/>
                  <a:pt x="10395" y="2513"/>
                  <a:pt x="10228" y="2513"/>
                </a:cubicBezTo>
                <a:cubicBezTo>
                  <a:pt x="10205" y="2513"/>
                  <a:pt x="10157" y="2525"/>
                  <a:pt x="10121" y="2525"/>
                </a:cubicBezTo>
                <a:lnTo>
                  <a:pt x="8990" y="561"/>
                </a:lnTo>
                <a:cubicBezTo>
                  <a:pt x="9085" y="501"/>
                  <a:pt x="9133" y="406"/>
                  <a:pt x="9133" y="311"/>
                </a:cubicBezTo>
                <a:cubicBezTo>
                  <a:pt x="9133" y="144"/>
                  <a:pt x="8990" y="13"/>
                  <a:pt x="8835" y="13"/>
                </a:cubicBezTo>
                <a:cubicBezTo>
                  <a:pt x="8669" y="13"/>
                  <a:pt x="8538" y="144"/>
                  <a:pt x="8538" y="311"/>
                </a:cubicBezTo>
                <a:lnTo>
                  <a:pt x="6276" y="311"/>
                </a:lnTo>
                <a:cubicBezTo>
                  <a:pt x="6276" y="144"/>
                  <a:pt x="6133" y="13"/>
                  <a:pt x="5978" y="13"/>
                </a:cubicBezTo>
                <a:cubicBezTo>
                  <a:pt x="5811" y="13"/>
                  <a:pt x="5680" y="144"/>
                  <a:pt x="5680" y="311"/>
                </a:cubicBezTo>
                <a:cubicBezTo>
                  <a:pt x="5680" y="406"/>
                  <a:pt x="5740" y="501"/>
                  <a:pt x="5811" y="561"/>
                </a:cubicBezTo>
                <a:lnTo>
                  <a:pt x="4680" y="2525"/>
                </a:lnTo>
                <a:cubicBezTo>
                  <a:pt x="4644" y="2513"/>
                  <a:pt x="4621" y="2513"/>
                  <a:pt x="4585" y="2513"/>
                </a:cubicBezTo>
                <a:cubicBezTo>
                  <a:pt x="4442" y="2513"/>
                  <a:pt x="4311" y="2632"/>
                  <a:pt x="4287" y="2763"/>
                </a:cubicBezTo>
                <a:lnTo>
                  <a:pt x="1989" y="2763"/>
                </a:lnTo>
                <a:cubicBezTo>
                  <a:pt x="1965" y="2608"/>
                  <a:pt x="1835" y="2513"/>
                  <a:pt x="1692" y="2513"/>
                </a:cubicBezTo>
                <a:cubicBezTo>
                  <a:pt x="1525" y="2513"/>
                  <a:pt x="1394" y="2644"/>
                  <a:pt x="1394" y="2811"/>
                </a:cubicBezTo>
                <a:cubicBezTo>
                  <a:pt x="1394" y="2906"/>
                  <a:pt x="1430" y="3001"/>
                  <a:pt x="1513" y="3049"/>
                </a:cubicBezTo>
                <a:lnTo>
                  <a:pt x="394" y="4978"/>
                </a:lnTo>
                <a:cubicBezTo>
                  <a:pt x="358" y="4966"/>
                  <a:pt x="334" y="4966"/>
                  <a:pt x="299" y="4966"/>
                </a:cubicBezTo>
                <a:cubicBezTo>
                  <a:pt x="144" y="4966"/>
                  <a:pt x="1" y="5097"/>
                  <a:pt x="1" y="5264"/>
                </a:cubicBezTo>
                <a:cubicBezTo>
                  <a:pt x="1" y="5430"/>
                  <a:pt x="144" y="5561"/>
                  <a:pt x="299" y="5561"/>
                </a:cubicBezTo>
                <a:cubicBezTo>
                  <a:pt x="334" y="5561"/>
                  <a:pt x="358" y="5561"/>
                  <a:pt x="394" y="5549"/>
                </a:cubicBezTo>
                <a:lnTo>
                  <a:pt x="1513" y="7466"/>
                </a:lnTo>
                <a:cubicBezTo>
                  <a:pt x="1430" y="7526"/>
                  <a:pt x="1394" y="7597"/>
                  <a:pt x="1394" y="7704"/>
                </a:cubicBezTo>
                <a:cubicBezTo>
                  <a:pt x="1394" y="7871"/>
                  <a:pt x="1525" y="8002"/>
                  <a:pt x="1692" y="8002"/>
                </a:cubicBezTo>
                <a:cubicBezTo>
                  <a:pt x="1835" y="8002"/>
                  <a:pt x="1954" y="7895"/>
                  <a:pt x="1989" y="7764"/>
                </a:cubicBezTo>
                <a:lnTo>
                  <a:pt x="4311" y="7764"/>
                </a:lnTo>
                <a:cubicBezTo>
                  <a:pt x="4335" y="7895"/>
                  <a:pt x="4454" y="8002"/>
                  <a:pt x="4609" y="8002"/>
                </a:cubicBezTo>
                <a:cubicBezTo>
                  <a:pt x="4632" y="8002"/>
                  <a:pt x="4644" y="8002"/>
                  <a:pt x="4680" y="7990"/>
                </a:cubicBezTo>
                <a:lnTo>
                  <a:pt x="5823" y="9966"/>
                </a:lnTo>
                <a:cubicBezTo>
                  <a:pt x="5740" y="10026"/>
                  <a:pt x="5692" y="10109"/>
                  <a:pt x="5692" y="10217"/>
                </a:cubicBezTo>
                <a:cubicBezTo>
                  <a:pt x="5692" y="10383"/>
                  <a:pt x="5823" y="10514"/>
                  <a:pt x="5990" y="10514"/>
                </a:cubicBezTo>
                <a:cubicBezTo>
                  <a:pt x="6156" y="10514"/>
                  <a:pt x="6287" y="10383"/>
                  <a:pt x="6287" y="10217"/>
                </a:cubicBezTo>
                <a:lnTo>
                  <a:pt x="8550" y="10217"/>
                </a:lnTo>
                <a:cubicBezTo>
                  <a:pt x="8550" y="10383"/>
                  <a:pt x="8681" y="10514"/>
                  <a:pt x="8847" y="10514"/>
                </a:cubicBezTo>
                <a:cubicBezTo>
                  <a:pt x="9014" y="10514"/>
                  <a:pt x="9145" y="10383"/>
                  <a:pt x="9145" y="10217"/>
                </a:cubicBezTo>
                <a:cubicBezTo>
                  <a:pt x="9145" y="10109"/>
                  <a:pt x="9085" y="10026"/>
                  <a:pt x="9014" y="9966"/>
                </a:cubicBezTo>
                <a:lnTo>
                  <a:pt x="10157" y="7990"/>
                </a:lnTo>
                <a:cubicBezTo>
                  <a:pt x="10181" y="8002"/>
                  <a:pt x="10217" y="8002"/>
                  <a:pt x="10240" y="8002"/>
                </a:cubicBezTo>
                <a:cubicBezTo>
                  <a:pt x="10288" y="8002"/>
                  <a:pt x="10324" y="7990"/>
                  <a:pt x="10347" y="7990"/>
                </a:cubicBezTo>
                <a:lnTo>
                  <a:pt x="11514" y="9978"/>
                </a:lnTo>
                <a:cubicBezTo>
                  <a:pt x="11431" y="10038"/>
                  <a:pt x="11395" y="10133"/>
                  <a:pt x="11395" y="10217"/>
                </a:cubicBezTo>
                <a:cubicBezTo>
                  <a:pt x="11395" y="10383"/>
                  <a:pt x="11526" y="10514"/>
                  <a:pt x="11693" y="10514"/>
                </a:cubicBezTo>
                <a:cubicBezTo>
                  <a:pt x="11848" y="10514"/>
                  <a:pt x="11991" y="10383"/>
                  <a:pt x="11991" y="10217"/>
                </a:cubicBezTo>
                <a:lnTo>
                  <a:pt x="14205" y="10217"/>
                </a:lnTo>
                <a:cubicBezTo>
                  <a:pt x="14205" y="10383"/>
                  <a:pt x="14336" y="10514"/>
                  <a:pt x="14503" y="10514"/>
                </a:cubicBezTo>
                <a:cubicBezTo>
                  <a:pt x="14669" y="10514"/>
                  <a:pt x="14800" y="10383"/>
                  <a:pt x="14800" y="10217"/>
                </a:cubicBezTo>
                <a:cubicBezTo>
                  <a:pt x="14800" y="10109"/>
                  <a:pt x="14753" y="10026"/>
                  <a:pt x="14669" y="9966"/>
                </a:cubicBezTo>
                <a:lnTo>
                  <a:pt x="15812" y="7966"/>
                </a:lnTo>
                <a:cubicBezTo>
                  <a:pt x="15836" y="7990"/>
                  <a:pt x="15872" y="7990"/>
                  <a:pt x="15920" y="7990"/>
                </a:cubicBezTo>
                <a:cubicBezTo>
                  <a:pt x="16074" y="7990"/>
                  <a:pt x="16217" y="7847"/>
                  <a:pt x="16217" y="7692"/>
                </a:cubicBezTo>
                <a:cubicBezTo>
                  <a:pt x="16217" y="7526"/>
                  <a:pt x="16074" y="7395"/>
                  <a:pt x="15920" y="7395"/>
                </a:cubicBezTo>
                <a:cubicBezTo>
                  <a:pt x="15872" y="7395"/>
                  <a:pt x="15836" y="7407"/>
                  <a:pt x="15812" y="7407"/>
                </a:cubicBezTo>
                <a:lnTo>
                  <a:pt x="14693" y="5466"/>
                </a:lnTo>
                <a:cubicBezTo>
                  <a:pt x="14753" y="5430"/>
                  <a:pt x="14789" y="5371"/>
                  <a:pt x="14800" y="5287"/>
                </a:cubicBezTo>
                <a:lnTo>
                  <a:pt x="17075" y="5287"/>
                </a:lnTo>
                <a:cubicBezTo>
                  <a:pt x="17110" y="5442"/>
                  <a:pt x="17229" y="5549"/>
                  <a:pt x="17372" y="5549"/>
                </a:cubicBezTo>
                <a:cubicBezTo>
                  <a:pt x="17539" y="5549"/>
                  <a:pt x="17670" y="5406"/>
                  <a:pt x="17670" y="5252"/>
                </a:cubicBezTo>
                <a:cubicBezTo>
                  <a:pt x="17670" y="5144"/>
                  <a:pt x="17622" y="5049"/>
                  <a:pt x="17539" y="4990"/>
                </a:cubicBezTo>
                <a:lnTo>
                  <a:pt x="18634" y="3073"/>
                </a:lnTo>
                <a:cubicBezTo>
                  <a:pt x="18801" y="3073"/>
                  <a:pt x="18932" y="2942"/>
                  <a:pt x="18932" y="2775"/>
                </a:cubicBezTo>
                <a:cubicBezTo>
                  <a:pt x="18932" y="2644"/>
                  <a:pt x="18801" y="2513"/>
                  <a:pt x="18634" y="2513"/>
                </a:cubicBezTo>
                <a:lnTo>
                  <a:pt x="17503" y="561"/>
                </a:lnTo>
                <a:cubicBezTo>
                  <a:pt x="17598" y="501"/>
                  <a:pt x="17658" y="406"/>
                  <a:pt x="17658" y="299"/>
                </a:cubicBezTo>
                <a:cubicBezTo>
                  <a:pt x="17658" y="132"/>
                  <a:pt x="17527" y="1"/>
                  <a:pt x="17360" y="1"/>
                </a:cubicBezTo>
                <a:cubicBezTo>
                  <a:pt x="17194" y="1"/>
                  <a:pt x="17063" y="132"/>
                  <a:pt x="17063" y="299"/>
                </a:cubicBezTo>
                <a:lnTo>
                  <a:pt x="14800" y="299"/>
                </a:lnTo>
                <a:cubicBezTo>
                  <a:pt x="14800" y="132"/>
                  <a:pt x="14669" y="1"/>
                  <a:pt x="14503" y="1"/>
                </a:cubicBezTo>
                <a:close/>
              </a:path>
            </a:pathLst>
          </a:custGeom>
          <a:solidFill>
            <a:schemeClr val="accent6"/>
          </a:solidFill>
          <a:ln>
            <a:solidFill>
              <a:schemeClr val="accent6">
                <a:lumMod val="25000"/>
              </a:schemeClr>
            </a:solid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10" name="Google Shape;1236;p43">
            <a:extLst>
              <a:ext uri="{FF2B5EF4-FFF2-40B4-BE49-F238E27FC236}">
                <a16:creationId xmlns:a16="http://schemas.microsoft.com/office/drawing/2014/main" id="{E1BAC343-4B86-055C-42D3-9ED9C71B4D3E}"/>
              </a:ext>
            </a:extLst>
          </p:cNvPr>
          <p:cNvSpPr/>
          <p:nvPr/>
        </p:nvSpPr>
        <p:spPr>
          <a:xfrm>
            <a:off x="-991260" y="-22863"/>
            <a:ext cx="857702" cy="774766"/>
          </a:xfrm>
          <a:custGeom>
            <a:avLst/>
            <a:gdLst/>
            <a:ahLst/>
            <a:cxnLst/>
            <a:rect l="l" t="t" r="r" b="b"/>
            <a:pathLst>
              <a:path w="6144" h="5550" extrusionOk="0">
                <a:moveTo>
                  <a:pt x="4239" y="358"/>
                </a:moveTo>
                <a:cubicBezTo>
                  <a:pt x="4263" y="501"/>
                  <a:pt x="4382" y="608"/>
                  <a:pt x="4536" y="608"/>
                </a:cubicBezTo>
                <a:cubicBezTo>
                  <a:pt x="4560" y="608"/>
                  <a:pt x="4596" y="608"/>
                  <a:pt x="4620" y="596"/>
                </a:cubicBezTo>
                <a:lnTo>
                  <a:pt x="5727" y="2501"/>
                </a:lnTo>
                <a:cubicBezTo>
                  <a:pt x="5620" y="2549"/>
                  <a:pt x="5560" y="2644"/>
                  <a:pt x="5560" y="2763"/>
                </a:cubicBezTo>
                <a:cubicBezTo>
                  <a:pt x="5560" y="2882"/>
                  <a:pt x="5632" y="2989"/>
                  <a:pt x="5727" y="3037"/>
                </a:cubicBezTo>
                <a:lnTo>
                  <a:pt x="4584" y="4990"/>
                </a:lnTo>
                <a:cubicBezTo>
                  <a:pt x="4560" y="4990"/>
                  <a:pt x="4536" y="4966"/>
                  <a:pt x="4501" y="4966"/>
                </a:cubicBezTo>
                <a:cubicBezTo>
                  <a:pt x="4370" y="4966"/>
                  <a:pt x="4251" y="5061"/>
                  <a:pt x="4227" y="5180"/>
                </a:cubicBezTo>
                <a:lnTo>
                  <a:pt x="1953" y="5180"/>
                </a:lnTo>
                <a:cubicBezTo>
                  <a:pt x="1917" y="5061"/>
                  <a:pt x="1810" y="4966"/>
                  <a:pt x="1679" y="4966"/>
                </a:cubicBezTo>
                <a:cubicBezTo>
                  <a:pt x="1631" y="4966"/>
                  <a:pt x="1596" y="4990"/>
                  <a:pt x="1572" y="4990"/>
                </a:cubicBezTo>
                <a:lnTo>
                  <a:pt x="429" y="3013"/>
                </a:lnTo>
                <a:cubicBezTo>
                  <a:pt x="512" y="2954"/>
                  <a:pt x="572" y="2858"/>
                  <a:pt x="572" y="2751"/>
                </a:cubicBezTo>
                <a:cubicBezTo>
                  <a:pt x="572" y="2644"/>
                  <a:pt x="512" y="2561"/>
                  <a:pt x="441" y="2501"/>
                </a:cubicBezTo>
                <a:lnTo>
                  <a:pt x="1560" y="584"/>
                </a:lnTo>
                <a:cubicBezTo>
                  <a:pt x="1596" y="596"/>
                  <a:pt x="1643" y="608"/>
                  <a:pt x="1691" y="608"/>
                </a:cubicBezTo>
                <a:cubicBezTo>
                  <a:pt x="1834" y="608"/>
                  <a:pt x="1977" y="501"/>
                  <a:pt x="1989" y="358"/>
                </a:cubicBezTo>
                <a:close/>
                <a:moveTo>
                  <a:pt x="1691" y="1"/>
                </a:moveTo>
                <a:cubicBezTo>
                  <a:pt x="1524" y="1"/>
                  <a:pt x="1393" y="132"/>
                  <a:pt x="1393" y="299"/>
                </a:cubicBezTo>
                <a:cubicBezTo>
                  <a:pt x="1393" y="394"/>
                  <a:pt x="1429" y="465"/>
                  <a:pt x="1488" y="525"/>
                </a:cubicBezTo>
                <a:lnTo>
                  <a:pt x="369" y="2454"/>
                </a:lnTo>
                <a:cubicBezTo>
                  <a:pt x="334" y="2454"/>
                  <a:pt x="322" y="2442"/>
                  <a:pt x="298" y="2442"/>
                </a:cubicBezTo>
                <a:cubicBezTo>
                  <a:pt x="131" y="2442"/>
                  <a:pt x="0" y="2573"/>
                  <a:pt x="0" y="2739"/>
                </a:cubicBezTo>
                <a:cubicBezTo>
                  <a:pt x="0" y="2906"/>
                  <a:pt x="131" y="3037"/>
                  <a:pt x="298" y="3037"/>
                </a:cubicBezTo>
                <a:cubicBezTo>
                  <a:pt x="322" y="3037"/>
                  <a:pt x="334" y="3037"/>
                  <a:pt x="369" y="3025"/>
                </a:cubicBezTo>
                <a:lnTo>
                  <a:pt x="1512" y="5013"/>
                </a:lnTo>
                <a:cubicBezTo>
                  <a:pt x="1441" y="5073"/>
                  <a:pt x="1393" y="5144"/>
                  <a:pt x="1393" y="5252"/>
                </a:cubicBezTo>
                <a:cubicBezTo>
                  <a:pt x="1393" y="5418"/>
                  <a:pt x="1524" y="5549"/>
                  <a:pt x="1691" y="5549"/>
                </a:cubicBezTo>
                <a:cubicBezTo>
                  <a:pt x="1858" y="5549"/>
                  <a:pt x="1989" y="5418"/>
                  <a:pt x="1989" y="5252"/>
                </a:cubicBezTo>
                <a:lnTo>
                  <a:pt x="4227" y="5252"/>
                </a:lnTo>
                <a:cubicBezTo>
                  <a:pt x="4227" y="5418"/>
                  <a:pt x="4358" y="5549"/>
                  <a:pt x="4525" y="5549"/>
                </a:cubicBezTo>
                <a:cubicBezTo>
                  <a:pt x="4679" y="5549"/>
                  <a:pt x="4822" y="5418"/>
                  <a:pt x="4822" y="5252"/>
                </a:cubicBezTo>
                <a:cubicBezTo>
                  <a:pt x="4822" y="5144"/>
                  <a:pt x="4763" y="5049"/>
                  <a:pt x="4667" y="5001"/>
                </a:cubicBezTo>
                <a:lnTo>
                  <a:pt x="5799" y="3049"/>
                </a:lnTo>
                <a:lnTo>
                  <a:pt x="5846" y="3049"/>
                </a:lnTo>
                <a:cubicBezTo>
                  <a:pt x="6013" y="3049"/>
                  <a:pt x="6144" y="2918"/>
                  <a:pt x="6144" y="2751"/>
                </a:cubicBezTo>
                <a:cubicBezTo>
                  <a:pt x="6144" y="2608"/>
                  <a:pt x="6013" y="2477"/>
                  <a:pt x="5846" y="2477"/>
                </a:cubicBezTo>
                <a:lnTo>
                  <a:pt x="5810" y="2477"/>
                </a:lnTo>
                <a:lnTo>
                  <a:pt x="4703" y="549"/>
                </a:lnTo>
                <a:cubicBezTo>
                  <a:pt x="4775" y="489"/>
                  <a:pt x="4834" y="406"/>
                  <a:pt x="4834" y="299"/>
                </a:cubicBezTo>
                <a:cubicBezTo>
                  <a:pt x="4834" y="132"/>
                  <a:pt x="4703" y="1"/>
                  <a:pt x="4536" y="1"/>
                </a:cubicBezTo>
                <a:cubicBezTo>
                  <a:pt x="4382" y="1"/>
                  <a:pt x="4251" y="108"/>
                  <a:pt x="4239" y="251"/>
                </a:cubicBezTo>
                <a:lnTo>
                  <a:pt x="1989" y="251"/>
                </a:lnTo>
                <a:cubicBezTo>
                  <a:pt x="1965" y="108"/>
                  <a:pt x="1846" y="1"/>
                  <a:pt x="1691" y="1"/>
                </a:cubicBezTo>
                <a:close/>
              </a:path>
            </a:pathLst>
          </a:custGeom>
          <a:solidFill>
            <a:schemeClr val="accent4"/>
          </a:solidFill>
          <a:ln>
            <a:noFill/>
          </a:ln>
        </p:spPr>
        <p:txBody>
          <a:bodyPr spcFirstLastPara="1" wrap="square" lIns="91425" tIns="91425" rIns="91425" bIns="91425" anchor="ctr" anchorCtr="0">
            <a:noAutofit/>
          </a:bodyPr>
          <a:lstStyle/>
          <a:p>
            <a:pPr defTabSz="914355">
              <a:buClr>
                <a:srgbClr val="000000"/>
              </a:buClr>
            </a:pPr>
            <a:endParaRPr sz="1400" kern="0" dirty="0">
              <a:solidFill>
                <a:srgbClr val="000000"/>
              </a:solidFill>
              <a:latin typeface="PT Sans" panose="020B0503020203020204" pitchFamily="34" charset="0"/>
              <a:cs typeface="Calibri" panose="020F0502020204030204" pitchFamily="34" charset="0"/>
              <a:sym typeface="Arial"/>
            </a:endParaRPr>
          </a:p>
        </p:txBody>
      </p:sp>
      <p:sp>
        <p:nvSpPr>
          <p:cNvPr id="31" name="Google Shape;274;p35">
            <a:extLst>
              <a:ext uri="{FF2B5EF4-FFF2-40B4-BE49-F238E27FC236}">
                <a16:creationId xmlns:a16="http://schemas.microsoft.com/office/drawing/2014/main" id="{D278E909-B993-CA02-45C4-923F4E0768F1}"/>
              </a:ext>
            </a:extLst>
          </p:cNvPr>
          <p:cNvSpPr txBox="1"/>
          <p:nvPr/>
        </p:nvSpPr>
        <p:spPr>
          <a:xfrm flipH="1">
            <a:off x="305052" y="807028"/>
            <a:ext cx="3044026" cy="465235"/>
          </a:xfrm>
          <a:prstGeom prst="rect">
            <a:avLst/>
          </a:prstGeom>
          <a:solidFill>
            <a:schemeClr val="accent3">
              <a:lumMod val="60000"/>
              <a:lumOff val="40000"/>
            </a:schemeClr>
          </a:solidFill>
          <a:ln w="28575" cap="flat" cmpd="sng">
            <a:noFill/>
            <a:prstDash val="solid"/>
            <a:round/>
            <a:headEnd type="none" w="sm" len="sm"/>
            <a:tailEnd type="none" w="sm" len="sm"/>
          </a:ln>
        </p:spPr>
        <p:txBody>
          <a:bodyPr spcFirstLastPara="1" wrap="square" lIns="91425" tIns="91425" rIns="91425" bIns="91425" anchor="ctr" anchorCtr="0">
            <a:noAutofit/>
          </a:bodyPr>
          <a:lstStyle/>
          <a:p>
            <a:pPr algn="ctr" defTabSz="914355">
              <a:buClr>
                <a:srgbClr val="000000"/>
              </a:buClr>
            </a:pPr>
            <a:r>
              <a:rPr lang="en-US" sz="2000" b="1" kern="0" dirty="0" err="1">
                <a:latin typeface="PT Sans" panose="020B0503020203020204" pitchFamily="34" charset="0"/>
                <a:ea typeface="Signika"/>
                <a:cs typeface="Calibri" panose="020F0502020204030204" pitchFamily="34" charset="0"/>
                <a:sym typeface="Signika"/>
              </a:rPr>
              <a:t>Komponen</a:t>
            </a:r>
            <a:r>
              <a:rPr lang="en-US" sz="2000" b="1" kern="0" dirty="0">
                <a:latin typeface="PT Sans" panose="020B0503020203020204" pitchFamily="34" charset="0"/>
                <a:ea typeface="Signika"/>
                <a:cs typeface="Calibri" panose="020F0502020204030204" pitchFamily="34" charset="0"/>
                <a:sym typeface="Signika"/>
              </a:rPr>
              <a:t> </a:t>
            </a:r>
            <a:r>
              <a:rPr lang="id-ID" sz="2000" b="1" kern="0" dirty="0">
                <a:latin typeface="PT Sans" panose="020B0503020203020204" pitchFamily="34" charset="0"/>
                <a:ea typeface="Signika"/>
                <a:cs typeface="Calibri" panose="020F0502020204030204" pitchFamily="34" charset="0"/>
                <a:sym typeface="Signika"/>
              </a:rPr>
              <a:t>Hetero</a:t>
            </a:r>
            <a:r>
              <a:rPr lang="en-US" sz="2000" b="1" kern="0" dirty="0" err="1">
                <a:latin typeface="PT Sans" panose="020B0503020203020204" pitchFamily="34" charset="0"/>
                <a:ea typeface="Signika"/>
                <a:cs typeface="Calibri" panose="020F0502020204030204" pitchFamily="34" charset="0"/>
                <a:sym typeface="Signika"/>
              </a:rPr>
              <a:t>trof</a:t>
            </a:r>
            <a:endParaRPr sz="2000" b="1" kern="0" dirty="0">
              <a:latin typeface="PT Sans" panose="020B0503020203020204" pitchFamily="34" charset="0"/>
              <a:ea typeface="Signika"/>
              <a:cs typeface="Calibri" panose="020F0502020204030204" pitchFamily="34" charset="0"/>
              <a:sym typeface="Signika"/>
            </a:endParaRPr>
          </a:p>
        </p:txBody>
      </p:sp>
      <p:grpSp>
        <p:nvGrpSpPr>
          <p:cNvPr id="2" name="Group 1">
            <a:extLst>
              <a:ext uri="{FF2B5EF4-FFF2-40B4-BE49-F238E27FC236}">
                <a16:creationId xmlns:a16="http://schemas.microsoft.com/office/drawing/2014/main" id="{1F83FF7E-413F-0ABC-C900-785B315477CD}"/>
              </a:ext>
            </a:extLst>
          </p:cNvPr>
          <p:cNvGrpSpPr/>
          <p:nvPr/>
        </p:nvGrpSpPr>
        <p:grpSpPr>
          <a:xfrm>
            <a:off x="4087967" y="1007335"/>
            <a:ext cx="1980324" cy="1508104"/>
            <a:chOff x="4087967" y="1007335"/>
            <a:chExt cx="1980324" cy="1508104"/>
          </a:xfrm>
        </p:grpSpPr>
        <p:sp>
          <p:nvSpPr>
            <p:cNvPr id="45" name="Google Shape;909;p47">
              <a:extLst>
                <a:ext uri="{FF2B5EF4-FFF2-40B4-BE49-F238E27FC236}">
                  <a16:creationId xmlns:a16="http://schemas.microsoft.com/office/drawing/2014/main" id="{6E9ED64C-304E-A651-24C7-BB8AF01F90BD}"/>
                </a:ext>
              </a:extLst>
            </p:cNvPr>
            <p:cNvSpPr txBox="1">
              <a:spLocks/>
            </p:cNvSpPr>
            <p:nvPr/>
          </p:nvSpPr>
          <p:spPr>
            <a:xfrm>
              <a:off x="4087967" y="2140988"/>
              <a:ext cx="1980324" cy="37445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Lexend Deca"/>
                <a:buNone/>
                <a:defRPr sz="24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9pPr>
            </a:lstStyle>
            <a:p>
              <a:pPr defTabSz="914378">
                <a:buClr>
                  <a:srgbClr val="3B343B"/>
                </a:buClr>
                <a:defRPr/>
              </a:pPr>
              <a:r>
                <a:rPr lang="id-ID" sz="1600" dirty="0">
                  <a:solidFill>
                    <a:srgbClr val="000000"/>
                  </a:solidFill>
                  <a:latin typeface="PT Sans" panose="020B0503020203020204" pitchFamily="34" charset="0"/>
                  <a:cs typeface="Calibri" panose="020F0502020204030204" pitchFamily="34" charset="0"/>
                </a:rPr>
                <a:t>K</a:t>
              </a:r>
              <a:r>
                <a:rPr lang="en-US" sz="1600" dirty="0" err="1">
                  <a:solidFill>
                    <a:srgbClr val="000000"/>
                  </a:solidFill>
                  <a:latin typeface="PT Sans" panose="020B0503020203020204" pitchFamily="34" charset="0"/>
                  <a:cs typeface="Calibri" panose="020F0502020204030204" pitchFamily="34" charset="0"/>
                </a:rPr>
                <a:t>onsumen</a:t>
              </a:r>
              <a:r>
                <a:rPr lang="en-US" sz="1600" dirty="0">
                  <a:solidFill>
                    <a:srgbClr val="000000"/>
                  </a:solidFill>
                  <a:latin typeface="PT Sans" panose="020B0503020203020204" pitchFamily="34" charset="0"/>
                  <a:cs typeface="Calibri" panose="020F0502020204030204" pitchFamily="34" charset="0"/>
                </a:rPr>
                <a:t> primer (I)</a:t>
              </a:r>
              <a:endParaRPr lang="en-US" sz="1600" kern="0" dirty="0">
                <a:solidFill>
                  <a:srgbClr val="000000"/>
                </a:solidFill>
                <a:latin typeface="PT Sans" panose="020B0503020203020204" pitchFamily="34" charset="0"/>
                <a:cs typeface="Calibri" panose="020F0502020204030204" pitchFamily="34" charset="0"/>
              </a:endParaRPr>
            </a:p>
          </p:txBody>
        </p:sp>
        <p:pic>
          <p:nvPicPr>
            <p:cNvPr id="56" name="Picture 55">
              <a:extLst>
                <a:ext uri="{FF2B5EF4-FFF2-40B4-BE49-F238E27FC236}">
                  <a16:creationId xmlns:a16="http://schemas.microsoft.com/office/drawing/2014/main" id="{3770D840-C94C-715B-BA96-3C87061C9E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69091" y="1007335"/>
              <a:ext cx="1499512" cy="999887"/>
            </a:xfrm>
            <a:prstGeom prst="rect">
              <a:avLst/>
            </a:prstGeom>
          </p:spPr>
        </p:pic>
      </p:grpSp>
      <p:grpSp>
        <p:nvGrpSpPr>
          <p:cNvPr id="3" name="Group 2">
            <a:extLst>
              <a:ext uri="{FF2B5EF4-FFF2-40B4-BE49-F238E27FC236}">
                <a16:creationId xmlns:a16="http://schemas.microsoft.com/office/drawing/2014/main" id="{D0C56ADF-338A-17FC-C887-6785E43436E3}"/>
              </a:ext>
            </a:extLst>
          </p:cNvPr>
          <p:cNvGrpSpPr/>
          <p:nvPr/>
        </p:nvGrpSpPr>
        <p:grpSpPr>
          <a:xfrm>
            <a:off x="6331957" y="827528"/>
            <a:ext cx="2250934" cy="1662281"/>
            <a:chOff x="6331957" y="827528"/>
            <a:chExt cx="2250934" cy="1662281"/>
          </a:xfrm>
        </p:grpSpPr>
        <p:sp>
          <p:nvSpPr>
            <p:cNvPr id="46" name="Google Shape;910;p47">
              <a:extLst>
                <a:ext uri="{FF2B5EF4-FFF2-40B4-BE49-F238E27FC236}">
                  <a16:creationId xmlns:a16="http://schemas.microsoft.com/office/drawing/2014/main" id="{77755F34-463F-945C-553B-9A933EB3ACA3}"/>
                </a:ext>
              </a:extLst>
            </p:cNvPr>
            <p:cNvSpPr txBox="1">
              <a:spLocks/>
            </p:cNvSpPr>
            <p:nvPr/>
          </p:nvSpPr>
          <p:spPr>
            <a:xfrm>
              <a:off x="6331957" y="2117577"/>
              <a:ext cx="2250934" cy="3722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Lexend Deca"/>
                <a:buNone/>
                <a:defRPr sz="24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9pPr>
            </a:lstStyle>
            <a:p>
              <a:pPr defTabSz="914378">
                <a:buClr>
                  <a:srgbClr val="3B343B"/>
                </a:buClr>
              </a:pPr>
              <a:r>
                <a:rPr lang="id-ID" sz="1600" kern="0" dirty="0">
                  <a:solidFill>
                    <a:srgbClr val="000000"/>
                  </a:solidFill>
                  <a:latin typeface="PT Sans" panose="020B0503020203020204" pitchFamily="34" charset="0"/>
                  <a:cs typeface="Calibri" panose="020F0502020204030204" pitchFamily="34" charset="0"/>
                </a:rPr>
                <a:t>K</a:t>
              </a:r>
              <a:r>
                <a:rPr lang="en-US" sz="1600" kern="0" dirty="0" err="1">
                  <a:solidFill>
                    <a:srgbClr val="000000"/>
                  </a:solidFill>
                  <a:latin typeface="PT Sans" panose="020B0503020203020204" pitchFamily="34" charset="0"/>
                  <a:cs typeface="Calibri" panose="020F0502020204030204" pitchFamily="34" charset="0"/>
                </a:rPr>
                <a:t>onsumen</a:t>
              </a:r>
              <a:r>
                <a:rPr lang="en-US" sz="1600" kern="0" dirty="0">
                  <a:solidFill>
                    <a:srgbClr val="000000"/>
                  </a:solidFill>
                  <a:latin typeface="PT Sans" panose="020B0503020203020204" pitchFamily="34" charset="0"/>
                  <a:cs typeface="Calibri" panose="020F0502020204030204" pitchFamily="34" charset="0"/>
                </a:rPr>
                <a:t> </a:t>
              </a:r>
              <a:r>
                <a:rPr lang="en-US" sz="1600" kern="0" dirty="0" err="1">
                  <a:solidFill>
                    <a:srgbClr val="000000"/>
                  </a:solidFill>
                  <a:latin typeface="PT Sans" panose="020B0503020203020204" pitchFamily="34" charset="0"/>
                  <a:cs typeface="Calibri" panose="020F0502020204030204" pitchFamily="34" charset="0"/>
                </a:rPr>
                <a:t>sekunder</a:t>
              </a:r>
              <a:r>
                <a:rPr lang="en-US" sz="1600" kern="0" dirty="0">
                  <a:solidFill>
                    <a:srgbClr val="000000"/>
                  </a:solidFill>
                  <a:latin typeface="PT Sans" panose="020B0503020203020204" pitchFamily="34" charset="0"/>
                  <a:cs typeface="Calibri" panose="020F0502020204030204" pitchFamily="34" charset="0"/>
                </a:rPr>
                <a:t> (II)</a:t>
              </a:r>
            </a:p>
          </p:txBody>
        </p:sp>
        <p:pic>
          <p:nvPicPr>
            <p:cNvPr id="59" name="Picture 58">
              <a:extLst>
                <a:ext uri="{FF2B5EF4-FFF2-40B4-BE49-F238E27FC236}">
                  <a16:creationId xmlns:a16="http://schemas.microsoft.com/office/drawing/2014/main" id="{EBF9092F-7C15-5D25-690C-0084C6EA3D7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1316" y="827528"/>
              <a:ext cx="1075140" cy="1253784"/>
            </a:xfrm>
            <a:prstGeom prst="rect">
              <a:avLst/>
            </a:prstGeom>
          </p:spPr>
        </p:pic>
      </p:grpSp>
      <p:grpSp>
        <p:nvGrpSpPr>
          <p:cNvPr id="4" name="Group 3">
            <a:extLst>
              <a:ext uri="{FF2B5EF4-FFF2-40B4-BE49-F238E27FC236}">
                <a16:creationId xmlns:a16="http://schemas.microsoft.com/office/drawing/2014/main" id="{9A7FD5A8-D329-39F5-A073-CC5EFDD813C2}"/>
              </a:ext>
            </a:extLst>
          </p:cNvPr>
          <p:cNvGrpSpPr/>
          <p:nvPr/>
        </p:nvGrpSpPr>
        <p:grpSpPr>
          <a:xfrm>
            <a:off x="5138737" y="2620440"/>
            <a:ext cx="2137508" cy="1595763"/>
            <a:chOff x="5138737" y="2620440"/>
            <a:chExt cx="2137508" cy="1595763"/>
          </a:xfrm>
        </p:grpSpPr>
        <p:sp>
          <p:nvSpPr>
            <p:cNvPr id="49" name="Google Shape;915;p47">
              <a:extLst>
                <a:ext uri="{FF2B5EF4-FFF2-40B4-BE49-F238E27FC236}">
                  <a16:creationId xmlns:a16="http://schemas.microsoft.com/office/drawing/2014/main" id="{3C09CEFA-D2D0-A9CF-76FD-1742812398B5}"/>
                </a:ext>
              </a:extLst>
            </p:cNvPr>
            <p:cNvSpPr txBox="1">
              <a:spLocks/>
            </p:cNvSpPr>
            <p:nvPr/>
          </p:nvSpPr>
          <p:spPr>
            <a:xfrm>
              <a:off x="5207839" y="3841753"/>
              <a:ext cx="2068406" cy="3744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Lexend Deca"/>
                <a:buNone/>
                <a:defRPr sz="24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1800"/>
                <a:buFont typeface="Lexend Deca"/>
                <a:buNone/>
                <a:defRPr sz="1800" b="1" i="0" u="none" strike="noStrike" cap="none">
                  <a:solidFill>
                    <a:schemeClr val="dk1"/>
                  </a:solidFill>
                  <a:latin typeface="Lexend Deca"/>
                  <a:ea typeface="Lexend Deca"/>
                  <a:cs typeface="Lexend Deca"/>
                  <a:sym typeface="Lexend Deca"/>
                </a:defRPr>
              </a:lvl9pPr>
            </a:lstStyle>
            <a:p>
              <a:pPr defTabSz="914378">
                <a:buClr>
                  <a:srgbClr val="3B343B"/>
                </a:buClr>
              </a:pPr>
              <a:r>
                <a:rPr lang="id-ID" sz="1600" dirty="0">
                  <a:solidFill>
                    <a:srgbClr val="000000"/>
                  </a:solidFill>
                  <a:latin typeface="PT Sans" panose="020B0503020203020204" pitchFamily="34" charset="0"/>
                  <a:cs typeface="Calibri" panose="020F0502020204030204" pitchFamily="34" charset="0"/>
                </a:rPr>
                <a:t>K</a:t>
              </a:r>
              <a:r>
                <a:rPr lang="en-US" sz="1600" dirty="0" err="1">
                  <a:solidFill>
                    <a:srgbClr val="000000"/>
                  </a:solidFill>
                  <a:latin typeface="PT Sans" panose="020B0503020203020204" pitchFamily="34" charset="0"/>
                  <a:cs typeface="Calibri" panose="020F0502020204030204" pitchFamily="34" charset="0"/>
                </a:rPr>
                <a:t>onsumen</a:t>
              </a:r>
              <a:r>
                <a:rPr lang="en-US" sz="1600" dirty="0">
                  <a:solidFill>
                    <a:srgbClr val="000000"/>
                  </a:solidFill>
                  <a:latin typeface="PT Sans" panose="020B0503020203020204" pitchFamily="34" charset="0"/>
                  <a:cs typeface="Calibri" panose="020F0502020204030204" pitchFamily="34" charset="0"/>
                </a:rPr>
                <a:t> </a:t>
              </a:r>
              <a:r>
                <a:rPr lang="en-US" sz="1600" dirty="0" err="1">
                  <a:solidFill>
                    <a:srgbClr val="000000"/>
                  </a:solidFill>
                  <a:latin typeface="PT Sans" panose="020B0503020203020204" pitchFamily="34" charset="0"/>
                  <a:cs typeface="Calibri" panose="020F0502020204030204" pitchFamily="34" charset="0"/>
                </a:rPr>
                <a:t>tersier</a:t>
              </a:r>
              <a:r>
                <a:rPr lang="id-ID" sz="1600" dirty="0">
                  <a:solidFill>
                    <a:srgbClr val="000000"/>
                  </a:solidFill>
                  <a:latin typeface="PT Sans" panose="020B0503020203020204" pitchFamily="34" charset="0"/>
                  <a:cs typeface="Calibri" panose="020F0502020204030204" pitchFamily="34" charset="0"/>
                </a:rPr>
                <a:t> </a:t>
              </a:r>
              <a:r>
                <a:rPr lang="en-US" sz="1600" dirty="0">
                  <a:solidFill>
                    <a:srgbClr val="000000"/>
                  </a:solidFill>
                  <a:latin typeface="PT Sans" panose="020B0503020203020204" pitchFamily="34" charset="0"/>
                  <a:cs typeface="Calibri" panose="020F0502020204030204" pitchFamily="34" charset="0"/>
                </a:rPr>
                <a:t>(III)</a:t>
              </a:r>
              <a:endParaRPr lang="en-US" sz="1600" kern="0" dirty="0">
                <a:solidFill>
                  <a:srgbClr val="000000"/>
                </a:solidFill>
                <a:latin typeface="PT Sans" panose="020B0503020203020204" pitchFamily="34" charset="0"/>
                <a:cs typeface="Calibri" panose="020F0502020204030204" pitchFamily="34" charset="0"/>
              </a:endParaRPr>
            </a:p>
          </p:txBody>
        </p:sp>
        <p:pic>
          <p:nvPicPr>
            <p:cNvPr id="62" name="Picture 61">
              <a:extLst>
                <a:ext uri="{FF2B5EF4-FFF2-40B4-BE49-F238E27FC236}">
                  <a16:creationId xmlns:a16="http://schemas.microsoft.com/office/drawing/2014/main" id="{96548B77-FAFD-2003-69A9-7B0427F0DE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327278">
              <a:off x="5138737" y="2620440"/>
              <a:ext cx="1801069" cy="1304669"/>
            </a:xfrm>
            <a:prstGeom prst="rect">
              <a:avLst/>
            </a:prstGeom>
          </p:spPr>
        </p:pic>
      </p:grpSp>
      <p:pic>
        <p:nvPicPr>
          <p:cNvPr id="64" name="Picture 63">
            <a:extLst>
              <a:ext uri="{FF2B5EF4-FFF2-40B4-BE49-F238E27FC236}">
                <a16:creationId xmlns:a16="http://schemas.microsoft.com/office/drawing/2014/main" id="{429B2B61-8447-339F-67CA-B06ADE97B7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80819826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81203" y="800192"/>
            <a:ext cx="3360114" cy="3360114"/>
            <a:chOff x="581203" y="800192"/>
            <a:chExt cx="3360114" cy="3360114"/>
          </a:xfrm>
        </p:grpSpPr>
        <p:grpSp>
          <p:nvGrpSpPr>
            <p:cNvPr id="5" name="Google Shape;826;p45">
              <a:extLst>
                <a:ext uri="{FF2B5EF4-FFF2-40B4-BE49-F238E27FC236}">
                  <a16:creationId xmlns:a16="http://schemas.microsoft.com/office/drawing/2014/main" id="{93AE4D42-28A6-B384-56C6-4BF264E54B89}"/>
                </a:ext>
              </a:extLst>
            </p:cNvPr>
            <p:cNvGrpSpPr/>
            <p:nvPr/>
          </p:nvGrpSpPr>
          <p:grpSpPr>
            <a:xfrm>
              <a:off x="581203" y="800192"/>
              <a:ext cx="3360114" cy="3360114"/>
              <a:chOff x="3796125" y="-35750"/>
              <a:chExt cx="773400" cy="773400"/>
            </a:xfrm>
            <a:effectLst>
              <a:outerShdw blurRad="50800" dist="38100" algn="l" rotWithShape="0">
                <a:prstClr val="black">
                  <a:alpha val="40000"/>
                </a:prstClr>
              </a:outerShdw>
            </a:effectLst>
          </p:grpSpPr>
          <p:sp>
            <p:nvSpPr>
              <p:cNvPr id="6" name="Google Shape;827;p45">
                <a:extLst>
                  <a:ext uri="{FF2B5EF4-FFF2-40B4-BE49-F238E27FC236}">
                    <a16:creationId xmlns:a16="http://schemas.microsoft.com/office/drawing/2014/main" id="{ED04CB71-C4E2-4F93-F395-238316AD9EE6}"/>
                  </a:ext>
                </a:extLst>
              </p:cNvPr>
              <p:cNvSpPr/>
              <p:nvPr/>
            </p:nvSpPr>
            <p:spPr>
              <a:xfrm>
                <a:off x="3796125" y="-35750"/>
                <a:ext cx="773400" cy="773400"/>
              </a:xfrm>
              <a:prstGeom prst="ellipse">
                <a:avLst/>
              </a:prstGeom>
              <a:solidFill>
                <a:schemeClr val="bg2">
                  <a:lumMod val="40000"/>
                  <a:lumOff val="60000"/>
                </a:schemeClr>
              </a:solidFill>
              <a:ln>
                <a:noFill/>
              </a:ln>
            </p:spPr>
            <p:txBody>
              <a:bodyPr spcFirstLastPara="1" wrap="square" lIns="91425" tIns="91425" rIns="91425" bIns="91425" anchor="ctr" anchorCtr="0">
                <a:noAutofit/>
              </a:bodyPr>
              <a:lstStyle/>
              <a:p>
                <a:pPr defTabSz="685783"/>
                <a:endParaRPr sz="1800" dirty="0">
                  <a:solidFill>
                    <a:srgbClr val="0C4F72"/>
                  </a:solidFill>
                  <a:latin typeface="PT Sans" panose="020B0503020203020204" pitchFamily="34" charset="0"/>
                  <a:cs typeface="Calibri" panose="020F0502020204030204" pitchFamily="34" charset="0"/>
                </a:endParaRPr>
              </a:p>
            </p:txBody>
          </p:sp>
          <p:sp>
            <p:nvSpPr>
              <p:cNvPr id="7" name="Google Shape;828;p45">
                <a:extLst>
                  <a:ext uri="{FF2B5EF4-FFF2-40B4-BE49-F238E27FC236}">
                    <a16:creationId xmlns:a16="http://schemas.microsoft.com/office/drawing/2014/main" id="{C2ECC088-3063-FE0B-C6EC-7C33E557BEBE}"/>
                  </a:ext>
                </a:extLst>
              </p:cNvPr>
              <p:cNvSpPr/>
              <p:nvPr/>
            </p:nvSpPr>
            <p:spPr>
              <a:xfrm rot="300986">
                <a:off x="3885827" y="89211"/>
                <a:ext cx="128066" cy="111087"/>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5">
                  <a:lumMod val="20000"/>
                  <a:lumOff val="80000"/>
                </a:schemeClr>
              </a:solidFill>
              <a:ln>
                <a:noFill/>
              </a:ln>
            </p:spPr>
            <p:txBody>
              <a:bodyPr spcFirstLastPara="1" wrap="square" lIns="91425" tIns="91425" rIns="91425" bIns="91425" anchor="ctr" anchorCtr="0">
                <a:noAutofit/>
              </a:bodyPr>
              <a:lstStyle/>
              <a:p>
                <a:pPr defTabSz="685783"/>
                <a:endParaRPr sz="1800" dirty="0">
                  <a:solidFill>
                    <a:srgbClr val="0C4F72"/>
                  </a:solidFill>
                  <a:latin typeface="PT Sans" panose="020B0503020203020204" pitchFamily="34" charset="0"/>
                  <a:cs typeface="Calibri" panose="020F0502020204030204" pitchFamily="34" charset="0"/>
                </a:endParaRPr>
              </a:p>
            </p:txBody>
          </p:sp>
        </p:grpSp>
        <p:sp>
          <p:nvSpPr>
            <p:cNvPr id="12" name="TextBox 11">
              <a:extLst>
                <a:ext uri="{FF2B5EF4-FFF2-40B4-BE49-F238E27FC236}">
                  <a16:creationId xmlns:a16="http://schemas.microsoft.com/office/drawing/2014/main" id="{65D7F465-CCB1-8460-7823-6442ECA8FDA7}"/>
                </a:ext>
              </a:extLst>
            </p:cNvPr>
            <p:cNvSpPr txBox="1"/>
            <p:nvPr/>
          </p:nvSpPr>
          <p:spPr>
            <a:xfrm>
              <a:off x="950886" y="1446415"/>
              <a:ext cx="2578788" cy="2308324"/>
            </a:xfrm>
            <a:prstGeom prst="rect">
              <a:avLst/>
            </a:prstGeom>
            <a:noFill/>
          </p:spPr>
          <p:txBody>
            <a:bodyPr wrap="square">
              <a:spAutoFit/>
            </a:bodyPr>
            <a:lstStyle/>
            <a:p>
              <a:pPr algn="ctr" defTabSz="685783"/>
              <a:r>
                <a:rPr lang="en-US" sz="1800" b="1" dirty="0" err="1">
                  <a:solidFill>
                    <a:srgbClr val="000000"/>
                  </a:solidFill>
                  <a:latin typeface="PT Sans" panose="020B0503020203020204" pitchFamily="34" charset="0"/>
                  <a:cs typeface="Calibri" panose="020F0502020204030204" pitchFamily="34" charset="0"/>
                </a:rPr>
                <a:t>Dekomposer</a:t>
              </a:r>
              <a:r>
                <a:rPr lang="en-US" sz="1800" b="1"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adalah</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mikroorganisme</a:t>
              </a:r>
              <a:r>
                <a:rPr lang="en-US" sz="1800" dirty="0">
                  <a:solidFill>
                    <a:srgbClr val="000000"/>
                  </a:solidFill>
                  <a:latin typeface="PT Sans" panose="020B0503020203020204" pitchFamily="34" charset="0"/>
                  <a:cs typeface="Calibri" panose="020F0502020204030204" pitchFamily="34" charset="0"/>
                </a:rPr>
                <a:t> yang </a:t>
              </a:r>
              <a:r>
                <a:rPr lang="en-US" sz="1800" dirty="0" err="1">
                  <a:solidFill>
                    <a:srgbClr val="000000"/>
                  </a:solidFill>
                  <a:latin typeface="PT Sans" panose="020B0503020203020204" pitchFamily="34" charset="0"/>
                  <a:cs typeface="Calibri" panose="020F0502020204030204" pitchFamily="34" charset="0"/>
                </a:rPr>
                <a:t>menguraikan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zat</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organik</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sisa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tumbuhan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atau</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hewan</a:t>
              </a:r>
              <a:r>
                <a:rPr lang="en-US" sz="1800" dirty="0">
                  <a:solidFill>
                    <a:srgbClr val="000000"/>
                  </a:solidFill>
                  <a:latin typeface="PT Sans" panose="020B0503020203020204" pitchFamily="34" charset="0"/>
                  <a:cs typeface="Calibri" panose="020F0502020204030204" pitchFamily="34" charset="0"/>
                </a:rPr>
                <a:t> (detritus), </a:t>
              </a:r>
              <a:r>
                <a:rPr lang="en-US" sz="1800" dirty="0" err="1">
                  <a:solidFill>
                    <a:srgbClr val="000000"/>
                  </a:solidFill>
                  <a:latin typeface="PT Sans" panose="020B0503020203020204" pitchFamily="34" charset="0"/>
                  <a:cs typeface="Calibri" panose="020F0502020204030204" pitchFamily="34" charset="0"/>
                </a:rPr>
                <a:t>seperti</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selulosa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atau</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kitin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menjadi</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zat</a:t>
              </a:r>
              <a:r>
                <a:rPr lang="en-US" sz="1800" dirty="0">
                  <a:solidFill>
                    <a:srgbClr val="000000"/>
                  </a:solidFill>
                  <a:latin typeface="PT Sans" panose="020B0503020203020204" pitchFamily="34" charset="0"/>
                  <a:cs typeface="Calibri" panose="020F0502020204030204" pitchFamily="34" charset="0"/>
                </a:rPr>
                <a:t> yang </a:t>
              </a:r>
              <a:r>
                <a:rPr lang="en-US" sz="1800" dirty="0" err="1">
                  <a:solidFill>
                    <a:srgbClr val="000000"/>
                  </a:solidFill>
                  <a:latin typeface="PT Sans" panose="020B0503020203020204" pitchFamily="34" charset="0"/>
                  <a:cs typeface="Calibri" panose="020F0502020204030204" pitchFamily="34" charset="0"/>
                </a:rPr>
                <a:t>lebih</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sederhana</a:t>
              </a:r>
              <a:r>
                <a:rPr lang="en-US" sz="1800" dirty="0">
                  <a:solidFill>
                    <a:srgbClr val="000000"/>
                  </a:solidFill>
                  <a:latin typeface="PT Sans" panose="020B0503020203020204" pitchFamily="34" charset="0"/>
                  <a:cs typeface="Calibri" panose="020F0502020204030204" pitchFamily="34" charset="0"/>
                </a:rPr>
                <a:t>. </a:t>
              </a:r>
              <a:endParaRPr lang="en-US" sz="1800" dirty="0">
                <a:solidFill>
                  <a:srgbClr val="0C4F72"/>
                </a:solidFill>
                <a:latin typeface="PT Sans" panose="020B0503020203020204" pitchFamily="34" charset="0"/>
                <a:cs typeface="Calibri" panose="020F0502020204030204" pitchFamily="34" charset="0"/>
              </a:endParaRPr>
            </a:p>
          </p:txBody>
        </p:sp>
      </p:grpSp>
      <p:grpSp>
        <p:nvGrpSpPr>
          <p:cNvPr id="2" name="Group 1"/>
          <p:cNvGrpSpPr/>
          <p:nvPr/>
        </p:nvGrpSpPr>
        <p:grpSpPr>
          <a:xfrm>
            <a:off x="3941317" y="309381"/>
            <a:ext cx="2736000" cy="2772000"/>
            <a:chOff x="3941317" y="309381"/>
            <a:chExt cx="2736000" cy="2772000"/>
          </a:xfrm>
        </p:grpSpPr>
        <p:grpSp>
          <p:nvGrpSpPr>
            <p:cNvPr id="8" name="Google Shape;833;p45">
              <a:extLst>
                <a:ext uri="{FF2B5EF4-FFF2-40B4-BE49-F238E27FC236}">
                  <a16:creationId xmlns:a16="http://schemas.microsoft.com/office/drawing/2014/main" id="{839AFC73-C6D0-0515-1037-5F0B65B8F9D1}"/>
                </a:ext>
              </a:extLst>
            </p:cNvPr>
            <p:cNvGrpSpPr/>
            <p:nvPr/>
          </p:nvGrpSpPr>
          <p:grpSpPr>
            <a:xfrm>
              <a:off x="3941317" y="309381"/>
              <a:ext cx="2736000" cy="2772000"/>
              <a:chOff x="3796125" y="-35750"/>
              <a:chExt cx="773400" cy="773400"/>
            </a:xfrm>
            <a:effectLst>
              <a:outerShdw blurRad="50800" dist="38100" algn="l" rotWithShape="0">
                <a:prstClr val="black">
                  <a:alpha val="40000"/>
                </a:prstClr>
              </a:outerShdw>
            </a:effectLst>
          </p:grpSpPr>
          <p:sp>
            <p:nvSpPr>
              <p:cNvPr id="9" name="Google Shape;834;p45">
                <a:extLst>
                  <a:ext uri="{FF2B5EF4-FFF2-40B4-BE49-F238E27FC236}">
                    <a16:creationId xmlns:a16="http://schemas.microsoft.com/office/drawing/2014/main" id="{F13FEA86-B730-9118-677E-FECE0B61B2BD}"/>
                  </a:ext>
                </a:extLst>
              </p:cNvPr>
              <p:cNvSpPr/>
              <p:nvPr/>
            </p:nvSpPr>
            <p:spPr>
              <a:xfrm>
                <a:off x="3796125" y="-35750"/>
                <a:ext cx="773400" cy="773400"/>
              </a:xfrm>
              <a:prstGeom prst="ellipse">
                <a:avLst/>
              </a:prstGeom>
              <a:solidFill>
                <a:schemeClr val="bg2">
                  <a:lumMod val="60000"/>
                  <a:lumOff val="40000"/>
                </a:schemeClr>
              </a:solidFill>
              <a:ln>
                <a:noFill/>
              </a:ln>
            </p:spPr>
            <p:txBody>
              <a:bodyPr spcFirstLastPara="1" wrap="square" lIns="91425" tIns="91425" rIns="91425" bIns="91425" anchor="ctr" anchorCtr="0">
                <a:noAutofit/>
              </a:bodyPr>
              <a:lstStyle/>
              <a:p>
                <a:pPr defTabSz="685783"/>
                <a:endParaRPr sz="1800" dirty="0">
                  <a:solidFill>
                    <a:srgbClr val="0C4F72"/>
                  </a:solidFill>
                  <a:latin typeface="PT Sans" panose="020B0503020203020204" pitchFamily="34" charset="0"/>
                  <a:cs typeface="Calibri" panose="020F0502020204030204" pitchFamily="34" charset="0"/>
                </a:endParaRPr>
              </a:p>
            </p:txBody>
          </p:sp>
          <p:sp>
            <p:nvSpPr>
              <p:cNvPr id="10" name="Google Shape;835;p45">
                <a:extLst>
                  <a:ext uri="{FF2B5EF4-FFF2-40B4-BE49-F238E27FC236}">
                    <a16:creationId xmlns:a16="http://schemas.microsoft.com/office/drawing/2014/main" id="{5A699ADE-A19C-5B61-75E0-A68004A92CBD}"/>
                  </a:ext>
                </a:extLst>
              </p:cNvPr>
              <p:cNvSpPr/>
              <p:nvPr/>
            </p:nvSpPr>
            <p:spPr>
              <a:xfrm rot="300986">
                <a:off x="3885827" y="89211"/>
                <a:ext cx="128066" cy="111087"/>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tx2">
                  <a:lumMod val="40000"/>
                  <a:lumOff val="60000"/>
                </a:schemeClr>
              </a:solidFill>
              <a:ln>
                <a:noFill/>
              </a:ln>
            </p:spPr>
            <p:txBody>
              <a:bodyPr spcFirstLastPara="1" wrap="square" lIns="91425" tIns="91425" rIns="91425" bIns="91425" anchor="ctr" anchorCtr="0">
                <a:noAutofit/>
              </a:bodyPr>
              <a:lstStyle/>
              <a:p>
                <a:pPr defTabSz="685783"/>
                <a:endParaRPr sz="1800">
                  <a:solidFill>
                    <a:srgbClr val="0C4F72"/>
                  </a:solidFill>
                  <a:latin typeface="PT Sans" panose="020B0503020203020204" pitchFamily="34" charset="0"/>
                  <a:cs typeface="Calibri" panose="020F0502020204030204" pitchFamily="34" charset="0"/>
                </a:endParaRPr>
              </a:p>
            </p:txBody>
          </p:sp>
        </p:grpSp>
        <p:sp>
          <p:nvSpPr>
            <p:cNvPr id="14" name="TextBox 13">
              <a:extLst>
                <a:ext uri="{FF2B5EF4-FFF2-40B4-BE49-F238E27FC236}">
                  <a16:creationId xmlns:a16="http://schemas.microsoft.com/office/drawing/2014/main" id="{DCBF0FED-6B72-078B-D7DE-21EC1559BA99}"/>
                </a:ext>
              </a:extLst>
            </p:cNvPr>
            <p:cNvSpPr txBox="1"/>
            <p:nvPr/>
          </p:nvSpPr>
          <p:spPr>
            <a:xfrm>
              <a:off x="4311000" y="892511"/>
              <a:ext cx="2166484" cy="1754326"/>
            </a:xfrm>
            <a:prstGeom prst="rect">
              <a:avLst/>
            </a:prstGeom>
            <a:noFill/>
          </p:spPr>
          <p:txBody>
            <a:bodyPr wrap="square">
              <a:spAutoFit/>
            </a:bodyPr>
            <a:lstStyle/>
            <a:p>
              <a:pPr algn="ctr" defTabSz="685783"/>
              <a:r>
                <a:rPr lang="en-US" sz="1800" b="1" dirty="0" err="1">
                  <a:solidFill>
                    <a:srgbClr val="000000"/>
                  </a:solidFill>
                  <a:latin typeface="PT Sans" panose="020B0503020203020204" pitchFamily="34" charset="0"/>
                  <a:cs typeface="Calibri" panose="020F0502020204030204" pitchFamily="34" charset="0"/>
                </a:rPr>
                <a:t>Detritivor</a:t>
              </a:r>
              <a:r>
                <a:rPr lang="en-US" sz="1800" b="1"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hidup</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dengan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cara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memakan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serpihan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tumbuhan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atau</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hewan</a:t>
              </a:r>
              <a:r>
                <a:rPr lang="en-US" sz="1800" dirty="0">
                  <a:solidFill>
                    <a:srgbClr val="000000"/>
                  </a:solidFill>
                  <a:latin typeface="PT Sans" panose="020B0503020203020204" pitchFamily="34" charset="0"/>
                  <a:cs typeface="Calibri" panose="020F0502020204030204" pitchFamily="34" charset="0"/>
                </a:rPr>
                <a:t> yang </a:t>
              </a:r>
              <a:r>
                <a:rPr lang="en-US" sz="1800" dirty="0" err="1">
                  <a:solidFill>
                    <a:srgbClr val="000000"/>
                  </a:solidFill>
                  <a:latin typeface="PT Sans" panose="020B0503020203020204" pitchFamily="34" charset="0"/>
                  <a:cs typeface="Calibri" panose="020F0502020204030204" pitchFamily="34" charset="0"/>
                </a:rPr>
                <a:t>sudah</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mati</a:t>
              </a:r>
              <a:r>
                <a:rPr lang="en-US" sz="1800" dirty="0">
                  <a:solidFill>
                    <a:srgbClr val="000000"/>
                  </a:solidFill>
                  <a:latin typeface="PT Sans" panose="020B0503020203020204" pitchFamily="34" charset="0"/>
                  <a:cs typeface="Calibri" panose="020F0502020204030204" pitchFamily="34" charset="0"/>
                </a:rPr>
                <a:t>. </a:t>
              </a:r>
              <a:endParaRPr lang="en-US" sz="1800" dirty="0">
                <a:solidFill>
                  <a:srgbClr val="0C4F72"/>
                </a:solidFill>
                <a:latin typeface="PT Sans" panose="020B0503020203020204" pitchFamily="34" charset="0"/>
                <a:cs typeface="Calibri" panose="020F0502020204030204" pitchFamily="34" charset="0"/>
              </a:endParaRPr>
            </a:p>
          </p:txBody>
        </p:sp>
      </p:grpSp>
      <p:pic>
        <p:nvPicPr>
          <p:cNvPr id="18" name="Picture 17">
            <a:extLst>
              <a:ext uri="{FF2B5EF4-FFF2-40B4-BE49-F238E27FC236}">
                <a16:creationId xmlns:a16="http://schemas.microsoft.com/office/drawing/2014/main" id="{5E70A425-D17A-170E-129E-D47317FC0B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8240" y="2053761"/>
            <a:ext cx="3303040" cy="2089222"/>
          </a:xfrm>
          <a:prstGeom prst="rect">
            <a:avLst/>
          </a:prstGeom>
        </p:spPr>
      </p:pic>
      <p:pic>
        <p:nvPicPr>
          <p:cNvPr id="20" name="Picture 19">
            <a:extLst>
              <a:ext uri="{FF2B5EF4-FFF2-40B4-BE49-F238E27FC236}">
                <a16:creationId xmlns:a16="http://schemas.microsoft.com/office/drawing/2014/main" id="{4A77D782-2D99-3C67-B9B4-8541FE58C9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8393" y="2521586"/>
            <a:ext cx="2284780" cy="2284780"/>
          </a:xfrm>
          <a:prstGeom prst="rect">
            <a:avLst/>
          </a:prstGeom>
        </p:spPr>
      </p:pic>
      <p:pic>
        <p:nvPicPr>
          <p:cNvPr id="13" name="Picture 12">
            <a:extLst>
              <a:ext uri="{FF2B5EF4-FFF2-40B4-BE49-F238E27FC236}">
                <a16:creationId xmlns:a16="http://schemas.microsoft.com/office/drawing/2014/main" id="{7D5D3E9D-BE33-C044-52E9-E9B0F8CEF8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08852959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40D541C4-5099-EDD8-33D1-1EAACE14224C}"/>
              </a:ext>
            </a:extLst>
          </p:cNvPr>
          <p:cNvSpPr/>
          <p:nvPr/>
        </p:nvSpPr>
        <p:spPr>
          <a:xfrm>
            <a:off x="457202" y="1524519"/>
            <a:ext cx="1823986"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itchFamily="34" charset="0"/>
              </a:rPr>
              <a:t>Produsen </a:t>
            </a:r>
          </a:p>
          <a:p>
            <a:pPr algn="ctr" defTabSz="685783"/>
            <a:r>
              <a:rPr lang="id-ID" sz="1200" b="1" dirty="0">
                <a:solidFill>
                  <a:srgbClr val="000000"/>
                </a:solidFill>
                <a:latin typeface="PT Sans" pitchFamily="34" charset="0"/>
              </a:rPr>
              <a:t>(tumbuhan berklorofil) </a:t>
            </a:r>
          </a:p>
        </p:txBody>
      </p:sp>
      <p:sp>
        <p:nvSpPr>
          <p:cNvPr id="3" name="Rounded Rectangle 2">
            <a:extLst>
              <a:ext uri="{FF2B5EF4-FFF2-40B4-BE49-F238E27FC236}">
                <a16:creationId xmlns:a16="http://schemas.microsoft.com/office/drawing/2014/main" id="{EC5AFDC6-9691-13A1-A1E3-A039C0730ADF}"/>
              </a:ext>
            </a:extLst>
          </p:cNvPr>
          <p:cNvSpPr/>
          <p:nvPr/>
        </p:nvSpPr>
        <p:spPr>
          <a:xfrm>
            <a:off x="3145857" y="1505643"/>
            <a:ext cx="1169470"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itchFamily="34" charset="0"/>
              </a:rPr>
              <a:t>Konsumen I </a:t>
            </a:r>
          </a:p>
          <a:p>
            <a:pPr algn="ctr" defTabSz="685783"/>
            <a:r>
              <a:rPr lang="id-ID" sz="1200" b="1" dirty="0">
                <a:solidFill>
                  <a:srgbClr val="000000"/>
                </a:solidFill>
                <a:latin typeface="PT Sans" pitchFamily="34" charset="0"/>
              </a:rPr>
              <a:t>(herbivor</a:t>
            </a:r>
            <a:r>
              <a:rPr lang="en-US" sz="1200" b="1" dirty="0">
                <a:solidFill>
                  <a:srgbClr val="000000"/>
                </a:solidFill>
                <a:latin typeface="PT Sans" panose="020B0503020203020204" pitchFamily="34" charset="0"/>
              </a:rPr>
              <a:t>)</a:t>
            </a:r>
            <a:endParaRPr lang="id-ID" sz="1200" b="1" dirty="0">
              <a:solidFill>
                <a:srgbClr val="000000"/>
              </a:solidFill>
              <a:latin typeface="PT Sans" panose="020B0503020203020204" pitchFamily="34" charset="0"/>
            </a:endParaRPr>
          </a:p>
        </p:txBody>
      </p:sp>
      <p:sp>
        <p:nvSpPr>
          <p:cNvPr id="4" name="Rounded Rectangle 3">
            <a:extLst>
              <a:ext uri="{FF2B5EF4-FFF2-40B4-BE49-F238E27FC236}">
                <a16:creationId xmlns:a16="http://schemas.microsoft.com/office/drawing/2014/main" id="{73225DA2-F3DA-AA2E-6FAC-46104D5AAFB7}"/>
              </a:ext>
            </a:extLst>
          </p:cNvPr>
          <p:cNvSpPr/>
          <p:nvPr/>
        </p:nvSpPr>
        <p:spPr>
          <a:xfrm>
            <a:off x="5179996" y="1505643"/>
            <a:ext cx="1438977"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itchFamily="34" charset="0"/>
              </a:rPr>
              <a:t>Konsumen II </a:t>
            </a:r>
          </a:p>
          <a:p>
            <a:pPr algn="ctr" defTabSz="685783"/>
            <a:r>
              <a:rPr lang="id-ID" sz="1200" b="1" dirty="0">
                <a:solidFill>
                  <a:srgbClr val="000000"/>
                </a:solidFill>
                <a:latin typeface="PT Sans" pitchFamily="34" charset="0"/>
              </a:rPr>
              <a:t>(karnivor kecil</a:t>
            </a:r>
            <a:r>
              <a:rPr lang="en-US" sz="1200" b="1" dirty="0">
                <a:solidFill>
                  <a:srgbClr val="000000"/>
                </a:solidFill>
                <a:latin typeface="PT Sans" panose="020B0503020203020204" pitchFamily="34" charset="0"/>
              </a:rPr>
              <a:t>)</a:t>
            </a:r>
            <a:endParaRPr lang="id-ID" sz="1200" b="1" dirty="0">
              <a:solidFill>
                <a:srgbClr val="000000"/>
              </a:solidFill>
              <a:latin typeface="PT Sans" panose="020B0503020203020204" pitchFamily="34" charset="0"/>
            </a:endParaRPr>
          </a:p>
        </p:txBody>
      </p:sp>
      <p:sp>
        <p:nvSpPr>
          <p:cNvPr id="5" name="Rounded Rectangle 4">
            <a:extLst>
              <a:ext uri="{FF2B5EF4-FFF2-40B4-BE49-F238E27FC236}">
                <a16:creationId xmlns:a16="http://schemas.microsoft.com/office/drawing/2014/main" id="{6882894B-6D0B-AB28-A0C2-FAB430C07E98}"/>
              </a:ext>
            </a:extLst>
          </p:cNvPr>
          <p:cNvSpPr/>
          <p:nvPr/>
        </p:nvSpPr>
        <p:spPr>
          <a:xfrm>
            <a:off x="7483642" y="1524517"/>
            <a:ext cx="1438976"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itchFamily="34" charset="0"/>
              </a:rPr>
              <a:t>Konsumen III </a:t>
            </a:r>
          </a:p>
          <a:p>
            <a:pPr algn="ctr" defTabSz="685783"/>
            <a:r>
              <a:rPr lang="id-ID" sz="1200" b="1" dirty="0">
                <a:solidFill>
                  <a:srgbClr val="000000"/>
                </a:solidFill>
                <a:latin typeface="PT Sans" pitchFamily="34" charset="0"/>
              </a:rPr>
              <a:t>(karnivor besar)</a:t>
            </a:r>
          </a:p>
        </p:txBody>
      </p:sp>
      <p:sp>
        <p:nvSpPr>
          <p:cNvPr id="6" name="Rounded Rectangle 5">
            <a:extLst>
              <a:ext uri="{FF2B5EF4-FFF2-40B4-BE49-F238E27FC236}">
                <a16:creationId xmlns:a16="http://schemas.microsoft.com/office/drawing/2014/main" id="{8769209F-873D-ED85-78C2-52C42DD8D2EA}"/>
              </a:ext>
            </a:extLst>
          </p:cNvPr>
          <p:cNvSpPr/>
          <p:nvPr/>
        </p:nvSpPr>
        <p:spPr>
          <a:xfrm>
            <a:off x="2119772" y="858713"/>
            <a:ext cx="5103238" cy="306467"/>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rPr>
              <a:t>Energi yang dilepas ke lingkungan dalam bentuk panas</a:t>
            </a:r>
          </a:p>
        </p:txBody>
      </p:sp>
      <p:sp>
        <p:nvSpPr>
          <p:cNvPr id="7" name="Rounded Rectangle 6">
            <a:extLst>
              <a:ext uri="{FF2B5EF4-FFF2-40B4-BE49-F238E27FC236}">
                <a16:creationId xmlns:a16="http://schemas.microsoft.com/office/drawing/2014/main" id="{FC68F8E4-D583-07A0-6A60-7F7B1EF3CAA7}"/>
              </a:ext>
            </a:extLst>
          </p:cNvPr>
          <p:cNvSpPr/>
          <p:nvPr/>
        </p:nvSpPr>
        <p:spPr>
          <a:xfrm>
            <a:off x="3267125" y="2245320"/>
            <a:ext cx="3069681"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rPr>
              <a:t>Sampah organik </a:t>
            </a:r>
          </a:p>
          <a:p>
            <a:pPr algn="ctr" defTabSz="685783"/>
            <a:r>
              <a:rPr lang="nl-NL" sz="1200" b="1" dirty="0">
                <a:solidFill>
                  <a:srgbClr val="000000"/>
                </a:solidFill>
                <a:latin typeface="PT Sans" panose="020B0503020203020204" pitchFamily="34" charset="0"/>
              </a:rPr>
              <a:t>(tumbuhan dan hewan yang mati)</a:t>
            </a:r>
          </a:p>
        </p:txBody>
      </p:sp>
      <p:sp>
        <p:nvSpPr>
          <p:cNvPr id="8" name="Rounded Rectangle 7">
            <a:extLst>
              <a:ext uri="{FF2B5EF4-FFF2-40B4-BE49-F238E27FC236}">
                <a16:creationId xmlns:a16="http://schemas.microsoft.com/office/drawing/2014/main" id="{07368350-4B93-9AFF-A009-B89644D7BA27}"/>
              </a:ext>
            </a:extLst>
          </p:cNvPr>
          <p:cNvSpPr/>
          <p:nvPr/>
        </p:nvSpPr>
        <p:spPr>
          <a:xfrm>
            <a:off x="3267125" y="2973723"/>
            <a:ext cx="3069681"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rPr>
              <a:t>Pembusukan oleh mikroorganisme dalam tanah menjadi humus 	</a:t>
            </a:r>
          </a:p>
        </p:txBody>
      </p:sp>
      <p:sp>
        <p:nvSpPr>
          <p:cNvPr id="9" name="Rounded Rectangle 8">
            <a:extLst>
              <a:ext uri="{FF2B5EF4-FFF2-40B4-BE49-F238E27FC236}">
                <a16:creationId xmlns:a16="http://schemas.microsoft.com/office/drawing/2014/main" id="{5580685E-C55F-56B6-D91F-9F68EF1C8F58}"/>
              </a:ext>
            </a:extLst>
          </p:cNvPr>
          <p:cNvSpPr/>
          <p:nvPr/>
        </p:nvSpPr>
        <p:spPr>
          <a:xfrm>
            <a:off x="3267125" y="3694353"/>
            <a:ext cx="3069681"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rPr>
              <a:t>Mineralisasi oleh mikroorganisme dalam tanah menjadi bahan mineral</a:t>
            </a:r>
          </a:p>
        </p:txBody>
      </p:sp>
      <p:sp>
        <p:nvSpPr>
          <p:cNvPr id="10" name="Rounded Rectangle 9">
            <a:extLst>
              <a:ext uri="{FF2B5EF4-FFF2-40B4-BE49-F238E27FC236}">
                <a16:creationId xmlns:a16="http://schemas.microsoft.com/office/drawing/2014/main" id="{D0956991-C673-7E24-D6D5-96EA0623D8F9}"/>
              </a:ext>
            </a:extLst>
          </p:cNvPr>
          <p:cNvSpPr/>
          <p:nvPr/>
        </p:nvSpPr>
        <p:spPr>
          <a:xfrm>
            <a:off x="460481" y="3698444"/>
            <a:ext cx="1817429" cy="510778"/>
          </a:xfrm>
          <a:prstGeom prst="roundRect">
            <a:avLst/>
          </a:prstGeom>
          <a:solidFill>
            <a:schemeClr val="accent2">
              <a:lumMod val="60000"/>
              <a:lumOff val="40000"/>
            </a:schemeClr>
          </a:solidFill>
          <a:ln>
            <a:noFill/>
          </a:ln>
          <a:effectLst>
            <a:outerShdw blurRad="50800" dist="38100" dir="13500000" algn="br"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rPr>
              <a:t>Bahan mineral siap diserap oleh tumbuhan </a:t>
            </a:r>
          </a:p>
        </p:txBody>
      </p:sp>
      <p:sp>
        <p:nvSpPr>
          <p:cNvPr id="12" name="Rectangle 11">
            <a:extLst>
              <a:ext uri="{FF2B5EF4-FFF2-40B4-BE49-F238E27FC236}">
                <a16:creationId xmlns:a16="http://schemas.microsoft.com/office/drawing/2014/main" id="{C23D99C9-1083-9AF4-6038-706A33BFE5A0}"/>
              </a:ext>
            </a:extLst>
          </p:cNvPr>
          <p:cNvSpPr/>
          <p:nvPr/>
        </p:nvSpPr>
        <p:spPr>
          <a:xfrm>
            <a:off x="264696" y="228600"/>
            <a:ext cx="4976940" cy="338554"/>
          </a:xfrm>
          <a:prstGeom prst="rect">
            <a:avLst/>
          </a:prstGeom>
          <a:solidFill>
            <a:schemeClr val="accent4">
              <a:lumMod val="60000"/>
              <a:lumOff val="40000"/>
            </a:schemeClr>
          </a:solidFill>
          <a:effectLst>
            <a:outerShdw blurRad="50800" dist="38100" dir="8100000" algn="tr" rotWithShape="0">
              <a:prstClr val="black">
                <a:alpha val="40000"/>
              </a:prstClr>
            </a:outerShdw>
          </a:effectLst>
        </p:spPr>
        <p:txBody>
          <a:bodyPr wrap="none">
            <a:spAutoFit/>
          </a:bodyPr>
          <a:lstStyle/>
          <a:p>
            <a:pPr defTabSz="685783"/>
            <a:r>
              <a:rPr lang="sv-SE" sz="1600" b="1" dirty="0">
                <a:solidFill>
                  <a:srgbClr val="000000"/>
                </a:solidFill>
                <a:latin typeface="PT Sans" panose="020B0503020203020204" pitchFamily="34" charset="0"/>
              </a:rPr>
              <a:t>Skema Siklus Materi dan Arus Energi Dalam Ekosistem </a:t>
            </a:r>
            <a:endParaRPr lang="id-ID" sz="1600" b="1" dirty="0">
              <a:solidFill>
                <a:srgbClr val="000000"/>
              </a:solidFill>
              <a:latin typeface="PT Sans" panose="020B0503020203020204" pitchFamily="34" charset="0"/>
            </a:endParaRPr>
          </a:p>
        </p:txBody>
      </p:sp>
      <p:cxnSp>
        <p:nvCxnSpPr>
          <p:cNvPr id="13" name="Straight Arrow Connector 12">
            <a:extLst>
              <a:ext uri="{FF2B5EF4-FFF2-40B4-BE49-F238E27FC236}">
                <a16:creationId xmlns:a16="http://schemas.microsoft.com/office/drawing/2014/main" id="{2A5792B0-9DFB-1399-3452-ECF36DE099C7}"/>
              </a:ext>
            </a:extLst>
          </p:cNvPr>
          <p:cNvCxnSpPr/>
          <p:nvPr/>
        </p:nvCxnSpPr>
        <p:spPr>
          <a:xfrm>
            <a:off x="2274631" y="1673087"/>
            <a:ext cx="864669" cy="0"/>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120805F-99FA-A65C-BE53-63B24E819C25}"/>
              </a:ext>
            </a:extLst>
          </p:cNvPr>
          <p:cNvCxnSpPr/>
          <p:nvPr/>
        </p:nvCxnSpPr>
        <p:spPr>
          <a:xfrm>
            <a:off x="2274631" y="1845366"/>
            <a:ext cx="864669"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84016E0-E944-DB91-00CB-79E5903166C7}"/>
              </a:ext>
            </a:extLst>
          </p:cNvPr>
          <p:cNvCxnSpPr/>
          <p:nvPr/>
        </p:nvCxnSpPr>
        <p:spPr>
          <a:xfrm>
            <a:off x="4315327" y="1673087"/>
            <a:ext cx="864669" cy="0"/>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B90FB7E-AAE7-4D95-F325-6A49344C1853}"/>
              </a:ext>
            </a:extLst>
          </p:cNvPr>
          <p:cNvCxnSpPr/>
          <p:nvPr/>
        </p:nvCxnSpPr>
        <p:spPr>
          <a:xfrm>
            <a:off x="4315327" y="1845366"/>
            <a:ext cx="864669"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1F76571-C2AF-436B-D4AA-D24B1327FF8A}"/>
              </a:ext>
            </a:extLst>
          </p:cNvPr>
          <p:cNvCxnSpPr/>
          <p:nvPr/>
        </p:nvCxnSpPr>
        <p:spPr>
          <a:xfrm>
            <a:off x="6618974" y="1673087"/>
            <a:ext cx="864669" cy="0"/>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FDF2820-7581-2706-0C32-219A12CEA12B}"/>
              </a:ext>
            </a:extLst>
          </p:cNvPr>
          <p:cNvCxnSpPr/>
          <p:nvPr/>
        </p:nvCxnSpPr>
        <p:spPr>
          <a:xfrm>
            <a:off x="6618974" y="1845366"/>
            <a:ext cx="864669"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4A7DB77D-943B-011C-CC6B-02F75AA7A15B}"/>
              </a:ext>
            </a:extLst>
          </p:cNvPr>
          <p:cNvGrpSpPr/>
          <p:nvPr/>
        </p:nvGrpSpPr>
        <p:grpSpPr>
          <a:xfrm>
            <a:off x="4656192" y="2759425"/>
            <a:ext cx="281608" cy="210021"/>
            <a:chOff x="4656191" y="2759424"/>
            <a:chExt cx="281608" cy="396000"/>
          </a:xfrm>
        </p:grpSpPr>
        <p:cxnSp>
          <p:nvCxnSpPr>
            <p:cNvPr id="20" name="Straight Arrow Connector 19">
              <a:extLst>
                <a:ext uri="{FF2B5EF4-FFF2-40B4-BE49-F238E27FC236}">
                  <a16:creationId xmlns:a16="http://schemas.microsoft.com/office/drawing/2014/main" id="{DA4F9995-1C88-9424-FDAE-C43DB385F22E}"/>
                </a:ext>
              </a:extLst>
            </p:cNvPr>
            <p:cNvCxnSpPr/>
            <p:nvPr/>
          </p:nvCxnSpPr>
          <p:spPr>
            <a:xfrm rot="5400000">
              <a:off x="4739799" y="2957424"/>
              <a:ext cx="396000" cy="0"/>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4640E67-1CE9-A100-3AE1-F4E77511B6C3}"/>
                </a:ext>
              </a:extLst>
            </p:cNvPr>
            <p:cNvCxnSpPr/>
            <p:nvPr/>
          </p:nvCxnSpPr>
          <p:spPr>
            <a:xfrm rot="5400000">
              <a:off x="4458191" y="2957424"/>
              <a:ext cx="39600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2" name="Straight Arrow Connector 21">
            <a:extLst>
              <a:ext uri="{FF2B5EF4-FFF2-40B4-BE49-F238E27FC236}">
                <a16:creationId xmlns:a16="http://schemas.microsoft.com/office/drawing/2014/main" id="{C766064E-6375-692B-7506-8646DA6609B5}"/>
              </a:ext>
            </a:extLst>
          </p:cNvPr>
          <p:cNvCxnSpPr>
            <a:stCxn id="9" idx="1"/>
            <a:endCxn id="10" idx="3"/>
          </p:cNvCxnSpPr>
          <p:nvPr/>
        </p:nvCxnSpPr>
        <p:spPr>
          <a:xfrm flipH="1">
            <a:off x="2277910" y="3949742"/>
            <a:ext cx="989215" cy="4091"/>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819740A-BA10-1C94-27F7-9EE8A4482D74}"/>
              </a:ext>
            </a:extLst>
          </p:cNvPr>
          <p:cNvCxnSpPr>
            <a:stCxn id="10" idx="0"/>
            <a:endCxn id="2" idx="2"/>
          </p:cNvCxnSpPr>
          <p:nvPr/>
        </p:nvCxnSpPr>
        <p:spPr>
          <a:xfrm flipH="1" flipV="1">
            <a:off x="1369195" y="2035297"/>
            <a:ext cx="1" cy="1663147"/>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48">
            <a:extLst>
              <a:ext uri="{FF2B5EF4-FFF2-40B4-BE49-F238E27FC236}">
                <a16:creationId xmlns:a16="http://schemas.microsoft.com/office/drawing/2014/main" id="{F1347F87-8F4A-13DE-66AD-1B8A3F526CF5}"/>
              </a:ext>
            </a:extLst>
          </p:cNvPr>
          <p:cNvCxnSpPr>
            <a:cxnSpLocks/>
            <a:endCxn id="7" idx="1"/>
          </p:cNvCxnSpPr>
          <p:nvPr/>
        </p:nvCxnSpPr>
        <p:spPr>
          <a:xfrm>
            <a:off x="1990641" y="2035287"/>
            <a:ext cx="1276484" cy="465422"/>
          </a:xfrm>
          <a:prstGeom prst="bentConnector3">
            <a:avLst>
              <a:gd name="adj1" fmla="val 553"/>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48">
            <a:extLst>
              <a:ext uri="{FF2B5EF4-FFF2-40B4-BE49-F238E27FC236}">
                <a16:creationId xmlns:a16="http://schemas.microsoft.com/office/drawing/2014/main" id="{2AFF2DB9-6162-499C-4D8F-B89742031586}"/>
              </a:ext>
            </a:extLst>
          </p:cNvPr>
          <p:cNvCxnSpPr>
            <a:cxnSpLocks/>
          </p:cNvCxnSpPr>
          <p:nvPr/>
        </p:nvCxnSpPr>
        <p:spPr>
          <a:xfrm>
            <a:off x="1630018" y="2038622"/>
            <a:ext cx="1637107" cy="600847"/>
          </a:xfrm>
          <a:prstGeom prst="bentConnector3">
            <a:avLst>
              <a:gd name="adj1" fmla="val -58"/>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48">
            <a:extLst>
              <a:ext uri="{FF2B5EF4-FFF2-40B4-BE49-F238E27FC236}">
                <a16:creationId xmlns:a16="http://schemas.microsoft.com/office/drawing/2014/main" id="{D7D582A9-21A7-0DE8-9A47-3B25E5633DC0}"/>
              </a:ext>
            </a:extLst>
          </p:cNvPr>
          <p:cNvCxnSpPr>
            <a:cxnSpLocks/>
            <a:endCxn id="7" idx="3"/>
          </p:cNvCxnSpPr>
          <p:nvPr/>
        </p:nvCxnSpPr>
        <p:spPr>
          <a:xfrm rot="10800000" flipV="1">
            <a:off x="6336807" y="2035287"/>
            <a:ext cx="1564805" cy="465421"/>
          </a:xfrm>
          <a:prstGeom prst="bentConnector3">
            <a:avLst>
              <a:gd name="adj1" fmla="val -16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48">
            <a:extLst>
              <a:ext uri="{FF2B5EF4-FFF2-40B4-BE49-F238E27FC236}">
                <a16:creationId xmlns:a16="http://schemas.microsoft.com/office/drawing/2014/main" id="{02211DE2-363E-25E0-81E3-BAC30F75BFAC}"/>
              </a:ext>
            </a:extLst>
          </p:cNvPr>
          <p:cNvCxnSpPr>
            <a:cxnSpLocks/>
            <a:stCxn id="5" idx="2"/>
          </p:cNvCxnSpPr>
          <p:nvPr/>
        </p:nvCxnSpPr>
        <p:spPr>
          <a:xfrm rot="5400000">
            <a:off x="6969546" y="1402561"/>
            <a:ext cx="600850" cy="1866319"/>
          </a:xfrm>
          <a:prstGeom prst="bentConnector2">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D3287AA1-9549-38E2-26CA-5975BD07005D}"/>
              </a:ext>
            </a:extLst>
          </p:cNvPr>
          <p:cNvCxnSpPr/>
          <p:nvPr/>
        </p:nvCxnSpPr>
        <p:spPr>
          <a:xfrm flipV="1">
            <a:off x="2657270" y="1168504"/>
            <a:ext cx="0" cy="504584"/>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C666D87-B513-12C2-4D75-3A24CB4E2838}"/>
              </a:ext>
            </a:extLst>
          </p:cNvPr>
          <p:cNvCxnSpPr/>
          <p:nvPr/>
        </p:nvCxnSpPr>
        <p:spPr>
          <a:xfrm flipV="1">
            <a:off x="4675942" y="1168504"/>
            <a:ext cx="0" cy="504584"/>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DFC29825-0A37-1E4D-E04B-87FD5FA48033}"/>
              </a:ext>
            </a:extLst>
          </p:cNvPr>
          <p:cNvCxnSpPr/>
          <p:nvPr/>
        </p:nvCxnSpPr>
        <p:spPr>
          <a:xfrm flipV="1">
            <a:off x="7018386" y="1168504"/>
            <a:ext cx="0" cy="504584"/>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A64681F8-7F1C-C7B2-4E88-C8554D975C06}"/>
              </a:ext>
            </a:extLst>
          </p:cNvPr>
          <p:cNvGrpSpPr/>
          <p:nvPr/>
        </p:nvGrpSpPr>
        <p:grpSpPr>
          <a:xfrm>
            <a:off x="4649229" y="3484331"/>
            <a:ext cx="281608" cy="210021"/>
            <a:chOff x="4656191" y="2759424"/>
            <a:chExt cx="281608" cy="396000"/>
          </a:xfrm>
        </p:grpSpPr>
        <p:cxnSp>
          <p:nvCxnSpPr>
            <p:cNvPr id="32" name="Straight Arrow Connector 31">
              <a:extLst>
                <a:ext uri="{FF2B5EF4-FFF2-40B4-BE49-F238E27FC236}">
                  <a16:creationId xmlns:a16="http://schemas.microsoft.com/office/drawing/2014/main" id="{E265B783-C237-BF64-12CD-A6D14C1820FA}"/>
                </a:ext>
              </a:extLst>
            </p:cNvPr>
            <p:cNvCxnSpPr/>
            <p:nvPr/>
          </p:nvCxnSpPr>
          <p:spPr>
            <a:xfrm rot="5400000">
              <a:off x="4739799" y="2957424"/>
              <a:ext cx="396000" cy="0"/>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ABF62391-922E-E5F1-EAA3-AF5291BF72A1}"/>
                </a:ext>
              </a:extLst>
            </p:cNvPr>
            <p:cNvCxnSpPr/>
            <p:nvPr/>
          </p:nvCxnSpPr>
          <p:spPr>
            <a:xfrm rot="5400000">
              <a:off x="4458191" y="2957424"/>
              <a:ext cx="39600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34" name="Picture 33">
            <a:extLst>
              <a:ext uri="{FF2B5EF4-FFF2-40B4-BE49-F238E27FC236}">
                <a16:creationId xmlns:a16="http://schemas.microsoft.com/office/drawing/2014/main" id="{C528EF40-6E67-DDAD-0E2A-1230F842AA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grpSp>
        <p:nvGrpSpPr>
          <p:cNvPr id="40" name="Group 39">
            <a:extLst>
              <a:ext uri="{FF2B5EF4-FFF2-40B4-BE49-F238E27FC236}">
                <a16:creationId xmlns:a16="http://schemas.microsoft.com/office/drawing/2014/main" id="{FEBDB327-E2E4-6088-1973-917E281CD805}"/>
              </a:ext>
            </a:extLst>
          </p:cNvPr>
          <p:cNvGrpSpPr/>
          <p:nvPr/>
        </p:nvGrpSpPr>
        <p:grpSpPr>
          <a:xfrm>
            <a:off x="6606549" y="3469792"/>
            <a:ext cx="2357432" cy="738664"/>
            <a:chOff x="6606549" y="3469792"/>
            <a:chExt cx="2357432" cy="738664"/>
          </a:xfrm>
        </p:grpSpPr>
        <p:sp>
          <p:nvSpPr>
            <p:cNvPr id="11" name="Rectangle 10">
              <a:extLst>
                <a:ext uri="{FF2B5EF4-FFF2-40B4-BE49-F238E27FC236}">
                  <a16:creationId xmlns:a16="http://schemas.microsoft.com/office/drawing/2014/main" id="{B04539A8-42C5-331A-B1EF-CF5F59AE3E67}"/>
                </a:ext>
              </a:extLst>
            </p:cNvPr>
            <p:cNvSpPr/>
            <p:nvPr/>
          </p:nvSpPr>
          <p:spPr>
            <a:xfrm>
              <a:off x="6894549" y="3469792"/>
              <a:ext cx="2069432" cy="738664"/>
            </a:xfrm>
            <a:prstGeom prst="rect">
              <a:avLst/>
            </a:prstGeom>
          </p:spPr>
          <p:txBody>
            <a:bodyPr wrap="square">
              <a:spAutoFit/>
            </a:bodyPr>
            <a:lstStyle/>
            <a:p>
              <a:pPr defTabSz="685783"/>
              <a:r>
                <a:rPr lang="id-ID" sz="1400" dirty="0">
                  <a:solidFill>
                    <a:srgbClr val="000000"/>
                  </a:solidFill>
                  <a:latin typeface="PT Sans" pitchFamily="34" charset="0"/>
                </a:rPr>
                <a:t>Keterangan: </a:t>
              </a:r>
            </a:p>
            <a:p>
              <a:pPr defTabSz="685783"/>
              <a:r>
                <a:rPr lang="id-ID" sz="1400" dirty="0">
                  <a:solidFill>
                    <a:srgbClr val="000000"/>
                  </a:solidFill>
                  <a:latin typeface="PT Sans" pitchFamily="34" charset="0"/>
                </a:rPr>
                <a:t>= siklus materi/mineral </a:t>
              </a:r>
            </a:p>
            <a:p>
              <a:pPr defTabSz="685783"/>
              <a:r>
                <a:rPr lang="id-ID" sz="1400" dirty="0">
                  <a:solidFill>
                    <a:srgbClr val="000000"/>
                  </a:solidFill>
                  <a:latin typeface="PT Sans" pitchFamily="34" charset="0"/>
                </a:rPr>
                <a:t>= siklus energi 	</a:t>
              </a:r>
            </a:p>
          </p:txBody>
        </p:sp>
        <p:cxnSp>
          <p:nvCxnSpPr>
            <p:cNvPr id="38" name="Straight Arrow Connector 37">
              <a:extLst>
                <a:ext uri="{FF2B5EF4-FFF2-40B4-BE49-F238E27FC236}">
                  <a16:creationId xmlns:a16="http://schemas.microsoft.com/office/drawing/2014/main" id="{5203987A-4121-68BC-D0F9-F6F77A39DE31}"/>
                </a:ext>
              </a:extLst>
            </p:cNvPr>
            <p:cNvCxnSpPr>
              <a:cxnSpLocks/>
            </p:cNvCxnSpPr>
            <p:nvPr/>
          </p:nvCxnSpPr>
          <p:spPr>
            <a:xfrm>
              <a:off x="6606549" y="4062649"/>
              <a:ext cx="288000" cy="0"/>
            </a:xfrm>
            <a:prstGeom prst="straightConnector1">
              <a:avLst/>
            </a:prstGeom>
            <a:ln w="1905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F646780A-36D2-174A-549B-B73897752420}"/>
                </a:ext>
              </a:extLst>
            </p:cNvPr>
            <p:cNvCxnSpPr>
              <a:cxnSpLocks/>
            </p:cNvCxnSpPr>
            <p:nvPr/>
          </p:nvCxnSpPr>
          <p:spPr>
            <a:xfrm>
              <a:off x="6606549" y="3838419"/>
              <a:ext cx="28800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1858691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6000"/>
                            </p:stCondLst>
                            <p:childTnLst>
                              <p:par>
                                <p:cTn id="53" presetID="22" presetClass="entr" presetSubtype="2"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right)">
                                      <p:cBhvr>
                                        <p:cTn id="55" dur="500"/>
                                        <p:tgtEl>
                                          <p:spTgt spid="27"/>
                                        </p:tgtEl>
                                      </p:cBhvr>
                                    </p:animEffect>
                                  </p:childTnLst>
                                </p:cTn>
                              </p:par>
                            </p:childTnLst>
                          </p:cTn>
                        </p:par>
                        <p:par>
                          <p:cTn id="56" fill="hold">
                            <p:stCondLst>
                              <p:cond delay="6500"/>
                            </p:stCondLst>
                            <p:childTnLst>
                              <p:par>
                                <p:cTn id="57" presetID="22" presetClass="entr" presetSubtype="2"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right)">
                                      <p:cBhvr>
                                        <p:cTn id="59" dur="500"/>
                                        <p:tgtEl>
                                          <p:spTgt spid="26"/>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up)">
                                      <p:cBhvr>
                                        <p:cTn id="63" dur="500"/>
                                        <p:tgtEl>
                                          <p:spTgt spid="7"/>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500"/>
                                        <p:tgtEl>
                                          <p:spTgt spid="19"/>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up)">
                                      <p:cBhvr>
                                        <p:cTn id="71" dur="500"/>
                                        <p:tgtEl>
                                          <p:spTgt spid="8"/>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up)">
                                      <p:cBhvr>
                                        <p:cTn id="75" dur="500"/>
                                        <p:tgtEl>
                                          <p:spTgt spid="31"/>
                                        </p:tgtEl>
                                      </p:cBhvr>
                                    </p:animEffect>
                                  </p:childTnLst>
                                </p:cTn>
                              </p:par>
                            </p:childTnLst>
                          </p:cTn>
                        </p:par>
                        <p:par>
                          <p:cTn id="76" fill="hold">
                            <p:stCondLst>
                              <p:cond delay="9000"/>
                            </p:stCondLst>
                            <p:childTnLst>
                              <p:par>
                                <p:cTn id="77" presetID="22" presetClass="entr" presetSubtype="1"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up)">
                                      <p:cBhvr>
                                        <p:cTn id="79" dur="500"/>
                                        <p:tgtEl>
                                          <p:spTgt spid="9"/>
                                        </p:tgtEl>
                                      </p:cBhvr>
                                    </p:animEffect>
                                  </p:childTnLst>
                                </p:cTn>
                              </p:par>
                            </p:childTnLst>
                          </p:cTn>
                        </p:par>
                        <p:par>
                          <p:cTn id="80" fill="hold">
                            <p:stCondLst>
                              <p:cond delay="9500"/>
                            </p:stCondLst>
                            <p:childTnLst>
                              <p:par>
                                <p:cTn id="81" presetID="22" presetClass="entr" presetSubtype="2"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par>
                          <p:cTn id="84" fill="hold">
                            <p:stCondLst>
                              <p:cond delay="10000"/>
                            </p:stCondLst>
                            <p:childTnLst>
                              <p:par>
                                <p:cTn id="85" presetID="2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wipe(right)">
                                      <p:cBhvr>
                                        <p:cTn id="87" dur="500"/>
                                        <p:tgtEl>
                                          <p:spTgt spid="10"/>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down)">
                                      <p:cBhvr>
                                        <p:cTn id="91" dur="500"/>
                                        <p:tgtEl>
                                          <p:spTgt spid="23"/>
                                        </p:tgtEl>
                                      </p:cBhvr>
                                    </p:animEffect>
                                  </p:childTnLst>
                                </p:cTn>
                              </p:par>
                            </p:childTnLst>
                          </p:cTn>
                        </p:par>
                        <p:par>
                          <p:cTn id="92" fill="hold">
                            <p:stCondLst>
                              <p:cond delay="11000"/>
                            </p:stCondLst>
                            <p:childTnLst>
                              <p:par>
                                <p:cTn id="93" presetID="22" presetClass="entr" presetSubtype="4"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down)">
                                      <p:cBhvr>
                                        <p:cTn id="95" dur="500"/>
                                        <p:tgtEl>
                                          <p:spTgt spid="28"/>
                                        </p:tgtEl>
                                      </p:cBhvr>
                                    </p:animEffect>
                                  </p:childTnLst>
                                </p:cTn>
                              </p:par>
                            </p:childTnLst>
                          </p:cTn>
                        </p:par>
                        <p:par>
                          <p:cTn id="96" fill="hold">
                            <p:stCondLst>
                              <p:cond delay="11500"/>
                            </p:stCondLst>
                            <p:childTnLst>
                              <p:par>
                                <p:cTn id="97" presetID="22" presetClass="entr" presetSubtype="4" fill="hold" nodeType="after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wipe(down)">
                                      <p:cBhvr>
                                        <p:cTn id="99" dur="500"/>
                                        <p:tgtEl>
                                          <p:spTgt spid="29"/>
                                        </p:tgtEl>
                                      </p:cBhvr>
                                    </p:animEffect>
                                  </p:childTnLst>
                                </p:cTn>
                              </p:par>
                            </p:childTnLst>
                          </p:cTn>
                        </p:par>
                        <p:par>
                          <p:cTn id="100" fill="hold">
                            <p:stCondLst>
                              <p:cond delay="12000"/>
                            </p:stCondLst>
                            <p:childTnLst>
                              <p:par>
                                <p:cTn id="101" presetID="22" presetClass="entr" presetSubtype="4" fill="hold"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down)">
                                      <p:cBhvr>
                                        <p:cTn id="103" dur="500"/>
                                        <p:tgtEl>
                                          <p:spTgt spid="30"/>
                                        </p:tgtEl>
                                      </p:cBhvr>
                                    </p:animEffect>
                                  </p:childTnLst>
                                </p:cTn>
                              </p:par>
                            </p:childTnLst>
                          </p:cTn>
                        </p:par>
                        <p:par>
                          <p:cTn id="104" fill="hold">
                            <p:stCondLst>
                              <p:cond delay="12500"/>
                            </p:stCondLst>
                            <p:childTnLst>
                              <p:par>
                                <p:cTn id="105" presetID="22" presetClass="entr" presetSubtype="4" fill="hold" grpId="0" nodeType="afterEffect">
                                  <p:stCondLst>
                                    <p:cond delay="0"/>
                                  </p:stCondLst>
                                  <p:childTnLst>
                                    <p:set>
                                      <p:cBhvr>
                                        <p:cTn id="106" dur="1" fill="hold">
                                          <p:stCondLst>
                                            <p:cond delay="0"/>
                                          </p:stCondLst>
                                        </p:cTn>
                                        <p:tgtEl>
                                          <p:spTgt spid="6"/>
                                        </p:tgtEl>
                                        <p:attrNameLst>
                                          <p:attrName>style.visibility</p:attrName>
                                        </p:attrNameLst>
                                      </p:cBhvr>
                                      <p:to>
                                        <p:strVal val="visible"/>
                                      </p:to>
                                    </p:set>
                                    <p:animEffect transition="in" filter="wipe(down)">
                                      <p:cBhvr>
                                        <p:cTn id="107" dur="500"/>
                                        <p:tgtEl>
                                          <p:spTgt spid="6"/>
                                        </p:tgtEl>
                                      </p:cBhvr>
                                    </p:animEffect>
                                  </p:childTnLst>
                                </p:cTn>
                              </p:par>
                            </p:childTnLst>
                          </p:cTn>
                        </p:par>
                        <p:par>
                          <p:cTn id="108" fill="hold">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wipe(left)">
                                      <p:cBhvr>
                                        <p:cTn id="1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38"/>
          <p:cNvSpPr txBox="1">
            <a:spLocks noGrp="1"/>
          </p:cNvSpPr>
          <p:nvPr>
            <p:ph type="title"/>
          </p:nvPr>
        </p:nvSpPr>
        <p:spPr>
          <a:xfrm>
            <a:off x="586009" y="2117523"/>
            <a:ext cx="5486997" cy="755400"/>
          </a:xfrm>
          <a:prstGeom prst="rect">
            <a:avLst/>
          </a:prstGeom>
        </p:spPr>
        <p:txBody>
          <a:bodyPr spcFirstLastPara="1" wrap="square" lIns="91425" tIns="91425" rIns="91425" bIns="91425" anchor="ctr" anchorCtr="0">
            <a:noAutofit/>
          </a:bodyPr>
          <a:lstStyle/>
          <a:p>
            <a:r>
              <a:rPr lang="en-US" sz="3200" dirty="0" err="1">
                <a:latin typeface="PT Sans" panose="020B0503020203020204" pitchFamily="34" charset="0"/>
              </a:rPr>
              <a:t>Interaksi</a:t>
            </a:r>
            <a:r>
              <a:rPr lang="en-US" sz="3200" dirty="0">
                <a:latin typeface="PT Sans" panose="020B0503020203020204" pitchFamily="34" charset="0"/>
              </a:rPr>
              <a:t> </a:t>
            </a:r>
            <a:r>
              <a:rPr lang="en-US" sz="3200" dirty="0" err="1">
                <a:latin typeface="PT Sans" panose="020B0503020203020204" pitchFamily="34" charset="0"/>
              </a:rPr>
              <a:t>Antarkomponen</a:t>
            </a:r>
            <a:r>
              <a:rPr lang="en-US" sz="3200" dirty="0">
                <a:latin typeface="PT Sans" panose="020B0503020203020204" pitchFamily="34" charset="0"/>
              </a:rPr>
              <a:t> </a:t>
            </a:r>
            <a:r>
              <a:rPr lang="en-US" sz="3200" dirty="0" err="1">
                <a:latin typeface="PT Sans" panose="020B0503020203020204" pitchFamily="34" charset="0"/>
              </a:rPr>
              <a:t>Ekosistem</a:t>
            </a:r>
            <a:endParaRPr sz="3200" dirty="0">
              <a:latin typeface="PT Sans" panose="020B0503020203020204" pitchFamily="34" charset="0"/>
            </a:endParaRPr>
          </a:p>
        </p:txBody>
      </p:sp>
      <p:sp>
        <p:nvSpPr>
          <p:cNvPr id="320" name="Google Shape;320;p38"/>
          <p:cNvSpPr txBox="1">
            <a:spLocks noGrp="1"/>
          </p:cNvSpPr>
          <p:nvPr>
            <p:ph type="title" idx="2"/>
          </p:nvPr>
        </p:nvSpPr>
        <p:spPr>
          <a:xfrm>
            <a:off x="530352" y="507552"/>
            <a:ext cx="4699800" cy="1413300"/>
          </a:xfrm>
          <a:prstGeom prst="rect">
            <a:avLst/>
          </a:prstGeom>
        </p:spPr>
        <p:txBody>
          <a:bodyPr spcFirstLastPara="1" wrap="square" lIns="91425" tIns="91425" rIns="91425" bIns="91425" anchor="t" anchorCtr="0">
            <a:noAutofit/>
          </a:bodyPr>
          <a:lstStyle/>
          <a:p>
            <a:r>
              <a:rPr lang="id-ID" dirty="0">
                <a:latin typeface="PT Sans" panose="020B0503020203020204" pitchFamily="34" charset="0"/>
              </a:rPr>
              <a:t>B</a:t>
            </a:r>
            <a:endParaRPr dirty="0">
              <a:latin typeface="PT Sans" panose="020B0503020203020204" pitchFamily="34" charset="0"/>
            </a:endParaRPr>
          </a:p>
        </p:txBody>
      </p:sp>
      <p:sp>
        <p:nvSpPr>
          <p:cNvPr id="321" name="Google Shape;321;p38"/>
          <p:cNvSpPr txBox="1">
            <a:spLocks noGrp="1"/>
          </p:cNvSpPr>
          <p:nvPr>
            <p:ph type="subTitle" idx="1"/>
          </p:nvPr>
        </p:nvSpPr>
        <p:spPr>
          <a:xfrm>
            <a:off x="713325" y="3069595"/>
            <a:ext cx="5596550" cy="1055343"/>
          </a:xfrm>
          <a:prstGeom prst="rect">
            <a:avLst/>
          </a:prstGeom>
          <a:solidFill>
            <a:srgbClr val="EAE2B7"/>
          </a:solidFill>
          <a:ln>
            <a:noFill/>
          </a:ln>
          <a:effectLst>
            <a:outerShdw blurRad="50800" dist="38100" dir="13500000" algn="br" rotWithShape="0">
              <a:prstClr val="black">
                <a:alpha val="40000"/>
              </a:prstClr>
            </a:outerShdw>
          </a:effectLst>
        </p:spPr>
        <p:txBody>
          <a:bodyPr spcFirstLastPara="1" wrap="square" lIns="91425" tIns="91425" rIns="91425" bIns="91425" anchor="t" anchorCtr="0">
            <a:noAutofit/>
          </a:bodyPr>
          <a:lstStyle/>
          <a:p>
            <a:pPr marL="0" indent="0"/>
            <a:r>
              <a:rPr lang="en-US" sz="1800" dirty="0">
                <a:solidFill>
                  <a:srgbClr val="000000"/>
                </a:solidFill>
                <a:latin typeface="PT Sans" panose="020B0503020203020204" pitchFamily="34" charset="0"/>
              </a:rPr>
              <a:t>Di </a:t>
            </a:r>
            <a:r>
              <a:rPr lang="en-US" sz="1800" dirty="0" err="1">
                <a:solidFill>
                  <a:srgbClr val="000000"/>
                </a:solidFill>
                <a:latin typeface="PT Sans" panose="020B0503020203020204" pitchFamily="34" charset="0"/>
              </a:rPr>
              <a:t>dalam</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suatu</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ekosistem</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terjadi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interaksi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antara</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satu</a:t>
            </a:r>
            <a:endParaRPr lang="en-US" sz="1800" dirty="0">
              <a:solidFill>
                <a:srgbClr val="000000"/>
              </a:solidFill>
              <a:latin typeface="PT Sans" panose="020B0503020203020204" pitchFamily="34" charset="0"/>
            </a:endParaRPr>
          </a:p>
          <a:p>
            <a:pPr marL="0" indent="0"/>
            <a:r>
              <a:rPr lang="en-US" sz="1800" dirty="0" err="1">
                <a:solidFill>
                  <a:srgbClr val="000000"/>
                </a:solidFill>
                <a:latin typeface="PT Sans" panose="020B0503020203020204" pitchFamily="34" charset="0"/>
              </a:rPr>
              <a:t>komponen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biotik</a:t>
            </a:r>
            <a:r>
              <a:rPr lang="en-US" sz="1800" dirty="0">
                <a:solidFill>
                  <a:srgbClr val="000000"/>
                </a:solidFill>
                <a:latin typeface="PT Sans" panose="020B0503020203020204" pitchFamily="34" charset="0"/>
              </a:rPr>
              <a:t> dan </a:t>
            </a:r>
            <a:r>
              <a:rPr lang="en-US" sz="1800" dirty="0" err="1">
                <a:solidFill>
                  <a:srgbClr val="000000"/>
                </a:solidFill>
                <a:latin typeface="PT Sans" panose="020B0503020203020204" pitchFamily="34" charset="0"/>
              </a:rPr>
              <a:t>komponen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biotik</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lainnya</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serta</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antara</a:t>
            </a:r>
            <a:r>
              <a:rPr lang="id-ID"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komponen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biotik</a:t>
            </a:r>
            <a:r>
              <a:rPr lang="en-US" sz="1800" dirty="0">
                <a:solidFill>
                  <a:srgbClr val="000000"/>
                </a:solidFill>
                <a:latin typeface="PT Sans" panose="020B0503020203020204" pitchFamily="34" charset="0"/>
              </a:rPr>
              <a:t> dan </a:t>
            </a:r>
            <a:r>
              <a:rPr lang="en-US" sz="1800" dirty="0" err="1">
                <a:solidFill>
                  <a:srgbClr val="000000"/>
                </a:solidFill>
                <a:latin typeface="PT Sans" panose="020B0503020203020204" pitchFamily="34" charset="0"/>
              </a:rPr>
              <a:t>komponen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abiotik</a:t>
            </a:r>
            <a:r>
              <a:rPr lang="en-US" sz="1800" dirty="0">
                <a:solidFill>
                  <a:srgbClr val="000000"/>
                </a:solidFill>
                <a:latin typeface="PT Sans" panose="020B0503020203020204" pitchFamily="34" charset="0"/>
              </a:rPr>
              <a:t>.</a:t>
            </a:r>
            <a:endParaRPr sz="1800" dirty="0">
              <a:solidFill>
                <a:srgbClr val="000000"/>
              </a:solidFill>
              <a:latin typeface="PT Sans" panose="020B0503020203020204" pitchFamily="34" charset="0"/>
            </a:endParaRPr>
          </a:p>
        </p:txBody>
      </p:sp>
      <p:sp>
        <p:nvSpPr>
          <p:cNvPr id="323" name="Google Shape;323;p38"/>
          <p:cNvSpPr/>
          <p:nvPr/>
        </p:nvSpPr>
        <p:spPr>
          <a:xfrm>
            <a:off x="6857261" y="0"/>
            <a:ext cx="2286714" cy="3418500"/>
          </a:xfrm>
          <a:prstGeom prst="rect">
            <a:avLst/>
          </a:prstGeom>
          <a:solidFill>
            <a:schemeClr val="accent1">
              <a:lumMod val="40000"/>
              <a:lumOff val="6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nvGrpSpPr>
          <p:cNvPr id="324" name="Google Shape;324;p38"/>
          <p:cNvGrpSpPr/>
          <p:nvPr/>
        </p:nvGrpSpPr>
        <p:grpSpPr>
          <a:xfrm>
            <a:off x="6531609" y="1208676"/>
            <a:ext cx="430841" cy="2916262"/>
            <a:chOff x="3419800" y="255950"/>
            <a:chExt cx="762550" cy="5161525"/>
          </a:xfrm>
        </p:grpSpPr>
        <p:sp>
          <p:nvSpPr>
            <p:cNvPr id="325" name="Google Shape;325;p38"/>
            <p:cNvSpPr/>
            <p:nvPr/>
          </p:nvSpPr>
          <p:spPr>
            <a:xfrm>
              <a:off x="3419800" y="927375"/>
              <a:ext cx="186200" cy="3689925"/>
            </a:xfrm>
            <a:custGeom>
              <a:avLst/>
              <a:gdLst/>
              <a:ahLst/>
              <a:cxnLst/>
              <a:rect l="l" t="t" r="r" b="b"/>
              <a:pathLst>
                <a:path w="7448" h="147597" fill="none" extrusionOk="0">
                  <a:moveTo>
                    <a:pt x="0" y="0"/>
                  </a:moveTo>
                  <a:lnTo>
                    <a:pt x="7447" y="0"/>
                  </a:lnTo>
                  <a:lnTo>
                    <a:pt x="7447" y="147596"/>
                  </a:lnTo>
                  <a:lnTo>
                    <a:pt x="0" y="147596"/>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26" name="Google Shape;326;p38"/>
            <p:cNvSpPr/>
            <p:nvPr/>
          </p:nvSpPr>
          <p:spPr>
            <a:xfrm>
              <a:off x="3800075" y="927375"/>
              <a:ext cx="382275" cy="3689925"/>
            </a:xfrm>
            <a:custGeom>
              <a:avLst/>
              <a:gdLst/>
              <a:ahLst/>
              <a:cxnLst/>
              <a:rect l="l" t="t" r="r" b="b"/>
              <a:pathLst>
                <a:path w="15291" h="147597" fill="none" extrusionOk="0">
                  <a:moveTo>
                    <a:pt x="15291" y="0"/>
                  </a:moveTo>
                  <a:lnTo>
                    <a:pt x="15291" y="80"/>
                  </a:lnTo>
                  <a:lnTo>
                    <a:pt x="7844" y="80"/>
                  </a:lnTo>
                  <a:lnTo>
                    <a:pt x="7844" y="147596"/>
                  </a:lnTo>
                  <a:lnTo>
                    <a:pt x="0" y="147596"/>
                  </a:lnTo>
                  <a:lnTo>
                    <a:pt x="15291" y="147596"/>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27" name="Google Shape;327;p38"/>
            <p:cNvSpPr/>
            <p:nvPr/>
          </p:nvSpPr>
          <p:spPr>
            <a:xfrm>
              <a:off x="3419800" y="685725"/>
              <a:ext cx="762550" cy="241675"/>
            </a:xfrm>
            <a:custGeom>
              <a:avLst/>
              <a:gdLst/>
              <a:ahLst/>
              <a:cxnLst/>
              <a:rect l="l" t="t" r="r" b="b"/>
              <a:pathLst>
                <a:path w="30502" h="9667" fill="none" extrusionOk="0">
                  <a:moveTo>
                    <a:pt x="0" y="1"/>
                  </a:moveTo>
                  <a:lnTo>
                    <a:pt x="30502" y="1"/>
                  </a:lnTo>
                  <a:lnTo>
                    <a:pt x="30502" y="9666"/>
                  </a:lnTo>
                  <a:lnTo>
                    <a:pt x="0" y="9666"/>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28" name="Google Shape;328;p38"/>
            <p:cNvSpPr/>
            <p:nvPr/>
          </p:nvSpPr>
          <p:spPr>
            <a:xfrm>
              <a:off x="3419800" y="927375"/>
              <a:ext cx="25" cy="2000"/>
            </a:xfrm>
            <a:custGeom>
              <a:avLst/>
              <a:gdLst/>
              <a:ahLst/>
              <a:cxnLst/>
              <a:rect l="l" t="t" r="r" b="b"/>
              <a:pathLst>
                <a:path w="1" h="80" fill="none" extrusionOk="0">
                  <a:moveTo>
                    <a:pt x="0" y="80"/>
                  </a:moveTo>
                  <a:lnTo>
                    <a:pt x="0" y="80"/>
                  </a:lnTo>
                  <a:lnTo>
                    <a:pt x="0" y="0"/>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29" name="Google Shape;329;p38"/>
            <p:cNvSpPr/>
            <p:nvPr/>
          </p:nvSpPr>
          <p:spPr>
            <a:xfrm>
              <a:off x="3419800" y="927375"/>
              <a:ext cx="762550" cy="2000"/>
            </a:xfrm>
            <a:custGeom>
              <a:avLst/>
              <a:gdLst/>
              <a:ahLst/>
              <a:cxnLst/>
              <a:rect l="l" t="t" r="r" b="b"/>
              <a:pathLst>
                <a:path w="30502" h="80" fill="none" extrusionOk="0">
                  <a:moveTo>
                    <a:pt x="7447" y="0"/>
                  </a:moveTo>
                  <a:lnTo>
                    <a:pt x="23055" y="0"/>
                  </a:lnTo>
                  <a:lnTo>
                    <a:pt x="23055" y="80"/>
                  </a:lnTo>
                  <a:lnTo>
                    <a:pt x="30502" y="80"/>
                  </a:lnTo>
                  <a:lnTo>
                    <a:pt x="30502" y="0"/>
                  </a:lnTo>
                  <a:lnTo>
                    <a:pt x="0" y="0"/>
                  </a:lnTo>
                  <a:lnTo>
                    <a:pt x="0" y="80"/>
                  </a:lnTo>
                  <a:lnTo>
                    <a:pt x="7447" y="80"/>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0" name="Google Shape;330;p38"/>
            <p:cNvSpPr/>
            <p:nvPr/>
          </p:nvSpPr>
          <p:spPr>
            <a:xfrm>
              <a:off x="3419800" y="4617275"/>
              <a:ext cx="762550" cy="578375"/>
            </a:xfrm>
            <a:custGeom>
              <a:avLst/>
              <a:gdLst/>
              <a:ahLst/>
              <a:cxnLst/>
              <a:rect l="l" t="t" r="r" b="b"/>
              <a:pathLst>
                <a:path w="30502" h="23135" fill="none" extrusionOk="0">
                  <a:moveTo>
                    <a:pt x="10775" y="23134"/>
                  </a:moveTo>
                  <a:lnTo>
                    <a:pt x="19252" y="23134"/>
                  </a:lnTo>
                  <a:lnTo>
                    <a:pt x="30502" y="0"/>
                  </a:lnTo>
                  <a:lnTo>
                    <a:pt x="0" y="0"/>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1" name="Google Shape;331;p38"/>
            <p:cNvSpPr/>
            <p:nvPr/>
          </p:nvSpPr>
          <p:spPr>
            <a:xfrm>
              <a:off x="3419800" y="255950"/>
              <a:ext cx="762550" cy="431800"/>
            </a:xfrm>
            <a:custGeom>
              <a:avLst/>
              <a:gdLst/>
              <a:ahLst/>
              <a:cxnLst/>
              <a:rect l="l" t="t" r="r" b="b"/>
              <a:pathLst>
                <a:path w="30502" h="17272" fill="none" extrusionOk="0">
                  <a:moveTo>
                    <a:pt x="30502" y="15290"/>
                  </a:moveTo>
                  <a:cubicBezTo>
                    <a:pt x="30502" y="6813"/>
                    <a:pt x="23688" y="0"/>
                    <a:pt x="15211" y="0"/>
                  </a:cubicBezTo>
                  <a:lnTo>
                    <a:pt x="15211" y="0"/>
                  </a:lnTo>
                  <a:cubicBezTo>
                    <a:pt x="6814" y="0"/>
                    <a:pt x="0" y="6893"/>
                    <a:pt x="0" y="15290"/>
                  </a:cubicBezTo>
                  <a:lnTo>
                    <a:pt x="0" y="17271"/>
                  </a:lnTo>
                  <a:lnTo>
                    <a:pt x="30502" y="17271"/>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2" name="Google Shape;332;p38"/>
            <p:cNvSpPr/>
            <p:nvPr/>
          </p:nvSpPr>
          <p:spPr>
            <a:xfrm>
              <a:off x="3605975" y="4617275"/>
              <a:ext cx="194125" cy="25"/>
            </a:xfrm>
            <a:custGeom>
              <a:avLst/>
              <a:gdLst/>
              <a:ahLst/>
              <a:cxnLst/>
              <a:rect l="l" t="t" r="r" b="b"/>
              <a:pathLst>
                <a:path w="7765" h="1" fill="none" extrusionOk="0">
                  <a:moveTo>
                    <a:pt x="0" y="0"/>
                  </a:moveTo>
                  <a:lnTo>
                    <a:pt x="7764" y="0"/>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3" name="Google Shape;333;p38"/>
            <p:cNvSpPr/>
            <p:nvPr/>
          </p:nvSpPr>
          <p:spPr>
            <a:xfrm>
              <a:off x="3605975" y="929350"/>
              <a:ext cx="390200" cy="3687950"/>
            </a:xfrm>
            <a:custGeom>
              <a:avLst/>
              <a:gdLst/>
              <a:ahLst/>
              <a:cxnLst/>
              <a:rect l="l" t="t" r="r" b="b"/>
              <a:pathLst>
                <a:path w="15608" h="147518" fill="none" extrusionOk="0">
                  <a:moveTo>
                    <a:pt x="15608" y="1"/>
                  </a:moveTo>
                  <a:lnTo>
                    <a:pt x="0" y="1"/>
                  </a:lnTo>
                  <a:lnTo>
                    <a:pt x="0" y="147517"/>
                  </a:lnTo>
                  <a:lnTo>
                    <a:pt x="7764" y="147517"/>
                  </a:lnTo>
                  <a:lnTo>
                    <a:pt x="15608" y="147517"/>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4" name="Google Shape;334;p38"/>
            <p:cNvSpPr/>
            <p:nvPr/>
          </p:nvSpPr>
          <p:spPr>
            <a:xfrm>
              <a:off x="3605975" y="927375"/>
              <a:ext cx="390200" cy="2000"/>
            </a:xfrm>
            <a:custGeom>
              <a:avLst/>
              <a:gdLst/>
              <a:ahLst/>
              <a:cxnLst/>
              <a:rect l="l" t="t" r="r" b="b"/>
              <a:pathLst>
                <a:path w="15608" h="80" fill="none" extrusionOk="0">
                  <a:moveTo>
                    <a:pt x="0" y="0"/>
                  </a:moveTo>
                  <a:lnTo>
                    <a:pt x="15608" y="0"/>
                  </a:lnTo>
                  <a:lnTo>
                    <a:pt x="15608" y="80"/>
                  </a:lnTo>
                  <a:lnTo>
                    <a:pt x="0" y="80"/>
                  </a:lnTo>
                  <a:close/>
                </a:path>
              </a:pathLst>
            </a:custGeom>
            <a:solidFill>
              <a:schemeClr val="dk1"/>
            </a:solidFill>
            <a:ln w="28575" cap="flat" cmpd="sng">
              <a:solidFill>
                <a:schemeClr val="dk1"/>
              </a:solidFill>
              <a:prstDash val="solid"/>
              <a:miter lim="79224"/>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5" name="Google Shape;335;p38"/>
            <p:cNvSpPr/>
            <p:nvPr/>
          </p:nvSpPr>
          <p:spPr>
            <a:xfrm>
              <a:off x="3689150" y="5195625"/>
              <a:ext cx="211950" cy="221850"/>
            </a:xfrm>
            <a:custGeom>
              <a:avLst/>
              <a:gdLst/>
              <a:ahLst/>
              <a:cxnLst/>
              <a:rect l="l" t="t" r="r" b="b"/>
              <a:pathLst>
                <a:path w="8478" h="8874" extrusionOk="0">
                  <a:moveTo>
                    <a:pt x="1" y="0"/>
                  </a:moveTo>
                  <a:lnTo>
                    <a:pt x="4120" y="8873"/>
                  </a:lnTo>
                  <a:lnTo>
                    <a:pt x="8478" y="0"/>
                  </a:lnTo>
                  <a:close/>
                </a:path>
              </a:pathLst>
            </a:custGeom>
            <a:solidFill>
              <a:schemeClr val="dk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sp>
        <p:nvSpPr>
          <p:cNvPr id="336" name="Google Shape;336;p38"/>
          <p:cNvSpPr/>
          <p:nvPr/>
        </p:nvSpPr>
        <p:spPr>
          <a:xfrm>
            <a:off x="127575" y="2482450"/>
            <a:ext cx="368700" cy="368700"/>
          </a:xfrm>
          <a:prstGeom prst="rect">
            <a:avLst/>
          </a:prstGeom>
          <a:solidFill>
            <a:schemeClr val="dk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7" name="Google Shape;337;p38"/>
          <p:cNvSpPr/>
          <p:nvPr/>
        </p:nvSpPr>
        <p:spPr>
          <a:xfrm>
            <a:off x="3485050" y="408325"/>
            <a:ext cx="891000" cy="891000"/>
          </a:xfrm>
          <a:prstGeom prst="ellipse">
            <a:avLst/>
          </a:prstGeom>
          <a:solidFill>
            <a:schemeClr val="dk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338" name="Google Shape;338;p38"/>
          <p:cNvSpPr/>
          <p:nvPr/>
        </p:nvSpPr>
        <p:spPr>
          <a:xfrm>
            <a:off x="8349775" y="3795688"/>
            <a:ext cx="433500" cy="433500"/>
          </a:xfrm>
          <a:prstGeom prst="ellipse">
            <a:avLst/>
          </a:prstGeom>
          <a:solidFill>
            <a:schemeClr val="l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pic>
        <p:nvPicPr>
          <p:cNvPr id="25" name="Picture 24">
            <a:extLst>
              <a:ext uri="{FF2B5EF4-FFF2-40B4-BE49-F238E27FC236}">
                <a16:creationId xmlns:a16="http://schemas.microsoft.com/office/drawing/2014/main" id="{69B3FBF9-7D9C-7E39-6F44-3266D9CFA1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18E7314-E402-CC3E-38A5-4A8EA321BF16}"/>
              </a:ext>
            </a:extLst>
          </p:cNvPr>
          <p:cNvSpPr txBox="1"/>
          <p:nvPr/>
        </p:nvSpPr>
        <p:spPr>
          <a:xfrm>
            <a:off x="1108609" y="770220"/>
            <a:ext cx="6069461" cy="1619455"/>
          </a:xfrm>
          <a:prstGeom prst="rect">
            <a:avLst/>
          </a:prstGeom>
          <a:noFill/>
        </p:spPr>
        <p:txBody>
          <a:bodyPr wrap="square">
            <a:spAutoFit/>
          </a:bodyPr>
          <a:lstStyle/>
          <a:p>
            <a:pPr defTabSz="685783"/>
            <a:r>
              <a:rPr lang="en-US" sz="2000" dirty="0" err="1">
                <a:solidFill>
                  <a:srgbClr val="000000"/>
                </a:solidFill>
                <a:latin typeface="PT Sans" panose="020B0503020203020204" pitchFamily="34" charset="0"/>
                <a:cs typeface="Palanquin" panose="020B0004020203020204" pitchFamily="34" charset="0"/>
              </a:rPr>
              <a:t>Bentuk</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interaksi</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antarkomponen</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biotik</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dapat</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terjadi</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antarspesies</a:t>
            </a:r>
            <a:r>
              <a:rPr lang="en-US" sz="2000" dirty="0">
                <a:solidFill>
                  <a:srgbClr val="000000"/>
                </a:solidFill>
                <a:latin typeface="PT Sans" panose="020B0503020203020204" pitchFamily="34" charset="0"/>
                <a:cs typeface="Palanquin" panose="020B0004020203020204" pitchFamily="34" charset="0"/>
              </a:rPr>
              <a:t> yang </a:t>
            </a:r>
            <a:r>
              <a:rPr lang="en-US" sz="2000" dirty="0" err="1">
                <a:solidFill>
                  <a:srgbClr val="000000"/>
                </a:solidFill>
                <a:latin typeface="PT Sans" panose="020B0503020203020204" pitchFamily="34" charset="0"/>
                <a:cs typeface="Palanquin" panose="020B0004020203020204" pitchFamily="34" charset="0"/>
              </a:rPr>
              <a:t>sama</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ataupun</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spesies</a:t>
            </a:r>
            <a:r>
              <a:rPr lang="en-US" sz="2000" dirty="0">
                <a:solidFill>
                  <a:srgbClr val="000000"/>
                </a:solidFill>
                <a:latin typeface="PT Sans" panose="020B0503020203020204" pitchFamily="34" charset="0"/>
                <a:cs typeface="Palanquin" panose="020B0004020203020204" pitchFamily="34" charset="0"/>
              </a:rPr>
              <a:t> yang </a:t>
            </a:r>
            <a:r>
              <a:rPr lang="en-US" sz="2000" dirty="0" err="1">
                <a:solidFill>
                  <a:srgbClr val="000000"/>
                </a:solidFill>
                <a:latin typeface="PT Sans" panose="020B0503020203020204" pitchFamily="34" charset="0"/>
                <a:cs typeface="Palanquin" panose="020B0004020203020204" pitchFamily="34" charset="0"/>
              </a:rPr>
              <a:t>berbeda</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Interaksi</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antara</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komponen</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abiotik</a:t>
            </a:r>
            <a:r>
              <a:rPr lang="en-US" sz="2000" dirty="0">
                <a:solidFill>
                  <a:srgbClr val="000000"/>
                </a:solidFill>
                <a:latin typeface="PT Sans" panose="020B0503020203020204" pitchFamily="34" charset="0"/>
                <a:cs typeface="Palanquin" panose="020B0004020203020204" pitchFamily="34" charset="0"/>
              </a:rPr>
              <a:t> dan </a:t>
            </a:r>
            <a:r>
              <a:rPr lang="en-US" sz="2000" dirty="0" err="1">
                <a:solidFill>
                  <a:srgbClr val="000000"/>
                </a:solidFill>
                <a:latin typeface="PT Sans" panose="020B0503020203020204" pitchFamily="34" charset="0"/>
                <a:cs typeface="Palanquin" panose="020B0004020203020204" pitchFamily="34" charset="0"/>
              </a:rPr>
              <a:t>komponen</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biotik</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mengakibatkan</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terjadinya</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aliran</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energi</a:t>
            </a:r>
            <a:r>
              <a:rPr lang="en-US" sz="2000" dirty="0">
                <a:solidFill>
                  <a:srgbClr val="000000"/>
                </a:solidFill>
                <a:latin typeface="PT Sans" panose="020B0503020203020204" pitchFamily="34" charset="0"/>
                <a:cs typeface="Palanquin" panose="020B0004020203020204" pitchFamily="34" charset="0"/>
              </a:rPr>
              <a:t> dan </a:t>
            </a:r>
            <a:r>
              <a:rPr lang="en-US" sz="2000" dirty="0" err="1">
                <a:solidFill>
                  <a:srgbClr val="000000"/>
                </a:solidFill>
                <a:latin typeface="PT Sans" panose="020B0503020203020204" pitchFamily="34" charset="0"/>
                <a:cs typeface="Palanquin" panose="020B0004020203020204" pitchFamily="34" charset="0"/>
              </a:rPr>
              <a:t>daur</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biogeokimia</a:t>
            </a:r>
            <a:r>
              <a:rPr lang="en-US" sz="2000" dirty="0">
                <a:solidFill>
                  <a:srgbClr val="000000"/>
                </a:solidFill>
                <a:latin typeface="PT Sans" panose="020B0503020203020204" pitchFamily="34" charset="0"/>
                <a:cs typeface="Palanquin" panose="020B0004020203020204" pitchFamily="34" charset="0"/>
              </a:rPr>
              <a:t>. </a:t>
            </a:r>
            <a:endParaRPr lang="en-US" sz="1800" dirty="0">
              <a:solidFill>
                <a:srgbClr val="0C4F72"/>
              </a:solidFill>
              <a:latin typeface="PT Sans" panose="020B0503020203020204" pitchFamily="34" charset="0"/>
              <a:cs typeface="Palanquin" panose="020B0004020203020204" pitchFamily="34" charset="0"/>
            </a:endParaRPr>
          </a:p>
        </p:txBody>
      </p:sp>
      <p:pic>
        <p:nvPicPr>
          <p:cNvPr id="4" name="Picture 3">
            <a:extLst>
              <a:ext uri="{FF2B5EF4-FFF2-40B4-BE49-F238E27FC236}">
                <a16:creationId xmlns:a16="http://schemas.microsoft.com/office/drawing/2014/main" id="{89BEBB9E-CAA0-8E8E-20C0-CC8BBAB17F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9867019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699" name="Google Shape;699;p52"/>
          <p:cNvSpPr txBox="1">
            <a:spLocks noGrp="1"/>
          </p:cNvSpPr>
          <p:nvPr>
            <p:ph type="title"/>
          </p:nvPr>
        </p:nvSpPr>
        <p:spPr>
          <a:xfrm>
            <a:off x="323850" y="441350"/>
            <a:ext cx="8585481"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id-ID" dirty="0">
                <a:latin typeface="PT Sans" panose="020B0503020203020204" pitchFamily="34" charset="0"/>
              </a:rPr>
              <a:t>T</a:t>
            </a:r>
            <a:r>
              <a:rPr lang="en-US" dirty="0" err="1">
                <a:latin typeface="PT Sans" panose="020B0503020203020204" pitchFamily="34" charset="0"/>
              </a:rPr>
              <a:t>ipe</a:t>
            </a:r>
            <a:r>
              <a:rPr lang="en-US" dirty="0">
                <a:latin typeface="PT Sans" panose="020B0503020203020204" pitchFamily="34" charset="0"/>
              </a:rPr>
              <a:t> </a:t>
            </a:r>
            <a:r>
              <a:rPr lang="id-ID" dirty="0">
                <a:latin typeface="PT Sans" panose="020B0503020203020204" pitchFamily="34" charset="0"/>
              </a:rPr>
              <a:t>I</a:t>
            </a:r>
            <a:r>
              <a:rPr lang="en-US" dirty="0" err="1">
                <a:latin typeface="PT Sans" panose="020B0503020203020204" pitchFamily="34" charset="0"/>
              </a:rPr>
              <a:t>nteraksi</a:t>
            </a:r>
            <a:r>
              <a:rPr lang="en-US" dirty="0">
                <a:latin typeface="PT Sans" panose="020B0503020203020204" pitchFamily="34" charset="0"/>
              </a:rPr>
              <a:t> </a:t>
            </a:r>
            <a:r>
              <a:rPr lang="id-ID" dirty="0">
                <a:latin typeface="PT Sans" panose="020B0503020203020204" pitchFamily="34" charset="0"/>
              </a:rPr>
              <a:t>A</a:t>
            </a:r>
            <a:r>
              <a:rPr lang="en-US" dirty="0" err="1">
                <a:latin typeface="PT Sans" panose="020B0503020203020204" pitchFamily="34" charset="0"/>
              </a:rPr>
              <a:t>ntarspesies</a:t>
            </a:r>
            <a:endParaRPr dirty="0">
              <a:latin typeface="PT Sans" panose="020B0503020203020204" pitchFamily="34" charset="0"/>
            </a:endParaRPr>
          </a:p>
        </p:txBody>
      </p:sp>
      <p:sp>
        <p:nvSpPr>
          <p:cNvPr id="700" name="Google Shape;700;p52"/>
          <p:cNvSpPr txBox="1"/>
          <p:nvPr/>
        </p:nvSpPr>
        <p:spPr>
          <a:xfrm>
            <a:off x="713225" y="1112200"/>
            <a:ext cx="7717500" cy="489600"/>
          </a:xfrm>
          <a:prstGeom prst="rect">
            <a:avLst/>
          </a:prstGeom>
          <a:noFill/>
          <a:ln>
            <a:noFill/>
          </a:ln>
        </p:spPr>
        <p:txBody>
          <a:bodyPr spcFirstLastPara="1" wrap="square" lIns="114300" tIns="91425" rIns="91425" bIns="91425" anchor="ctr" anchorCtr="0">
            <a:noAutofit/>
          </a:bodyPr>
          <a:lstStyle/>
          <a:p>
            <a:pPr marL="0" lvl="0" indent="0" algn="l" rtl="0">
              <a:spcBef>
                <a:spcPts val="0"/>
              </a:spcBef>
              <a:spcAft>
                <a:spcPts val="0"/>
              </a:spcAft>
              <a:buNone/>
            </a:pPr>
            <a:r>
              <a:rPr lang="id-ID" sz="1600" dirty="0">
                <a:solidFill>
                  <a:schemeClr val="dk1"/>
                </a:solidFill>
                <a:latin typeface="PT Sans" panose="020B0503020203020204" pitchFamily="34" charset="0"/>
                <a:ea typeface="Palanquin"/>
                <a:cs typeface="Palanquin"/>
                <a:sym typeface="Palanquin"/>
              </a:rPr>
              <a:t>Terdiri atas delapan tipe, yaitu sebagai berikut.</a:t>
            </a:r>
            <a:endParaRPr sz="1600" dirty="0">
              <a:solidFill>
                <a:schemeClr val="dk1"/>
              </a:solidFill>
              <a:latin typeface="PT Sans" panose="020B0503020203020204" pitchFamily="34" charset="0"/>
              <a:ea typeface="Palanquin"/>
              <a:cs typeface="Palanquin"/>
              <a:sym typeface="Palanquin"/>
            </a:endParaRPr>
          </a:p>
        </p:txBody>
      </p:sp>
      <p:sp>
        <p:nvSpPr>
          <p:cNvPr id="705" name="Google Shape;705;p52"/>
          <p:cNvSpPr txBox="1"/>
          <p:nvPr/>
        </p:nvSpPr>
        <p:spPr>
          <a:xfrm>
            <a:off x="1190462" y="1924625"/>
            <a:ext cx="2114385"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N</a:t>
            </a:r>
            <a:r>
              <a:rPr lang="en-US" sz="2000" b="1" dirty="0" err="1">
                <a:solidFill>
                  <a:schemeClr val="dk1"/>
                </a:solidFill>
                <a:latin typeface="PT Sans" panose="020B0503020203020204" pitchFamily="34" charset="0"/>
                <a:ea typeface="Signika"/>
                <a:cs typeface="Signika"/>
                <a:sym typeface="Signika"/>
              </a:rPr>
              <a:t>etralisme</a:t>
            </a:r>
            <a:endParaRPr sz="2000" b="1" dirty="0">
              <a:solidFill>
                <a:schemeClr val="dk1"/>
              </a:solidFill>
              <a:latin typeface="PT Sans" panose="020B0503020203020204" pitchFamily="34" charset="0"/>
              <a:ea typeface="Signika"/>
              <a:cs typeface="Signika"/>
              <a:sym typeface="Signika"/>
            </a:endParaRPr>
          </a:p>
        </p:txBody>
      </p:sp>
      <p:sp>
        <p:nvSpPr>
          <p:cNvPr id="706" name="Google Shape;706;p52"/>
          <p:cNvSpPr txBox="1"/>
          <p:nvPr/>
        </p:nvSpPr>
        <p:spPr>
          <a:xfrm>
            <a:off x="3709283" y="1921275"/>
            <a:ext cx="2114385"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Kompetisi</a:t>
            </a:r>
            <a:endParaRPr sz="2000" b="1" dirty="0">
              <a:solidFill>
                <a:schemeClr val="dk1"/>
              </a:solidFill>
              <a:latin typeface="PT Sans" panose="020B0503020203020204" pitchFamily="34" charset="0"/>
              <a:ea typeface="Signika"/>
              <a:cs typeface="Signika"/>
              <a:sym typeface="Signika"/>
            </a:endParaRPr>
          </a:p>
        </p:txBody>
      </p:sp>
      <p:sp>
        <p:nvSpPr>
          <p:cNvPr id="707" name="Google Shape;707;p52"/>
          <p:cNvSpPr txBox="1"/>
          <p:nvPr/>
        </p:nvSpPr>
        <p:spPr>
          <a:xfrm>
            <a:off x="6147384" y="1921275"/>
            <a:ext cx="2129870"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Komensalisme</a:t>
            </a:r>
            <a:endParaRPr sz="2000" b="1" dirty="0">
              <a:solidFill>
                <a:schemeClr val="dk1"/>
              </a:solidFill>
              <a:latin typeface="PT Sans" panose="020B0503020203020204" pitchFamily="34" charset="0"/>
              <a:ea typeface="Signika"/>
              <a:cs typeface="Signika"/>
              <a:sym typeface="Signika"/>
            </a:endParaRPr>
          </a:p>
        </p:txBody>
      </p:sp>
      <p:sp>
        <p:nvSpPr>
          <p:cNvPr id="708" name="Google Shape;708;p52"/>
          <p:cNvSpPr txBox="1"/>
          <p:nvPr/>
        </p:nvSpPr>
        <p:spPr>
          <a:xfrm>
            <a:off x="2322419" y="3252488"/>
            <a:ext cx="2114385"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Protokooperasi</a:t>
            </a:r>
            <a:endParaRPr sz="2000" b="1" dirty="0">
              <a:solidFill>
                <a:schemeClr val="dk1"/>
              </a:solidFill>
              <a:latin typeface="PT Sans" panose="020B0503020203020204" pitchFamily="34" charset="0"/>
              <a:ea typeface="Signika"/>
              <a:cs typeface="Signika"/>
              <a:sym typeface="Signika"/>
            </a:endParaRPr>
          </a:p>
        </p:txBody>
      </p:sp>
      <p:sp>
        <p:nvSpPr>
          <p:cNvPr id="709" name="Google Shape;709;p52"/>
          <p:cNvSpPr txBox="1"/>
          <p:nvPr/>
        </p:nvSpPr>
        <p:spPr>
          <a:xfrm>
            <a:off x="5251561" y="3252488"/>
            <a:ext cx="2114385"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Mutualisme</a:t>
            </a:r>
            <a:endParaRPr sz="2000" b="1" dirty="0">
              <a:solidFill>
                <a:schemeClr val="dk1"/>
              </a:solidFill>
              <a:latin typeface="PT Sans" panose="020B0503020203020204" pitchFamily="34" charset="0"/>
              <a:ea typeface="Signika"/>
              <a:cs typeface="Signika"/>
              <a:sym typeface="Signika"/>
            </a:endParaRPr>
          </a:p>
        </p:txBody>
      </p:sp>
      <p:sp>
        <p:nvSpPr>
          <p:cNvPr id="711" name="Google Shape;711;p52"/>
          <p:cNvSpPr txBox="1"/>
          <p:nvPr/>
        </p:nvSpPr>
        <p:spPr>
          <a:xfrm>
            <a:off x="1190462" y="2592530"/>
            <a:ext cx="2114385"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sz="2000" b="1" dirty="0" err="1">
                <a:solidFill>
                  <a:schemeClr val="dk1"/>
                </a:solidFill>
                <a:latin typeface="PT Sans" panose="020B0503020203020204" pitchFamily="34" charset="0"/>
                <a:ea typeface="Signika"/>
                <a:cs typeface="Signika"/>
                <a:sym typeface="Signika"/>
              </a:rPr>
              <a:t>Amensalisme</a:t>
            </a:r>
            <a:endParaRPr sz="2000" b="1" dirty="0">
              <a:solidFill>
                <a:schemeClr val="dk1"/>
              </a:solidFill>
              <a:latin typeface="PT Sans" panose="020B0503020203020204" pitchFamily="34" charset="0"/>
              <a:ea typeface="Signika"/>
              <a:cs typeface="Signika"/>
              <a:sym typeface="Signika"/>
            </a:endParaRPr>
          </a:p>
        </p:txBody>
      </p:sp>
      <p:sp>
        <p:nvSpPr>
          <p:cNvPr id="712" name="Google Shape;712;p52"/>
          <p:cNvSpPr txBox="1"/>
          <p:nvPr/>
        </p:nvSpPr>
        <p:spPr>
          <a:xfrm>
            <a:off x="3709282" y="2581449"/>
            <a:ext cx="2114385"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sz="2000" b="1" dirty="0" err="1">
                <a:solidFill>
                  <a:schemeClr val="dk1"/>
                </a:solidFill>
                <a:latin typeface="PT Sans" panose="020B0503020203020204" pitchFamily="34" charset="0"/>
                <a:ea typeface="Signika"/>
                <a:cs typeface="Signika"/>
                <a:sym typeface="Signika"/>
              </a:rPr>
              <a:t>Parasitisme</a:t>
            </a:r>
            <a:endParaRPr sz="2000" b="1" dirty="0">
              <a:solidFill>
                <a:schemeClr val="dk1"/>
              </a:solidFill>
              <a:latin typeface="PT Sans" panose="020B0503020203020204" pitchFamily="34" charset="0"/>
              <a:ea typeface="Signika"/>
              <a:cs typeface="Signika"/>
              <a:sym typeface="Signika"/>
            </a:endParaRPr>
          </a:p>
        </p:txBody>
      </p:sp>
      <p:sp>
        <p:nvSpPr>
          <p:cNvPr id="713" name="Google Shape;713;p52"/>
          <p:cNvSpPr txBox="1"/>
          <p:nvPr/>
        </p:nvSpPr>
        <p:spPr>
          <a:xfrm>
            <a:off x="6147383" y="2583157"/>
            <a:ext cx="2114385" cy="371700"/>
          </a:xfrm>
          <a:prstGeom prst="rect">
            <a:avLst/>
          </a:prstGeom>
          <a:solidFill>
            <a:schemeClr val="accent2">
              <a:lumMod val="60000"/>
              <a:lumOff val="40000"/>
            </a:schemeClr>
          </a:solidFill>
          <a:ln w="28575" cap="flat" cmpd="sng">
            <a:noFill/>
            <a:prstDash val="solid"/>
            <a:round/>
            <a:headEnd type="none" w="sm" len="sm"/>
            <a:tailEnd type="none" w="sm" len="sm"/>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sz="2000" b="1" dirty="0" err="1">
                <a:solidFill>
                  <a:schemeClr val="dk1"/>
                </a:solidFill>
                <a:latin typeface="PT Sans" panose="020B0503020203020204" pitchFamily="34" charset="0"/>
                <a:ea typeface="Signika"/>
                <a:cs typeface="Signika"/>
                <a:sym typeface="Signika"/>
              </a:rPr>
              <a:t>Predasi</a:t>
            </a:r>
            <a:endParaRPr sz="2000" b="1" dirty="0">
              <a:solidFill>
                <a:schemeClr val="dk1"/>
              </a:solidFill>
              <a:latin typeface="PT Sans" panose="020B0503020203020204" pitchFamily="34" charset="0"/>
              <a:ea typeface="Signika"/>
              <a:cs typeface="Signika"/>
              <a:sym typeface="Signika"/>
            </a:endParaRPr>
          </a:p>
        </p:txBody>
      </p:sp>
      <p:pic>
        <p:nvPicPr>
          <p:cNvPr id="12" name="Picture 11">
            <a:extLst>
              <a:ext uri="{FF2B5EF4-FFF2-40B4-BE49-F238E27FC236}">
                <a16:creationId xmlns:a16="http://schemas.microsoft.com/office/drawing/2014/main" id="{FA7666AD-338A-8E9B-D311-E3E7ECA821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9"/>
                                        </p:tgtEl>
                                        <p:attrNameLst>
                                          <p:attrName>style.visibility</p:attrName>
                                        </p:attrNameLst>
                                      </p:cBhvr>
                                      <p:to>
                                        <p:strVal val="visible"/>
                                      </p:to>
                                    </p:set>
                                    <p:animEffect transition="in" filter="fade">
                                      <p:cBhvr>
                                        <p:cTn id="7" dur="500"/>
                                        <p:tgtEl>
                                          <p:spTgt spid="69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00"/>
                                        </p:tgtEl>
                                        <p:attrNameLst>
                                          <p:attrName>style.visibility</p:attrName>
                                        </p:attrNameLst>
                                      </p:cBhvr>
                                      <p:to>
                                        <p:strVal val="visible"/>
                                      </p:to>
                                    </p:set>
                                    <p:animEffect transition="in" filter="fade">
                                      <p:cBhvr>
                                        <p:cTn id="11" dur="500"/>
                                        <p:tgtEl>
                                          <p:spTgt spid="70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05"/>
                                        </p:tgtEl>
                                        <p:attrNameLst>
                                          <p:attrName>style.visibility</p:attrName>
                                        </p:attrNameLst>
                                      </p:cBhvr>
                                      <p:to>
                                        <p:strVal val="visible"/>
                                      </p:to>
                                    </p:set>
                                    <p:animEffect transition="in" filter="fade">
                                      <p:cBhvr>
                                        <p:cTn id="15" dur="500"/>
                                        <p:tgtEl>
                                          <p:spTgt spid="70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06"/>
                                        </p:tgtEl>
                                        <p:attrNameLst>
                                          <p:attrName>style.visibility</p:attrName>
                                        </p:attrNameLst>
                                      </p:cBhvr>
                                      <p:to>
                                        <p:strVal val="visible"/>
                                      </p:to>
                                    </p:set>
                                    <p:animEffect transition="in" filter="fade">
                                      <p:cBhvr>
                                        <p:cTn id="19" dur="500"/>
                                        <p:tgtEl>
                                          <p:spTgt spid="70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7"/>
                                        </p:tgtEl>
                                        <p:attrNameLst>
                                          <p:attrName>style.visibility</p:attrName>
                                        </p:attrNameLst>
                                      </p:cBhvr>
                                      <p:to>
                                        <p:strVal val="visible"/>
                                      </p:to>
                                    </p:set>
                                    <p:animEffect transition="in" filter="fade">
                                      <p:cBhvr>
                                        <p:cTn id="23" dur="500"/>
                                        <p:tgtEl>
                                          <p:spTgt spid="70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11"/>
                                        </p:tgtEl>
                                        <p:attrNameLst>
                                          <p:attrName>style.visibility</p:attrName>
                                        </p:attrNameLst>
                                      </p:cBhvr>
                                      <p:to>
                                        <p:strVal val="visible"/>
                                      </p:to>
                                    </p:set>
                                    <p:animEffect transition="in" filter="fade">
                                      <p:cBhvr>
                                        <p:cTn id="27" dur="500"/>
                                        <p:tgtEl>
                                          <p:spTgt spid="7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12"/>
                                        </p:tgtEl>
                                        <p:attrNameLst>
                                          <p:attrName>style.visibility</p:attrName>
                                        </p:attrNameLst>
                                      </p:cBhvr>
                                      <p:to>
                                        <p:strVal val="visible"/>
                                      </p:to>
                                    </p:set>
                                    <p:animEffect transition="in" filter="fade">
                                      <p:cBhvr>
                                        <p:cTn id="31" dur="500"/>
                                        <p:tgtEl>
                                          <p:spTgt spid="7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3"/>
                                        </p:tgtEl>
                                        <p:attrNameLst>
                                          <p:attrName>style.visibility</p:attrName>
                                        </p:attrNameLst>
                                      </p:cBhvr>
                                      <p:to>
                                        <p:strVal val="visible"/>
                                      </p:to>
                                    </p:set>
                                    <p:animEffect transition="in" filter="fade">
                                      <p:cBhvr>
                                        <p:cTn id="35" dur="500"/>
                                        <p:tgtEl>
                                          <p:spTgt spid="71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08"/>
                                        </p:tgtEl>
                                        <p:attrNameLst>
                                          <p:attrName>style.visibility</p:attrName>
                                        </p:attrNameLst>
                                      </p:cBhvr>
                                      <p:to>
                                        <p:strVal val="visible"/>
                                      </p:to>
                                    </p:set>
                                    <p:animEffect transition="in" filter="fade">
                                      <p:cBhvr>
                                        <p:cTn id="39" dur="500"/>
                                        <p:tgtEl>
                                          <p:spTgt spid="70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09"/>
                                        </p:tgtEl>
                                        <p:attrNameLst>
                                          <p:attrName>style.visibility</p:attrName>
                                        </p:attrNameLst>
                                      </p:cBhvr>
                                      <p:to>
                                        <p:strVal val="visible"/>
                                      </p:to>
                                    </p:set>
                                    <p:animEffect transition="in" filter="fade">
                                      <p:cBhvr>
                                        <p:cTn id="43" dur="500"/>
                                        <p:tgtEl>
                                          <p:spTgt spid="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9" grpId="0"/>
      <p:bldP spid="700" grpId="0"/>
      <p:bldP spid="705" grpId="0" animBg="1"/>
      <p:bldP spid="706" grpId="0" animBg="1"/>
      <p:bldP spid="707" grpId="0" animBg="1"/>
      <p:bldP spid="708" grpId="0" animBg="1"/>
      <p:bldP spid="709" grpId="0" animBg="1"/>
      <p:bldP spid="711" grpId="0" animBg="1"/>
      <p:bldP spid="712" grpId="0" animBg="1"/>
      <p:bldP spid="7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2"/>
          <p:cNvSpPr txBox="1">
            <a:spLocks noGrp="1"/>
          </p:cNvSpPr>
          <p:nvPr>
            <p:ph type="title"/>
          </p:nvPr>
        </p:nvSpPr>
        <p:spPr>
          <a:xfrm>
            <a:off x="2276185" y="910963"/>
            <a:ext cx="3960900" cy="576000"/>
          </a:xfrm>
          <a:prstGeom prst="rect">
            <a:avLst/>
          </a:prstGeom>
        </p:spPr>
        <p:txBody>
          <a:bodyPr spcFirstLastPara="1" wrap="square" lIns="91425" tIns="91425" rIns="91425" bIns="91425" anchor="b" anchorCtr="0">
            <a:noAutofit/>
          </a:bodyPr>
          <a:lstStyle/>
          <a:p>
            <a:r>
              <a:rPr lang="id-ID" dirty="0">
                <a:latin typeface="PT Sans" panose="020B0503020203020204" pitchFamily="34" charset="0"/>
                <a:cs typeface="Calibri" panose="020F0502020204030204" pitchFamily="34" charset="0"/>
              </a:rPr>
              <a:t>Pendahuluan</a:t>
            </a:r>
            <a:endParaRPr dirty="0">
              <a:latin typeface="PT Sans" panose="020B0503020203020204" pitchFamily="34" charset="0"/>
              <a:cs typeface="Calibri" panose="020F0502020204030204" pitchFamily="34" charset="0"/>
            </a:endParaRPr>
          </a:p>
        </p:txBody>
      </p:sp>
      <p:sp>
        <p:nvSpPr>
          <p:cNvPr id="201" name="Google Shape;201;p32"/>
          <p:cNvSpPr txBox="1">
            <a:spLocks noGrp="1"/>
          </p:cNvSpPr>
          <p:nvPr>
            <p:ph type="body" idx="1"/>
          </p:nvPr>
        </p:nvSpPr>
        <p:spPr>
          <a:xfrm>
            <a:off x="896860" y="1709353"/>
            <a:ext cx="6719550" cy="2020958"/>
          </a:xfrm>
          <a:prstGeom prst="rect">
            <a:avLst/>
          </a:prstGeom>
        </p:spPr>
        <p:txBody>
          <a:bodyPr spcFirstLastPara="1" wrap="square" lIns="91425" tIns="91425" rIns="91425" bIns="91425" anchor="ctr" anchorCtr="0">
            <a:noAutofit/>
          </a:bodyPr>
          <a:lstStyle/>
          <a:p>
            <a:pPr marL="0" indent="0">
              <a:buNone/>
            </a:pPr>
            <a:r>
              <a:rPr lang="en-US" sz="1800" b="1" dirty="0" err="1">
                <a:solidFill>
                  <a:srgbClr val="000000"/>
                </a:solidFill>
                <a:latin typeface="PT Sans" panose="020B0503020203020204" pitchFamily="34" charset="0"/>
                <a:cs typeface="Calibri" panose="020F0502020204030204" pitchFamily="34" charset="0"/>
              </a:rPr>
              <a:t>Ekosistem</a:t>
            </a:r>
            <a:r>
              <a:rPr lang="en-US" sz="1800" b="1"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merupakan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suatu</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sistem</a:t>
            </a:r>
            <a:r>
              <a:rPr lang="en-US" sz="1800" dirty="0">
                <a:solidFill>
                  <a:srgbClr val="000000"/>
                </a:solidFill>
                <a:latin typeface="PT Sans" panose="020B0503020203020204" pitchFamily="34" charset="0"/>
                <a:cs typeface="Calibri" panose="020F0502020204030204" pitchFamily="34" charset="0"/>
              </a:rPr>
              <a:t> di mana </a:t>
            </a:r>
            <a:r>
              <a:rPr lang="en-US" sz="1800" dirty="0" err="1">
                <a:solidFill>
                  <a:srgbClr val="000000"/>
                </a:solidFill>
                <a:latin typeface="PT Sans" panose="020B0503020203020204" pitchFamily="34" charset="0"/>
                <a:cs typeface="Calibri" panose="020F0502020204030204" pitchFamily="34" charset="0"/>
              </a:rPr>
              <a:t>terjadi</a:t>
            </a:r>
            <a:endParaRPr lang="en-US" sz="1800" dirty="0">
              <a:solidFill>
                <a:srgbClr val="000000"/>
              </a:solidFill>
              <a:latin typeface="PT Sans" panose="020B0503020203020204" pitchFamily="34" charset="0"/>
              <a:cs typeface="Calibri" panose="020F0502020204030204" pitchFamily="34" charset="0"/>
            </a:endParaRPr>
          </a:p>
          <a:p>
            <a:pPr marL="0" indent="0">
              <a:buNone/>
            </a:pPr>
            <a:r>
              <a:rPr lang="en-US" sz="1800" dirty="0" err="1">
                <a:solidFill>
                  <a:srgbClr val="000000"/>
                </a:solidFill>
                <a:latin typeface="PT Sans" panose="020B0503020203020204" pitchFamily="34" charset="0"/>
                <a:cs typeface="Calibri" panose="020F0502020204030204" pitchFamily="34" charset="0"/>
              </a:rPr>
              <a:t>hubungan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interaksi</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saling</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ketergantungan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antara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komponen</a:t>
            </a:r>
            <a:r>
              <a:rPr lang="id-ID" sz="1800" dirty="0">
                <a:solidFill>
                  <a:srgbClr val="000000"/>
                </a:solidFill>
                <a:latin typeface="PT Sans" panose="020B0503020203020204" pitchFamily="34" charset="0"/>
                <a:cs typeface="Calibri" panose="020F0502020204030204" pitchFamily="34" charset="0"/>
              </a:rPr>
              <a:t>-</a:t>
            </a:r>
            <a:r>
              <a:rPr lang="en-US" sz="1800" dirty="0" err="1">
                <a:solidFill>
                  <a:srgbClr val="000000"/>
                </a:solidFill>
                <a:latin typeface="PT Sans" panose="020B0503020203020204" pitchFamily="34" charset="0"/>
                <a:cs typeface="Calibri" panose="020F0502020204030204" pitchFamily="34" charset="0"/>
              </a:rPr>
              <a:t>komponen</a:t>
            </a:r>
            <a:r>
              <a:rPr lang="id-ID" sz="1800" dirty="0">
                <a:solidFill>
                  <a:srgbClr val="000000"/>
                </a:solidFill>
                <a:latin typeface="PT Sans" panose="020B0503020203020204" pitchFamily="34" charset="0"/>
                <a:cs typeface="Calibri" panose="020F0502020204030204" pitchFamily="34" charset="0"/>
              </a:rPr>
              <a:t> </a:t>
            </a:r>
            <a:r>
              <a:rPr lang="en-US" sz="1800" dirty="0">
                <a:solidFill>
                  <a:srgbClr val="000000"/>
                </a:solidFill>
                <a:latin typeface="PT Sans" panose="020B0503020203020204" pitchFamily="34" charset="0"/>
                <a:cs typeface="Calibri" panose="020F0502020204030204" pitchFamily="34" charset="0"/>
              </a:rPr>
              <a:t>di </a:t>
            </a:r>
            <a:r>
              <a:rPr lang="en-US" sz="1800" dirty="0" err="1">
                <a:solidFill>
                  <a:srgbClr val="000000"/>
                </a:solidFill>
                <a:latin typeface="PT Sans" panose="020B0503020203020204" pitchFamily="34" charset="0"/>
                <a:cs typeface="Calibri" panose="020F0502020204030204" pitchFamily="34" charset="0"/>
              </a:rPr>
              <a:t>dalamnya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baik</a:t>
            </a:r>
            <a:r>
              <a:rPr lang="en-US" sz="1800" dirty="0">
                <a:solidFill>
                  <a:srgbClr val="000000"/>
                </a:solidFill>
                <a:latin typeface="PT Sans" panose="020B0503020203020204" pitchFamily="34" charset="0"/>
                <a:cs typeface="Calibri" panose="020F0502020204030204" pitchFamily="34" charset="0"/>
              </a:rPr>
              <a:t> yang </a:t>
            </a:r>
            <a:r>
              <a:rPr lang="en-US" sz="1800" dirty="0" err="1">
                <a:solidFill>
                  <a:srgbClr val="000000"/>
                </a:solidFill>
                <a:latin typeface="PT Sans" panose="020B0503020203020204" pitchFamily="34" charset="0"/>
                <a:cs typeface="Calibri" panose="020F0502020204030204" pitchFamily="34" charset="0"/>
              </a:rPr>
              <a:t>berupa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makhluk</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hidup</a:t>
            </a:r>
            <a:endParaRPr lang="en-US" sz="1800" dirty="0">
              <a:solidFill>
                <a:srgbClr val="000000"/>
              </a:solidFill>
              <a:latin typeface="PT Sans" panose="020B0503020203020204" pitchFamily="34" charset="0"/>
              <a:cs typeface="Calibri" panose="020F0502020204030204" pitchFamily="34" charset="0"/>
            </a:endParaRPr>
          </a:p>
          <a:p>
            <a:pPr marL="0" indent="0">
              <a:buNone/>
            </a:pPr>
            <a:r>
              <a:rPr lang="en-US" sz="1800" dirty="0" err="1">
                <a:solidFill>
                  <a:srgbClr val="000000"/>
                </a:solidFill>
                <a:latin typeface="PT Sans" panose="020B0503020203020204" pitchFamily="34" charset="0"/>
                <a:cs typeface="Calibri" panose="020F0502020204030204" pitchFamily="34" charset="0"/>
              </a:rPr>
              <a:t>maupun</a:t>
            </a:r>
            <a:r>
              <a:rPr lang="en-US" sz="1800" dirty="0">
                <a:solidFill>
                  <a:srgbClr val="000000"/>
                </a:solidFill>
                <a:latin typeface="PT Sans" panose="020B0503020203020204" pitchFamily="34" charset="0"/>
                <a:cs typeface="Calibri" panose="020F0502020204030204" pitchFamily="34" charset="0"/>
              </a:rPr>
              <a:t> yang </a:t>
            </a:r>
            <a:r>
              <a:rPr lang="en-US" sz="1800" dirty="0" err="1">
                <a:solidFill>
                  <a:srgbClr val="000000"/>
                </a:solidFill>
                <a:latin typeface="PT Sans" panose="020B0503020203020204" pitchFamily="34" charset="0"/>
                <a:cs typeface="Calibri" panose="020F0502020204030204" pitchFamily="34" charset="0"/>
              </a:rPr>
              <a:t>tidak</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hidup</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Setiap</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komponen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ekosistem</a:t>
            </a:r>
            <a:endParaRPr lang="en-US" sz="1800" dirty="0">
              <a:solidFill>
                <a:srgbClr val="000000"/>
              </a:solidFill>
              <a:latin typeface="PT Sans" panose="020B0503020203020204" pitchFamily="34" charset="0"/>
              <a:cs typeface="Calibri" panose="020F0502020204030204" pitchFamily="34" charset="0"/>
            </a:endParaRPr>
          </a:p>
          <a:p>
            <a:pPr marL="0" indent="0">
              <a:buNone/>
            </a:pPr>
            <a:r>
              <a:rPr lang="en-US" sz="1800" dirty="0" err="1">
                <a:solidFill>
                  <a:srgbClr val="000000"/>
                </a:solidFill>
                <a:latin typeface="PT Sans" panose="020B0503020203020204" pitchFamily="34" charset="0"/>
                <a:cs typeface="Calibri" panose="020F0502020204030204" pitchFamily="34" charset="0"/>
              </a:rPr>
              <a:t>memiliki</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makna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khusus</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bagi</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komponen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lainnya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Hubungan</a:t>
            </a:r>
            <a:endParaRPr lang="en-US" sz="1800" dirty="0">
              <a:solidFill>
                <a:srgbClr val="000000"/>
              </a:solidFill>
              <a:latin typeface="PT Sans" panose="020B0503020203020204" pitchFamily="34" charset="0"/>
              <a:cs typeface="Calibri" panose="020F0502020204030204" pitchFamily="34" charset="0"/>
            </a:endParaRPr>
          </a:p>
          <a:p>
            <a:pPr marL="0" indent="0">
              <a:buNone/>
            </a:pPr>
            <a:r>
              <a:rPr lang="en-US" sz="1800" dirty="0" err="1">
                <a:solidFill>
                  <a:srgbClr val="000000"/>
                </a:solidFill>
                <a:latin typeface="PT Sans" panose="020B0503020203020204" pitchFamily="34" charset="0"/>
                <a:cs typeface="Calibri" panose="020F0502020204030204" pitchFamily="34" charset="0"/>
              </a:rPr>
              <a:t>saling</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ketergantungan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antara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komponen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ekosistem</a:t>
            </a:r>
            <a:r>
              <a:rPr lang="en-US" sz="1800" dirty="0">
                <a:solidFill>
                  <a:srgbClr val="000000"/>
                </a:solidFill>
                <a:latin typeface="PT Sans" panose="020B0503020203020204" pitchFamily="34" charset="0"/>
                <a:cs typeface="Calibri" panose="020F0502020204030204" pitchFamily="34" charset="0"/>
              </a:rPr>
              <a:t> sangat</a:t>
            </a:r>
          </a:p>
          <a:p>
            <a:pPr marL="0" indent="0">
              <a:buNone/>
            </a:pPr>
            <a:r>
              <a:rPr lang="en-US" sz="1800" dirty="0" err="1">
                <a:solidFill>
                  <a:srgbClr val="000000"/>
                </a:solidFill>
                <a:latin typeface="PT Sans" panose="020B0503020203020204" pitchFamily="34" charset="0"/>
                <a:cs typeface="Calibri" panose="020F0502020204030204" pitchFamily="34" charset="0"/>
              </a:rPr>
              <a:t>terorganisir</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Hubungan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tersebut</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berlangsung</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secara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dinamis</a:t>
            </a:r>
            <a:endParaRPr lang="en-US" sz="1800" dirty="0">
              <a:solidFill>
                <a:srgbClr val="000000"/>
              </a:solidFill>
              <a:latin typeface="PT Sans" panose="020B0503020203020204" pitchFamily="34" charset="0"/>
              <a:cs typeface="Calibri" panose="020F0502020204030204" pitchFamily="34" charset="0"/>
            </a:endParaRPr>
          </a:p>
          <a:p>
            <a:pPr marL="0" indent="0">
              <a:buNone/>
            </a:pPr>
            <a:r>
              <a:rPr lang="en-US" sz="1800" dirty="0" err="1">
                <a:solidFill>
                  <a:srgbClr val="000000"/>
                </a:solidFill>
                <a:latin typeface="PT Sans" panose="020B0503020203020204" pitchFamily="34" charset="0"/>
                <a:cs typeface="Calibri" panose="020F0502020204030204" pitchFamily="34" charset="0"/>
              </a:rPr>
              <a:t>sehingga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terjadilah</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keseimbangan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lingkungan</a:t>
            </a:r>
            <a:r>
              <a:rPr lang="en-US" sz="1800" dirty="0">
                <a:solidFill>
                  <a:srgbClr val="000000"/>
                </a:solidFill>
                <a:latin typeface="PT Sans" panose="020B0503020203020204" pitchFamily="34" charset="0"/>
                <a:cs typeface="Calibri" panose="020F0502020204030204" pitchFamily="34" charset="0"/>
              </a:rPr>
              <a:t>.</a:t>
            </a:r>
          </a:p>
        </p:txBody>
      </p:sp>
      <p:grpSp>
        <p:nvGrpSpPr>
          <p:cNvPr id="202" name="Google Shape;202;p32"/>
          <p:cNvGrpSpPr/>
          <p:nvPr/>
        </p:nvGrpSpPr>
        <p:grpSpPr>
          <a:xfrm>
            <a:off x="-492757" y="535102"/>
            <a:ext cx="1349664" cy="912572"/>
            <a:chOff x="1023426" y="3412746"/>
            <a:chExt cx="1242670" cy="840151"/>
          </a:xfrm>
        </p:grpSpPr>
        <p:sp>
          <p:nvSpPr>
            <p:cNvPr id="203" name="Google Shape;203;p32"/>
            <p:cNvSpPr/>
            <p:nvPr/>
          </p:nvSpPr>
          <p:spPr>
            <a:xfrm flipH="1">
              <a:off x="1023426" y="3413217"/>
              <a:ext cx="1242670" cy="810068"/>
            </a:xfrm>
            <a:custGeom>
              <a:avLst/>
              <a:gdLst/>
              <a:ahLst/>
              <a:cxnLst/>
              <a:rect l="l" t="t" r="r" b="b"/>
              <a:pathLst>
                <a:path w="96331" h="62796" extrusionOk="0">
                  <a:moveTo>
                    <a:pt x="4438" y="1"/>
                  </a:moveTo>
                  <a:cubicBezTo>
                    <a:pt x="2005" y="144"/>
                    <a:pt x="1" y="2291"/>
                    <a:pt x="144" y="4724"/>
                  </a:cubicBezTo>
                  <a:lnTo>
                    <a:pt x="144" y="46949"/>
                  </a:lnTo>
                  <a:cubicBezTo>
                    <a:pt x="1" y="49382"/>
                    <a:pt x="1862" y="51529"/>
                    <a:pt x="4438" y="51672"/>
                  </a:cubicBezTo>
                  <a:lnTo>
                    <a:pt x="9018" y="51672"/>
                  </a:lnTo>
                  <a:lnTo>
                    <a:pt x="9018" y="61119"/>
                  </a:lnTo>
                  <a:cubicBezTo>
                    <a:pt x="8825" y="62088"/>
                    <a:pt x="9615" y="62795"/>
                    <a:pt x="10457" y="62795"/>
                  </a:cubicBezTo>
                  <a:cubicBezTo>
                    <a:pt x="10858" y="62795"/>
                    <a:pt x="11271" y="62634"/>
                    <a:pt x="11595" y="62264"/>
                  </a:cubicBezTo>
                  <a:lnTo>
                    <a:pt x="21185" y="51529"/>
                  </a:lnTo>
                  <a:lnTo>
                    <a:pt x="91893" y="51529"/>
                  </a:lnTo>
                  <a:cubicBezTo>
                    <a:pt x="94470" y="51386"/>
                    <a:pt x="96330" y="49382"/>
                    <a:pt x="96187" y="46806"/>
                  </a:cubicBezTo>
                  <a:lnTo>
                    <a:pt x="96187" y="4724"/>
                  </a:lnTo>
                  <a:cubicBezTo>
                    <a:pt x="96330" y="2291"/>
                    <a:pt x="94470" y="144"/>
                    <a:pt x="91893" y="1"/>
                  </a:cubicBezTo>
                  <a:close/>
                </a:path>
              </a:pathLst>
            </a:custGeom>
            <a:solidFill>
              <a:schemeClr val="dk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04" name="Google Shape;204;p32"/>
            <p:cNvSpPr/>
            <p:nvPr/>
          </p:nvSpPr>
          <p:spPr>
            <a:xfrm>
              <a:off x="1023426" y="3412746"/>
              <a:ext cx="1242670" cy="840151"/>
            </a:xfrm>
            <a:custGeom>
              <a:avLst/>
              <a:gdLst/>
              <a:ahLst/>
              <a:cxnLst/>
              <a:rect l="l" t="t" r="r" b="b"/>
              <a:pathLst>
                <a:path w="96331" h="65128" fill="none" extrusionOk="0">
                  <a:moveTo>
                    <a:pt x="4438" y="1"/>
                  </a:moveTo>
                  <a:lnTo>
                    <a:pt x="91893" y="1"/>
                  </a:lnTo>
                  <a:cubicBezTo>
                    <a:pt x="94469" y="1"/>
                    <a:pt x="96330" y="2148"/>
                    <a:pt x="96187" y="4724"/>
                  </a:cubicBezTo>
                  <a:lnTo>
                    <a:pt x="96187" y="46806"/>
                  </a:lnTo>
                  <a:cubicBezTo>
                    <a:pt x="96330" y="49383"/>
                    <a:pt x="94469" y="51386"/>
                    <a:pt x="91893" y="51530"/>
                  </a:cubicBezTo>
                  <a:lnTo>
                    <a:pt x="87456" y="51530"/>
                  </a:lnTo>
                  <a:lnTo>
                    <a:pt x="87456" y="65127"/>
                  </a:lnTo>
                  <a:lnTo>
                    <a:pt x="75146" y="51530"/>
                  </a:lnTo>
                  <a:lnTo>
                    <a:pt x="4438" y="51530"/>
                  </a:lnTo>
                  <a:cubicBezTo>
                    <a:pt x="1861" y="51386"/>
                    <a:pt x="0" y="49383"/>
                    <a:pt x="144" y="46806"/>
                  </a:cubicBezTo>
                  <a:lnTo>
                    <a:pt x="144" y="4724"/>
                  </a:lnTo>
                  <a:cubicBezTo>
                    <a:pt x="0" y="2148"/>
                    <a:pt x="1861" y="1"/>
                    <a:pt x="4438" y="1"/>
                  </a:cubicBezTo>
                  <a:close/>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grpSp>
        <p:nvGrpSpPr>
          <p:cNvPr id="205" name="Google Shape;205;p32"/>
          <p:cNvGrpSpPr/>
          <p:nvPr/>
        </p:nvGrpSpPr>
        <p:grpSpPr>
          <a:xfrm>
            <a:off x="7414694" y="2352748"/>
            <a:ext cx="1016081" cy="1413062"/>
            <a:chOff x="6775075" y="-938225"/>
            <a:chExt cx="1676425" cy="2331400"/>
          </a:xfrm>
        </p:grpSpPr>
        <p:sp>
          <p:nvSpPr>
            <p:cNvPr id="206" name="Google Shape;206;p32"/>
            <p:cNvSpPr/>
            <p:nvPr/>
          </p:nvSpPr>
          <p:spPr>
            <a:xfrm>
              <a:off x="7362625" y="1183600"/>
              <a:ext cx="645125" cy="209575"/>
            </a:xfrm>
            <a:custGeom>
              <a:avLst/>
              <a:gdLst/>
              <a:ahLst/>
              <a:cxnLst/>
              <a:rect l="l" t="t" r="r" b="b"/>
              <a:pathLst>
                <a:path w="25805" h="8383" extrusionOk="0">
                  <a:moveTo>
                    <a:pt x="3781" y="0"/>
                  </a:moveTo>
                  <a:cubicBezTo>
                    <a:pt x="1645" y="0"/>
                    <a:pt x="1" y="1644"/>
                    <a:pt x="1" y="3780"/>
                  </a:cubicBezTo>
                  <a:lnTo>
                    <a:pt x="1" y="4602"/>
                  </a:lnTo>
                  <a:cubicBezTo>
                    <a:pt x="1" y="6574"/>
                    <a:pt x="1645" y="8382"/>
                    <a:pt x="3781" y="8382"/>
                  </a:cubicBezTo>
                  <a:lnTo>
                    <a:pt x="22024" y="8382"/>
                  </a:lnTo>
                  <a:cubicBezTo>
                    <a:pt x="24161" y="8382"/>
                    <a:pt x="25804" y="6574"/>
                    <a:pt x="25804" y="4602"/>
                  </a:cubicBezTo>
                  <a:lnTo>
                    <a:pt x="25804" y="3780"/>
                  </a:lnTo>
                  <a:cubicBezTo>
                    <a:pt x="25804" y="1644"/>
                    <a:pt x="24161" y="0"/>
                    <a:pt x="22024" y="0"/>
                  </a:cubicBezTo>
                  <a:close/>
                </a:path>
              </a:pathLst>
            </a:custGeom>
            <a:solidFill>
              <a:schemeClr val="accent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07" name="Google Shape;207;p32"/>
            <p:cNvSpPr/>
            <p:nvPr/>
          </p:nvSpPr>
          <p:spPr>
            <a:xfrm>
              <a:off x="6775075" y="-938225"/>
              <a:ext cx="1676425" cy="1941050"/>
            </a:xfrm>
            <a:custGeom>
              <a:avLst/>
              <a:gdLst/>
              <a:ahLst/>
              <a:cxnLst/>
              <a:rect l="l" t="t" r="r" b="b"/>
              <a:pathLst>
                <a:path w="67057" h="77642" extrusionOk="0">
                  <a:moveTo>
                    <a:pt x="36640" y="0"/>
                  </a:moveTo>
                  <a:cubicBezTo>
                    <a:pt x="32405" y="0"/>
                    <a:pt x="28057" y="903"/>
                    <a:pt x="23832" y="2861"/>
                  </a:cubicBezTo>
                  <a:cubicBezTo>
                    <a:pt x="3616" y="12229"/>
                    <a:pt x="1" y="39347"/>
                    <a:pt x="17093" y="53810"/>
                  </a:cubicBezTo>
                  <a:cubicBezTo>
                    <a:pt x="19230" y="55618"/>
                    <a:pt x="20380" y="58412"/>
                    <a:pt x="20380" y="61206"/>
                  </a:cubicBezTo>
                  <a:lnTo>
                    <a:pt x="20380" y="61371"/>
                  </a:lnTo>
                  <a:cubicBezTo>
                    <a:pt x="20380" y="70246"/>
                    <a:pt x="27612" y="77642"/>
                    <a:pt x="36651" y="77642"/>
                  </a:cubicBezTo>
                  <a:cubicBezTo>
                    <a:pt x="45690" y="77642"/>
                    <a:pt x="53086" y="70410"/>
                    <a:pt x="53086" y="61371"/>
                  </a:cubicBezTo>
                  <a:lnTo>
                    <a:pt x="53086" y="61206"/>
                  </a:lnTo>
                  <a:cubicBezTo>
                    <a:pt x="53086" y="58248"/>
                    <a:pt x="54401" y="55454"/>
                    <a:pt x="56538" y="53482"/>
                  </a:cubicBezTo>
                  <a:cubicBezTo>
                    <a:pt x="63276" y="47729"/>
                    <a:pt x="67056" y="39347"/>
                    <a:pt x="67056" y="30472"/>
                  </a:cubicBezTo>
                  <a:cubicBezTo>
                    <a:pt x="67056" y="12923"/>
                    <a:pt x="52661" y="0"/>
                    <a:pt x="36640" y="0"/>
                  </a:cubicBezTo>
                  <a:close/>
                </a:path>
              </a:pathLst>
            </a:custGeom>
            <a:solidFill>
              <a:schemeClr val="l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08" name="Google Shape;208;p32"/>
            <p:cNvSpPr/>
            <p:nvPr/>
          </p:nvSpPr>
          <p:spPr>
            <a:xfrm>
              <a:off x="7440700" y="-332575"/>
              <a:ext cx="505400" cy="1318975"/>
            </a:xfrm>
            <a:custGeom>
              <a:avLst/>
              <a:gdLst/>
              <a:ahLst/>
              <a:cxnLst/>
              <a:rect l="l" t="t" r="r" b="b"/>
              <a:pathLst>
                <a:path w="20216" h="52759" fill="none" extrusionOk="0">
                  <a:moveTo>
                    <a:pt x="5096" y="52594"/>
                  </a:moveTo>
                  <a:lnTo>
                    <a:pt x="1" y="4110"/>
                  </a:lnTo>
                  <a:cubicBezTo>
                    <a:pt x="1" y="3124"/>
                    <a:pt x="1151" y="2631"/>
                    <a:pt x="1644" y="3452"/>
                  </a:cubicBezTo>
                  <a:lnTo>
                    <a:pt x="1644" y="3452"/>
                  </a:lnTo>
                  <a:cubicBezTo>
                    <a:pt x="2137" y="3945"/>
                    <a:pt x="2795" y="3945"/>
                    <a:pt x="3123" y="3452"/>
                  </a:cubicBezTo>
                  <a:lnTo>
                    <a:pt x="5753" y="494"/>
                  </a:lnTo>
                  <a:cubicBezTo>
                    <a:pt x="6082" y="1"/>
                    <a:pt x="6739" y="1"/>
                    <a:pt x="7232" y="494"/>
                  </a:cubicBezTo>
                  <a:lnTo>
                    <a:pt x="9204" y="2959"/>
                  </a:lnTo>
                  <a:cubicBezTo>
                    <a:pt x="9533" y="3452"/>
                    <a:pt x="10355" y="3452"/>
                    <a:pt x="10684" y="2959"/>
                  </a:cubicBezTo>
                  <a:lnTo>
                    <a:pt x="12327" y="823"/>
                  </a:lnTo>
                  <a:cubicBezTo>
                    <a:pt x="12656" y="330"/>
                    <a:pt x="13477" y="330"/>
                    <a:pt x="13806" y="823"/>
                  </a:cubicBezTo>
                  <a:lnTo>
                    <a:pt x="15285" y="3124"/>
                  </a:lnTo>
                  <a:cubicBezTo>
                    <a:pt x="15614" y="3617"/>
                    <a:pt x="16271" y="3617"/>
                    <a:pt x="16765" y="3288"/>
                  </a:cubicBezTo>
                  <a:lnTo>
                    <a:pt x="18572" y="1480"/>
                  </a:lnTo>
                  <a:cubicBezTo>
                    <a:pt x="19230" y="987"/>
                    <a:pt x="20216" y="1480"/>
                    <a:pt x="20052" y="2302"/>
                  </a:cubicBezTo>
                  <a:lnTo>
                    <a:pt x="14957" y="52758"/>
                  </a:lnTo>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09" name="Google Shape;209;p32"/>
            <p:cNvSpPr/>
            <p:nvPr/>
          </p:nvSpPr>
          <p:spPr>
            <a:xfrm>
              <a:off x="7288675" y="867200"/>
              <a:ext cx="793025" cy="205475"/>
            </a:xfrm>
            <a:custGeom>
              <a:avLst/>
              <a:gdLst/>
              <a:ahLst/>
              <a:cxnLst/>
              <a:rect l="l" t="t" r="r" b="b"/>
              <a:pathLst>
                <a:path w="31721" h="8219" extrusionOk="0">
                  <a:moveTo>
                    <a:pt x="4109" y="1"/>
                  </a:moveTo>
                  <a:cubicBezTo>
                    <a:pt x="1973" y="1"/>
                    <a:pt x="1" y="1973"/>
                    <a:pt x="1" y="4110"/>
                  </a:cubicBezTo>
                  <a:cubicBezTo>
                    <a:pt x="1" y="6411"/>
                    <a:pt x="1973" y="8219"/>
                    <a:pt x="4109" y="8219"/>
                  </a:cubicBezTo>
                  <a:lnTo>
                    <a:pt x="27612" y="8219"/>
                  </a:lnTo>
                  <a:cubicBezTo>
                    <a:pt x="29748" y="8219"/>
                    <a:pt x="31721" y="6411"/>
                    <a:pt x="31721" y="4110"/>
                  </a:cubicBezTo>
                  <a:cubicBezTo>
                    <a:pt x="31721" y="1973"/>
                    <a:pt x="29748" y="1"/>
                    <a:pt x="27612" y="1"/>
                  </a:cubicBezTo>
                  <a:close/>
                </a:path>
              </a:pathLst>
            </a:custGeom>
            <a:solidFill>
              <a:schemeClr val="accent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10" name="Google Shape;210;p32"/>
            <p:cNvSpPr/>
            <p:nvPr/>
          </p:nvSpPr>
          <p:spPr>
            <a:xfrm>
              <a:off x="7288675" y="1056225"/>
              <a:ext cx="793025" cy="205450"/>
            </a:xfrm>
            <a:custGeom>
              <a:avLst/>
              <a:gdLst/>
              <a:ahLst/>
              <a:cxnLst/>
              <a:rect l="l" t="t" r="r" b="b"/>
              <a:pathLst>
                <a:path w="31721" h="8218" extrusionOk="0">
                  <a:moveTo>
                    <a:pt x="4109" y="0"/>
                  </a:moveTo>
                  <a:cubicBezTo>
                    <a:pt x="1973" y="0"/>
                    <a:pt x="1" y="1808"/>
                    <a:pt x="1" y="4109"/>
                  </a:cubicBezTo>
                  <a:cubicBezTo>
                    <a:pt x="1" y="6246"/>
                    <a:pt x="1973" y="8218"/>
                    <a:pt x="4109" y="8218"/>
                  </a:cubicBezTo>
                  <a:lnTo>
                    <a:pt x="27612" y="8218"/>
                  </a:lnTo>
                  <a:cubicBezTo>
                    <a:pt x="29748" y="8218"/>
                    <a:pt x="31721" y="6246"/>
                    <a:pt x="31721" y="4109"/>
                  </a:cubicBezTo>
                  <a:cubicBezTo>
                    <a:pt x="31721" y="1808"/>
                    <a:pt x="29748" y="0"/>
                    <a:pt x="27612" y="0"/>
                  </a:cubicBezTo>
                  <a:close/>
                </a:path>
              </a:pathLst>
            </a:custGeom>
            <a:solidFill>
              <a:schemeClr val="accent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11" name="Google Shape;211;p32"/>
            <p:cNvSpPr/>
            <p:nvPr/>
          </p:nvSpPr>
          <p:spPr>
            <a:xfrm>
              <a:off x="7370850" y="1056225"/>
              <a:ext cx="628675" cy="25"/>
            </a:xfrm>
            <a:custGeom>
              <a:avLst/>
              <a:gdLst/>
              <a:ahLst/>
              <a:cxnLst/>
              <a:rect l="l" t="t" r="r" b="b"/>
              <a:pathLst>
                <a:path w="25147" h="1" fill="none" extrusionOk="0">
                  <a:moveTo>
                    <a:pt x="1" y="0"/>
                  </a:moveTo>
                  <a:lnTo>
                    <a:pt x="25146" y="0"/>
                  </a:lnTo>
                </a:path>
              </a:pathLst>
            </a:custGeom>
            <a:noFill/>
            <a:ln w="19050" cap="rnd" cmpd="sng">
              <a:solidFill>
                <a:schemeClr val="dk1"/>
              </a:solidFill>
              <a:prstDash val="solid"/>
              <a:miter lim="164351"/>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sp>
        <p:nvSpPr>
          <p:cNvPr id="212" name="Google Shape;212;p32"/>
          <p:cNvSpPr/>
          <p:nvPr/>
        </p:nvSpPr>
        <p:spPr>
          <a:xfrm>
            <a:off x="367625" y="2969325"/>
            <a:ext cx="691200" cy="691200"/>
          </a:xfrm>
          <a:prstGeom prst="ellipse">
            <a:avLst/>
          </a:prstGeom>
          <a:solidFill>
            <a:schemeClr val="accent3">
              <a:lumMod val="60000"/>
              <a:lumOff val="40000"/>
            </a:schemeClr>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13" name="Google Shape;213;p32"/>
          <p:cNvSpPr/>
          <p:nvPr/>
        </p:nvSpPr>
        <p:spPr>
          <a:xfrm>
            <a:off x="5381300" y="189875"/>
            <a:ext cx="576000" cy="576000"/>
          </a:xfrm>
          <a:prstGeom prst="rect">
            <a:avLst/>
          </a:prstGeom>
          <a:solidFill>
            <a:schemeClr val="dk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14" name="Google Shape;214;p32"/>
          <p:cNvSpPr/>
          <p:nvPr/>
        </p:nvSpPr>
        <p:spPr>
          <a:xfrm>
            <a:off x="8387150" y="539500"/>
            <a:ext cx="1056300" cy="1056300"/>
          </a:xfrm>
          <a:prstGeom prst="ellipse">
            <a:avLst/>
          </a:prstGeom>
          <a:solidFill>
            <a:schemeClr val="lt1"/>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pic>
        <p:nvPicPr>
          <p:cNvPr id="20" name="Picture 19">
            <a:extLst>
              <a:ext uri="{FF2B5EF4-FFF2-40B4-BE49-F238E27FC236}">
                <a16:creationId xmlns:a16="http://schemas.microsoft.com/office/drawing/2014/main" id="{E3D4DE39-1909-B2D8-83AB-C308A6F75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0"/>
                                        </p:tgtEl>
                                        <p:attrNameLst>
                                          <p:attrName>style.visibility</p:attrName>
                                        </p:attrNameLst>
                                      </p:cBhvr>
                                      <p:to>
                                        <p:strVal val="visible"/>
                                      </p:to>
                                    </p:set>
                                    <p:animEffect transition="in" filter="fade">
                                      <p:cBhvr>
                                        <p:cTn id="7" dur="1000"/>
                                        <p:tgtEl>
                                          <p:spTgt spid="200"/>
                                        </p:tgtEl>
                                      </p:cBhvr>
                                    </p:animEffect>
                                    <p:anim calcmode="lin" valueType="num">
                                      <p:cBhvr>
                                        <p:cTn id="8" dur="1000" fill="hold"/>
                                        <p:tgtEl>
                                          <p:spTgt spid="200"/>
                                        </p:tgtEl>
                                        <p:attrNameLst>
                                          <p:attrName>ppt_x</p:attrName>
                                        </p:attrNameLst>
                                      </p:cBhvr>
                                      <p:tavLst>
                                        <p:tav tm="0">
                                          <p:val>
                                            <p:strVal val="#ppt_x"/>
                                          </p:val>
                                        </p:tav>
                                        <p:tav tm="100000">
                                          <p:val>
                                            <p:strVal val="#ppt_x"/>
                                          </p:val>
                                        </p:tav>
                                      </p:tavLst>
                                    </p:anim>
                                    <p:anim calcmode="lin" valueType="num">
                                      <p:cBhvr>
                                        <p:cTn id="9" dur="1000" fill="hold"/>
                                        <p:tgtEl>
                                          <p:spTgt spid="2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01"/>
                                        </p:tgtEl>
                                        <p:attrNameLst>
                                          <p:attrName>style.visibility</p:attrName>
                                        </p:attrNameLst>
                                      </p:cBhvr>
                                      <p:to>
                                        <p:strVal val="visible"/>
                                      </p:to>
                                    </p:set>
                                    <p:animEffect transition="in" filter="fade">
                                      <p:cBhvr>
                                        <p:cTn id="13" dur="1000"/>
                                        <p:tgtEl>
                                          <p:spTgt spid="201"/>
                                        </p:tgtEl>
                                      </p:cBhvr>
                                    </p:animEffect>
                                    <p:anim calcmode="lin" valueType="num">
                                      <p:cBhvr>
                                        <p:cTn id="14" dur="1000" fill="hold"/>
                                        <p:tgtEl>
                                          <p:spTgt spid="201"/>
                                        </p:tgtEl>
                                        <p:attrNameLst>
                                          <p:attrName>ppt_x</p:attrName>
                                        </p:attrNameLst>
                                      </p:cBhvr>
                                      <p:tavLst>
                                        <p:tav tm="0">
                                          <p:val>
                                            <p:strVal val="#ppt_x"/>
                                          </p:val>
                                        </p:tav>
                                        <p:tav tm="100000">
                                          <p:val>
                                            <p:strVal val="#ppt_x"/>
                                          </p:val>
                                        </p:tav>
                                      </p:tavLst>
                                    </p:anim>
                                    <p:anim calcmode="lin" valueType="num">
                                      <p:cBhvr>
                                        <p:cTn id="15" dur="1000" fill="hold"/>
                                        <p:tgtEl>
                                          <p:spTgt spid="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755649" y="1288110"/>
            <a:ext cx="4245227" cy="245850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Interaksi antara dua atau lebih spesies yang masing-masing tidak terpengaruh oleh adanya asosiasi.</a:t>
            </a:r>
          </a:p>
          <a:p>
            <a:pPr marL="0" indent="0" defTabSz="914400">
              <a:buFont typeface="Palanquin"/>
              <a:buNone/>
            </a:pPr>
            <a:r>
              <a:rPr lang="id-ID" sz="2000" kern="0" dirty="0">
                <a:solidFill>
                  <a:srgbClr val="000000"/>
                </a:solidFill>
                <a:latin typeface="PT Sans" panose="020B0503020203020204" pitchFamily="34" charset="0"/>
              </a:rPr>
              <a:t>Dalam hal ini, tidak ada yang diuntungkan ataupun yang dirugikan. Netralisme terjadi antara spesies yang memiliki kebutuhan yang berbeda.</a:t>
            </a:r>
            <a:endParaRPr lang="en-US" sz="2000" kern="0" dirty="0">
              <a:solidFill>
                <a:srgbClr val="000000"/>
              </a:solidFill>
              <a:latin typeface="PT Sans" panose="020B0503020203020204" pitchFamily="34" charset="0"/>
            </a:endParaRPr>
          </a:p>
        </p:txBody>
      </p:sp>
      <p:pic>
        <p:nvPicPr>
          <p:cNvPr id="6" name="Picture 5">
            <a:extLst>
              <a:ext uri="{FF2B5EF4-FFF2-40B4-BE49-F238E27FC236}">
                <a16:creationId xmlns:a16="http://schemas.microsoft.com/office/drawing/2014/main" id="{0BEBE54F-B3F8-C812-C83E-CDA0897614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pic>
        <p:nvPicPr>
          <p:cNvPr id="7" name="Picture 6">
            <a:extLst>
              <a:ext uri="{FF2B5EF4-FFF2-40B4-BE49-F238E27FC236}">
                <a16:creationId xmlns:a16="http://schemas.microsoft.com/office/drawing/2014/main" id="{B4A9E5D0-1EE1-8E3C-556F-EE34271569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702" t="-317" r="3138" b="317"/>
          <a:stretch/>
        </p:blipFill>
        <p:spPr>
          <a:xfrm>
            <a:off x="5031577" y="936174"/>
            <a:ext cx="2268000" cy="2268000"/>
          </a:xfrm>
          <a:prstGeom prst="ellipse">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59E0A015-43CA-F8A3-F8E9-609CCF989F14}"/>
              </a:ext>
            </a:extLst>
          </p:cNvPr>
          <p:cNvPicPr>
            <a:picLocks noChangeAspect="1"/>
          </p:cNvPicPr>
          <p:nvPr/>
        </p:nvPicPr>
        <p:blipFill rotWithShape="1">
          <a:blip r:embed="rId4"/>
          <a:srcRect l="11194" r="11194"/>
          <a:stretch/>
        </p:blipFill>
        <p:spPr>
          <a:xfrm>
            <a:off x="6829987" y="1941687"/>
            <a:ext cx="2268000" cy="2268000"/>
          </a:xfrm>
          <a:prstGeom prst="ellipse">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F2B6D2C2-2D48-EC0C-8C43-D2A2D6F8D9EE}"/>
              </a:ext>
            </a:extLst>
          </p:cNvPr>
          <p:cNvSpPr/>
          <p:nvPr/>
        </p:nvSpPr>
        <p:spPr>
          <a:xfrm>
            <a:off x="5114265" y="3290652"/>
            <a:ext cx="1715722" cy="1169551"/>
          </a:xfrm>
          <a:prstGeom prst="rect">
            <a:avLst/>
          </a:prstGeom>
        </p:spPr>
        <p:txBody>
          <a:bodyPr wrap="square">
            <a:spAutoFit/>
          </a:bodyPr>
          <a:lstStyle/>
          <a:p>
            <a:pPr algn="r"/>
            <a:r>
              <a:rPr lang="id-ID" sz="1400" dirty="0">
                <a:solidFill>
                  <a:srgbClr val="000000"/>
                </a:solidFill>
                <a:latin typeface="PT Sans" panose="020B0503020203020204" pitchFamily="34" charset="0"/>
                <a:cs typeface="Palanquin" panose="020B0004020203020204" pitchFamily="34" charset="0"/>
              </a:rPr>
              <a:t>Gajah dan burung pemakan bangkai yang tinggal di ekosistem padang rumput</a:t>
            </a:r>
            <a:endParaRPr lang="en-US" sz="1400" dirty="0">
              <a:solidFill>
                <a:srgbClr val="000000"/>
              </a:solidFill>
              <a:latin typeface="PT Sans" panose="020B0503020203020204" pitchFamily="34" charset="0"/>
              <a:cs typeface="Palanquin" panose="020B0004020203020204" pitchFamily="34" charset="0"/>
            </a:endParaRPr>
          </a:p>
        </p:txBody>
      </p:sp>
      <p:sp>
        <p:nvSpPr>
          <p:cNvPr id="5" name="Title 4">
            <a:extLst>
              <a:ext uri="{FF2B5EF4-FFF2-40B4-BE49-F238E27FC236}">
                <a16:creationId xmlns:a16="http://schemas.microsoft.com/office/drawing/2014/main" id="{3C947487-B721-148F-7258-C89BDE01173C}"/>
              </a:ext>
            </a:extLst>
          </p:cNvPr>
          <p:cNvSpPr>
            <a:spLocks noGrp="1"/>
          </p:cNvSpPr>
          <p:nvPr>
            <p:ph type="title"/>
          </p:nvPr>
        </p:nvSpPr>
        <p:spPr/>
        <p:txBody>
          <a:bodyPr/>
          <a:lstStyle/>
          <a:p>
            <a:r>
              <a:rPr lang="id-ID" sz="3200" kern="0" dirty="0">
                <a:latin typeface="PT Sans" panose="020B0503020203020204" pitchFamily="34" charset="0"/>
              </a:rPr>
              <a:t>Netralisme</a:t>
            </a:r>
            <a:endParaRPr lang="en-US" sz="3200" dirty="0"/>
          </a:p>
        </p:txBody>
      </p:sp>
    </p:spTree>
    <p:extLst>
      <p:ext uri="{BB962C8B-B14F-4D97-AF65-F5344CB8AC3E}">
        <p14:creationId xmlns:p14="http://schemas.microsoft.com/office/powerpoint/2010/main" val="6632611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1">
            <a:extLst>
              <a:ext uri="{FF2B5EF4-FFF2-40B4-BE49-F238E27FC236}">
                <a16:creationId xmlns:a16="http://schemas.microsoft.com/office/drawing/2014/main" id="{FB7EDE6F-A9DD-E295-6B67-6B761E4C5CE5}"/>
              </a:ext>
            </a:extLst>
          </p:cNvPr>
          <p:cNvSpPr txBox="1">
            <a:spLocks/>
          </p:cNvSpPr>
          <p:nvPr/>
        </p:nvSpPr>
        <p:spPr>
          <a:xfrm>
            <a:off x="755652" y="1288111"/>
            <a:ext cx="7251310" cy="23456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Interaksi antara dua atau lebih spesies yang saling menghalangi. Hal ini terjadi karena masing-masing spesies memiliki kebutuhan yang sama. Spesies bersaing memperebutkan sesuatu yang diperlukan untuk hidupnya, misalnya ruang (tempat), makanan, air, sinar matahari, udara, dan pasangan kawin. Persaingan dapat mengakibatkan organisme atau spesies yang kalah bersaing akan mati, tersingkir, atau berpindah ke tempat lain.</a:t>
            </a:r>
            <a:endParaRPr lang="en-US" sz="2000" kern="0" dirty="0">
              <a:solidFill>
                <a:srgbClr val="000000"/>
              </a:solidFill>
              <a:latin typeface="PT Sans" panose="020B0503020203020204" pitchFamily="34" charset="0"/>
            </a:endParaRPr>
          </a:p>
        </p:txBody>
      </p:sp>
      <p:pic>
        <p:nvPicPr>
          <p:cNvPr id="6" name="Picture 5">
            <a:extLst>
              <a:ext uri="{FF2B5EF4-FFF2-40B4-BE49-F238E27FC236}">
                <a16:creationId xmlns:a16="http://schemas.microsoft.com/office/drawing/2014/main" id="{9DA61D56-BF72-991A-BC73-251CB517A8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2" name="Title 11">
            <a:extLst>
              <a:ext uri="{FF2B5EF4-FFF2-40B4-BE49-F238E27FC236}">
                <a16:creationId xmlns:a16="http://schemas.microsoft.com/office/drawing/2014/main" id="{0BB5BAB9-C25B-2921-72CF-4ABE5158EE31}"/>
              </a:ext>
            </a:extLst>
          </p:cNvPr>
          <p:cNvSpPr>
            <a:spLocks noGrp="1"/>
          </p:cNvSpPr>
          <p:nvPr>
            <p:ph type="title" idx="6"/>
          </p:nvPr>
        </p:nvSpPr>
        <p:spPr/>
        <p:txBody>
          <a:bodyPr/>
          <a:lstStyle/>
          <a:p>
            <a:r>
              <a:rPr lang="id-ID" sz="3200" kern="0" dirty="0">
                <a:latin typeface="PT Sans" panose="020B0503020203020204" pitchFamily="34" charset="0"/>
              </a:rPr>
              <a:t>Kompetisi</a:t>
            </a:r>
            <a:endParaRPr lang="en-US" sz="3200" dirty="0"/>
          </a:p>
        </p:txBody>
      </p:sp>
    </p:spTree>
    <p:extLst>
      <p:ext uri="{BB962C8B-B14F-4D97-AF65-F5344CB8AC3E}">
        <p14:creationId xmlns:p14="http://schemas.microsoft.com/office/powerpoint/2010/main" val="39512861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CDB194E-D18D-6ED0-8B7A-0AA38A3B1F89}"/>
              </a:ext>
            </a:extLst>
          </p:cNvPr>
          <p:cNvSpPr>
            <a:spLocks noGrp="1"/>
          </p:cNvSpPr>
          <p:nvPr>
            <p:ph type="title" idx="4294967295"/>
          </p:nvPr>
        </p:nvSpPr>
        <p:spPr>
          <a:xfrm>
            <a:off x="323850" y="1599070"/>
            <a:ext cx="2901950" cy="436562"/>
          </a:xfrm>
          <a:solidFill>
            <a:schemeClr val="bg2">
              <a:lumMod val="60000"/>
              <a:lumOff val="40000"/>
            </a:schemeClr>
          </a:solidFill>
          <a:ln>
            <a:noFill/>
          </a:ln>
          <a:effectLst>
            <a:outerShdw blurRad="50800" dist="38100" dir="13500000" algn="br" rotWithShape="0">
              <a:prstClr val="black">
                <a:alpha val="40000"/>
              </a:prstClr>
            </a:outerShdw>
          </a:effectLst>
        </p:spPr>
        <p:txBody>
          <a:bodyPr anchor="ctr"/>
          <a:lstStyle/>
          <a:p>
            <a:r>
              <a:rPr lang="en-US" sz="2000" dirty="0" err="1">
                <a:latin typeface="PT Sans" panose="020B0503020203020204" pitchFamily="34" charset="0"/>
              </a:rPr>
              <a:t>Kompetisi</a:t>
            </a:r>
            <a:r>
              <a:rPr lang="en-US" sz="2000" dirty="0">
                <a:latin typeface="PT Sans" panose="020B0503020203020204" pitchFamily="34" charset="0"/>
              </a:rPr>
              <a:t> </a:t>
            </a:r>
            <a:r>
              <a:rPr lang="id-ID" sz="2000" dirty="0">
                <a:latin typeface="PT Sans" panose="020B0503020203020204" pitchFamily="34" charset="0"/>
              </a:rPr>
              <a:t>I</a:t>
            </a:r>
            <a:r>
              <a:rPr lang="en-US" sz="2000" dirty="0" err="1">
                <a:latin typeface="PT Sans" panose="020B0503020203020204" pitchFamily="34" charset="0"/>
              </a:rPr>
              <a:t>ntraspesifik</a:t>
            </a:r>
            <a:endParaRPr lang="en-US" sz="2000" dirty="0">
              <a:latin typeface="PT Sans" panose="020B0503020203020204" pitchFamily="34" charset="0"/>
            </a:endParaRPr>
          </a:p>
        </p:txBody>
      </p:sp>
      <p:sp>
        <p:nvSpPr>
          <p:cNvPr id="6" name="Subtitle 5">
            <a:extLst>
              <a:ext uri="{FF2B5EF4-FFF2-40B4-BE49-F238E27FC236}">
                <a16:creationId xmlns:a16="http://schemas.microsoft.com/office/drawing/2014/main" id="{8AC2509C-8834-22D4-A9B0-28C4C4082A46}"/>
              </a:ext>
            </a:extLst>
          </p:cNvPr>
          <p:cNvSpPr>
            <a:spLocks noGrp="1"/>
          </p:cNvSpPr>
          <p:nvPr>
            <p:ph type="subTitle" idx="4294967295"/>
          </p:nvPr>
        </p:nvSpPr>
        <p:spPr>
          <a:xfrm>
            <a:off x="204415" y="2037220"/>
            <a:ext cx="3021385" cy="1296700"/>
          </a:xfrm>
        </p:spPr>
        <p:txBody>
          <a:bodyPr/>
          <a:lstStyle/>
          <a:p>
            <a:pPr marL="266700" indent="-266700"/>
            <a:r>
              <a:rPr lang="id-ID" dirty="0">
                <a:solidFill>
                  <a:srgbClr val="000000"/>
                </a:solidFill>
                <a:latin typeface="PT Sans" panose="020B0503020203020204" pitchFamily="34" charset="0"/>
              </a:rPr>
              <a:t>P</a:t>
            </a:r>
            <a:r>
              <a:rPr lang="en-US" dirty="0" err="1">
                <a:solidFill>
                  <a:srgbClr val="000000"/>
                </a:solidFill>
                <a:latin typeface="PT Sans" panose="020B0503020203020204" pitchFamily="34" charset="0"/>
              </a:rPr>
              <a:t>ersaingan</a:t>
            </a:r>
            <a:r>
              <a:rPr lang="en-US" dirty="0">
                <a:solidFill>
                  <a:srgbClr val="000000"/>
                </a:solidFill>
                <a:latin typeface="PT Sans" panose="020B0503020203020204" pitchFamily="34" charset="0"/>
              </a:rPr>
              <a:t> yang</a:t>
            </a:r>
          </a:p>
          <a:p>
            <a:pPr marL="266700" indent="-266700"/>
            <a:r>
              <a:rPr lang="en-US" dirty="0" err="1">
                <a:solidFill>
                  <a:srgbClr val="000000"/>
                </a:solidFill>
                <a:latin typeface="PT Sans" panose="020B0503020203020204" pitchFamily="34" charset="0"/>
              </a:rPr>
              <a:t>terjadi</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antara</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organisme</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atau</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individu-individu</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dari</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spesies</a:t>
            </a:r>
            <a:r>
              <a:rPr lang="en-US" dirty="0">
                <a:solidFill>
                  <a:srgbClr val="000000"/>
                </a:solidFill>
                <a:latin typeface="PT Sans" panose="020B0503020203020204" pitchFamily="34" charset="0"/>
              </a:rPr>
              <a:t> yang </a:t>
            </a:r>
            <a:r>
              <a:rPr lang="en-US" dirty="0" err="1">
                <a:solidFill>
                  <a:srgbClr val="000000"/>
                </a:solidFill>
                <a:latin typeface="PT Sans" panose="020B0503020203020204" pitchFamily="34" charset="0"/>
              </a:rPr>
              <a:t>sama</a:t>
            </a:r>
            <a:r>
              <a:rPr lang="en-US" dirty="0">
                <a:solidFill>
                  <a:srgbClr val="000000"/>
                </a:solidFill>
                <a:latin typeface="PT Sans" panose="020B0503020203020204" pitchFamily="34" charset="0"/>
              </a:rPr>
              <a:t>.</a:t>
            </a:r>
          </a:p>
        </p:txBody>
      </p:sp>
      <p:sp>
        <p:nvSpPr>
          <p:cNvPr id="8" name="Title 7">
            <a:extLst>
              <a:ext uri="{FF2B5EF4-FFF2-40B4-BE49-F238E27FC236}">
                <a16:creationId xmlns:a16="http://schemas.microsoft.com/office/drawing/2014/main" id="{D7CB4920-1399-9930-0D25-852A86AA7089}"/>
              </a:ext>
            </a:extLst>
          </p:cNvPr>
          <p:cNvSpPr>
            <a:spLocks noGrp="1"/>
          </p:cNvSpPr>
          <p:nvPr>
            <p:ph type="title" idx="4294967295"/>
          </p:nvPr>
        </p:nvSpPr>
        <p:spPr>
          <a:xfrm>
            <a:off x="3433288" y="1599070"/>
            <a:ext cx="2740025" cy="436563"/>
          </a:xfrm>
          <a:solidFill>
            <a:schemeClr val="bg2">
              <a:lumMod val="60000"/>
              <a:lumOff val="40000"/>
            </a:schemeClr>
          </a:solidFill>
          <a:ln>
            <a:noFill/>
          </a:ln>
          <a:effectLst>
            <a:outerShdw blurRad="50800" dist="38100" dir="13500000" algn="br" rotWithShape="0">
              <a:prstClr val="black">
                <a:alpha val="40000"/>
              </a:prstClr>
            </a:outerShdw>
          </a:effectLst>
        </p:spPr>
        <p:txBody>
          <a:bodyPr anchor="ctr"/>
          <a:lstStyle/>
          <a:p>
            <a:r>
              <a:rPr lang="en-US" sz="2000" dirty="0" err="1">
                <a:latin typeface="PT Sans" panose="020B0503020203020204" pitchFamily="34" charset="0"/>
              </a:rPr>
              <a:t>Kompetisi</a:t>
            </a:r>
            <a:r>
              <a:rPr lang="en-US" sz="2000" dirty="0">
                <a:latin typeface="PT Sans" panose="020B0503020203020204" pitchFamily="34" charset="0"/>
              </a:rPr>
              <a:t> </a:t>
            </a:r>
            <a:r>
              <a:rPr lang="id-ID" sz="2000" dirty="0">
                <a:latin typeface="PT Sans" panose="020B0503020203020204" pitchFamily="34" charset="0"/>
              </a:rPr>
              <a:t>I</a:t>
            </a:r>
            <a:r>
              <a:rPr lang="en-US" sz="2000" dirty="0" err="1">
                <a:latin typeface="PT Sans" panose="020B0503020203020204" pitchFamily="34" charset="0"/>
              </a:rPr>
              <a:t>nterspesifik</a:t>
            </a:r>
            <a:endParaRPr lang="en-US" sz="2000" dirty="0">
              <a:latin typeface="PT Sans" panose="020B0503020203020204" pitchFamily="34" charset="0"/>
            </a:endParaRPr>
          </a:p>
        </p:txBody>
      </p:sp>
      <p:sp>
        <p:nvSpPr>
          <p:cNvPr id="9" name="Subtitle 8">
            <a:extLst>
              <a:ext uri="{FF2B5EF4-FFF2-40B4-BE49-F238E27FC236}">
                <a16:creationId xmlns:a16="http://schemas.microsoft.com/office/drawing/2014/main" id="{2E1E4AA0-04B0-DF31-DCFB-4E14CD336978}"/>
              </a:ext>
            </a:extLst>
          </p:cNvPr>
          <p:cNvSpPr>
            <a:spLocks noGrp="1"/>
          </p:cNvSpPr>
          <p:nvPr>
            <p:ph type="subTitle" idx="4294967295"/>
          </p:nvPr>
        </p:nvSpPr>
        <p:spPr>
          <a:xfrm>
            <a:off x="3345236" y="2037220"/>
            <a:ext cx="2828078" cy="1295932"/>
          </a:xfrm>
        </p:spPr>
        <p:txBody>
          <a:bodyPr/>
          <a:lstStyle/>
          <a:p>
            <a:pPr marL="266700" indent="-266700"/>
            <a:r>
              <a:rPr lang="id-ID" dirty="0">
                <a:solidFill>
                  <a:srgbClr val="000000"/>
                </a:solidFill>
                <a:latin typeface="PT Sans" panose="020B0503020203020204" pitchFamily="34" charset="0"/>
              </a:rPr>
              <a:t>P</a:t>
            </a:r>
            <a:r>
              <a:rPr lang="en-US" dirty="0" err="1">
                <a:solidFill>
                  <a:srgbClr val="000000"/>
                </a:solidFill>
                <a:latin typeface="PT Sans" panose="020B0503020203020204" pitchFamily="34" charset="0"/>
              </a:rPr>
              <a:t>ersaingan</a:t>
            </a:r>
            <a:r>
              <a:rPr lang="en-US" dirty="0">
                <a:solidFill>
                  <a:srgbClr val="000000"/>
                </a:solidFill>
                <a:latin typeface="PT Sans" panose="020B0503020203020204" pitchFamily="34" charset="0"/>
              </a:rPr>
              <a:t> yang</a:t>
            </a:r>
          </a:p>
          <a:p>
            <a:pPr marL="266700" indent="-266700"/>
            <a:r>
              <a:rPr lang="en-US" dirty="0" err="1">
                <a:solidFill>
                  <a:srgbClr val="000000"/>
                </a:solidFill>
                <a:latin typeface="PT Sans" panose="020B0503020203020204" pitchFamily="34" charset="0"/>
              </a:rPr>
              <a:t>terjadi</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antara</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organisme</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atau</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individu</a:t>
            </a:r>
            <a:r>
              <a:rPr lang="en-US" dirty="0">
                <a:solidFill>
                  <a:srgbClr val="000000"/>
                </a:solidFill>
                <a:latin typeface="PT Sans" panose="020B0503020203020204" pitchFamily="34" charset="0"/>
              </a:rPr>
              <a:t> yang </a:t>
            </a:r>
            <a:r>
              <a:rPr lang="en-US" dirty="0" err="1">
                <a:solidFill>
                  <a:srgbClr val="000000"/>
                </a:solidFill>
                <a:latin typeface="PT Sans" panose="020B0503020203020204" pitchFamily="34" charset="0"/>
              </a:rPr>
              <a:t>berbeda</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spesies</a:t>
            </a:r>
            <a:r>
              <a:rPr lang="en-US" dirty="0">
                <a:solidFill>
                  <a:srgbClr val="000000"/>
                </a:solidFill>
                <a:latin typeface="PT Sans" panose="020B0503020203020204" pitchFamily="34" charset="0"/>
              </a:rPr>
              <a:t>.</a:t>
            </a: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l="7049" t="1252" r="29741" b="-1252"/>
          <a:stretch/>
        </p:blipFill>
        <p:spPr>
          <a:xfrm>
            <a:off x="6450311" y="2298263"/>
            <a:ext cx="2489274" cy="2489274"/>
          </a:xfrm>
          <a:prstGeom prst="ellipse">
            <a:avLst/>
          </a:prstGeom>
          <a:effectLst>
            <a:outerShdw blurRad="50800" dist="38100" dir="5400000" algn="t" rotWithShape="0">
              <a:prstClr val="black">
                <a:alpha val="40000"/>
              </a:prstClr>
            </a:outerShdw>
          </a:effectLst>
        </p:spPr>
      </p:pic>
      <p:pic>
        <p:nvPicPr>
          <p:cNvPr id="12" name="Picture 11">
            <a:extLst>
              <a:ext uri="{FF2B5EF4-FFF2-40B4-BE49-F238E27FC236}">
                <a16:creationId xmlns:a16="http://schemas.microsoft.com/office/drawing/2014/main" id="{4E0D4DB8-C831-BD1A-17BF-E1674F52CB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3" name="TextBox 12">
            <a:extLst>
              <a:ext uri="{FF2B5EF4-FFF2-40B4-BE49-F238E27FC236}">
                <a16:creationId xmlns:a16="http://schemas.microsoft.com/office/drawing/2014/main" id="{8B0873BB-1666-5EC5-D396-69B7512B594A}"/>
              </a:ext>
            </a:extLst>
          </p:cNvPr>
          <p:cNvSpPr txBox="1"/>
          <p:nvPr/>
        </p:nvSpPr>
        <p:spPr>
          <a:xfrm>
            <a:off x="4078386" y="3542900"/>
            <a:ext cx="2371925" cy="954107"/>
          </a:xfrm>
          <a:prstGeom prst="rect">
            <a:avLst/>
          </a:prstGeom>
          <a:noFill/>
        </p:spPr>
        <p:txBody>
          <a:bodyPr wrap="square">
            <a:spAutoFit/>
          </a:bodyPr>
          <a:lstStyle/>
          <a:p>
            <a:pPr algn="r"/>
            <a:r>
              <a:rPr lang="id-ID" sz="1400" b="0" u="none" strike="noStrike" baseline="0" dirty="0">
                <a:solidFill>
                  <a:srgbClr val="000000"/>
                </a:solidFill>
                <a:latin typeface="PT Sans" panose="020B0503020203020204" pitchFamily="34" charset="0"/>
                <a:cs typeface="Palanquin" panose="020B0004020203020204" pitchFamily="34" charset="0"/>
              </a:rPr>
              <a:t>Sapi dan kambing saling berkompetisi dalam memperebutkan makanan berupa rumput.</a:t>
            </a:r>
            <a:endParaRPr lang="en-US" sz="1400" dirty="0">
              <a:solidFill>
                <a:srgbClr val="000000"/>
              </a:solidFill>
              <a:latin typeface="PT Sans" panose="020B0503020203020204" pitchFamily="34" charset="0"/>
              <a:cs typeface="Palanquin" panose="020B0004020203020204" pitchFamily="34" charset="0"/>
            </a:endParaRPr>
          </a:p>
        </p:txBody>
      </p:sp>
      <p:sp>
        <p:nvSpPr>
          <p:cNvPr id="14" name="Google Shape;426;p42">
            <a:extLst>
              <a:ext uri="{FF2B5EF4-FFF2-40B4-BE49-F238E27FC236}">
                <a16:creationId xmlns:a16="http://schemas.microsoft.com/office/drawing/2014/main" id="{183CFA98-BEEA-2633-545C-EB921C01FC18}"/>
              </a:ext>
            </a:extLst>
          </p:cNvPr>
          <p:cNvSpPr txBox="1">
            <a:spLocks/>
          </p:cNvSpPr>
          <p:nvPr/>
        </p:nvSpPr>
        <p:spPr>
          <a:xfrm>
            <a:off x="2686556" y="298511"/>
            <a:ext cx="3763755"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3200" kern="0" dirty="0">
                <a:latin typeface="PT Sans" panose="020B0503020203020204" pitchFamily="34" charset="0"/>
              </a:rPr>
              <a:t>Kompetisi</a:t>
            </a:r>
          </a:p>
        </p:txBody>
      </p:sp>
    </p:spTree>
    <p:extLst>
      <p:ext uri="{BB962C8B-B14F-4D97-AF65-F5344CB8AC3E}">
        <p14:creationId xmlns:p14="http://schemas.microsoft.com/office/powerpoint/2010/main" val="44159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8" grpId="0" animBg="1"/>
      <p:bldP spid="9"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673205" y="1288111"/>
            <a:ext cx="5037073" cy="15486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Komensalisme, yaitu interaksi antara dua atau lebih spesies yang salah satu pihak untung, sedangkan pihak lain tidak terpengaruh oleh adanya asosiasi atau tidak dirugikan.</a:t>
            </a:r>
            <a:endParaRPr lang="en-US" sz="2000" kern="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7598AEA6-6B31-EB2B-048F-8480343E4F9C}"/>
              </a:ext>
            </a:extLst>
          </p:cNvPr>
          <p:cNvSpPr txBox="1">
            <a:spLocks/>
          </p:cNvSpPr>
          <p:nvPr/>
        </p:nvSpPr>
        <p:spPr>
          <a:xfrm>
            <a:off x="2710833" y="297515"/>
            <a:ext cx="3738520"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3200" kern="0" dirty="0">
                <a:latin typeface="PT Sans" panose="020B0503020203020204" pitchFamily="34" charset="0"/>
              </a:rPr>
              <a:t>Komensalisme</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6110" t="21874" r="15437" b="-167"/>
          <a:stretch/>
        </p:blipFill>
        <p:spPr>
          <a:xfrm>
            <a:off x="5914355" y="2435188"/>
            <a:ext cx="2628000" cy="1812930"/>
          </a:xfrm>
          <a:prstGeom prst="rect">
            <a:avLst/>
          </a:prstGeom>
          <a:effectLst>
            <a:outerShdw blurRad="50800" dist="38100" dir="16200000" rotWithShape="0">
              <a:prstClr val="black">
                <a:alpha val="40000"/>
              </a:prstClr>
            </a:outerShdw>
          </a:effectLst>
        </p:spPr>
      </p:pic>
      <p:pic>
        <p:nvPicPr>
          <p:cNvPr id="6" name="Picture 5">
            <a:extLst>
              <a:ext uri="{FF2B5EF4-FFF2-40B4-BE49-F238E27FC236}">
                <a16:creationId xmlns:a16="http://schemas.microsoft.com/office/drawing/2014/main" id="{07A726FE-47F8-D229-D136-C87E8A19A1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7" name="TextBox 6">
            <a:extLst>
              <a:ext uri="{FF2B5EF4-FFF2-40B4-BE49-F238E27FC236}">
                <a16:creationId xmlns:a16="http://schemas.microsoft.com/office/drawing/2014/main" id="{FF2D1671-C91B-89F2-86D4-BF6D84C3BE16}"/>
              </a:ext>
            </a:extLst>
          </p:cNvPr>
          <p:cNvSpPr txBox="1"/>
          <p:nvPr/>
        </p:nvSpPr>
        <p:spPr>
          <a:xfrm>
            <a:off x="3503851" y="3357356"/>
            <a:ext cx="2308466" cy="954107"/>
          </a:xfrm>
          <a:prstGeom prst="rect">
            <a:avLst/>
          </a:prstGeom>
          <a:noFill/>
        </p:spPr>
        <p:txBody>
          <a:bodyPr wrap="square">
            <a:spAutoFit/>
          </a:bodyPr>
          <a:lstStyle/>
          <a:p>
            <a:pPr algn="r"/>
            <a:r>
              <a:rPr lang="id-ID" sz="1400" b="0" u="none" strike="noStrike" baseline="0" dirty="0">
                <a:solidFill>
                  <a:srgbClr val="000000"/>
                </a:solidFill>
                <a:latin typeface="PT Sans" panose="020B0503020203020204" pitchFamily="34" charset="0"/>
                <a:cs typeface="Palanquin" panose="020B0004020203020204" pitchFamily="34" charset="0"/>
              </a:rPr>
              <a:t>Ikan remora</a:t>
            </a:r>
          </a:p>
          <a:p>
            <a:pPr algn="r"/>
            <a:r>
              <a:rPr lang="id-ID" sz="1400" b="0" u="none" strike="noStrike" baseline="0" dirty="0">
                <a:solidFill>
                  <a:srgbClr val="000000"/>
                </a:solidFill>
                <a:latin typeface="PT Sans" panose="020B0503020203020204" pitchFamily="34" charset="0"/>
                <a:cs typeface="Palanquin" panose="020B0004020203020204" pitchFamily="34" charset="0"/>
              </a:rPr>
              <a:t>menempel pada ikan hiu untuk</a:t>
            </a:r>
            <a:r>
              <a:rPr lang="id-ID" sz="1400" dirty="0">
                <a:solidFill>
                  <a:srgbClr val="000000"/>
                </a:solidFill>
                <a:latin typeface="PT Sans" panose="020B0503020203020204" pitchFamily="34" charset="0"/>
                <a:cs typeface="Palanquin" panose="020B0004020203020204" pitchFamily="34" charset="0"/>
              </a:rPr>
              <a:t> </a:t>
            </a:r>
            <a:r>
              <a:rPr lang="id-ID" sz="1400" b="0" u="none" strike="noStrike" baseline="0" dirty="0">
                <a:solidFill>
                  <a:srgbClr val="000000"/>
                </a:solidFill>
                <a:latin typeface="PT Sans" panose="020B0503020203020204" pitchFamily="34" charset="0"/>
                <a:cs typeface="Palanquin" panose="020B0004020203020204" pitchFamily="34" charset="0"/>
              </a:rPr>
              <a:t>mendapatkan perlindungan.</a:t>
            </a:r>
            <a:endParaRPr lang="en-US" sz="1400" dirty="0">
              <a:solidFill>
                <a:srgbClr val="000000"/>
              </a:solidFill>
              <a:latin typeface="PT Sans" panose="020B0503020203020204" pitchFamily="34" charset="0"/>
              <a:cs typeface="Palanquin" panose="020B0004020203020204" pitchFamily="34" charset="0"/>
            </a:endParaRPr>
          </a:p>
        </p:txBody>
      </p:sp>
    </p:spTree>
    <p:extLst>
      <p:ext uri="{BB962C8B-B14F-4D97-AF65-F5344CB8AC3E}">
        <p14:creationId xmlns:p14="http://schemas.microsoft.com/office/powerpoint/2010/main" val="128278816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755650" y="1288111"/>
            <a:ext cx="5915494" cy="154410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None/>
            </a:pPr>
            <a:r>
              <a:rPr lang="id-ID" sz="2000" kern="0" dirty="0">
                <a:solidFill>
                  <a:srgbClr val="000000"/>
                </a:solidFill>
                <a:latin typeface="PT Sans" panose="020B0503020203020204" pitchFamily="34" charset="0"/>
              </a:rPr>
              <a:t>Amensalisme, yaitu interaksi antara dua spesies atau lebih yang berakibat salah satu pihak dirugikan, sedangkan pihak yang lainnya tidak terpengaruh oleh adanya asosiasi atau tidak berakibat apa-apa (tidak rugi dan tidak untung).</a:t>
            </a:r>
            <a:endParaRPr lang="en-US" sz="2000" kern="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7598AEA6-6B31-EB2B-048F-8480343E4F9C}"/>
              </a:ext>
            </a:extLst>
          </p:cNvPr>
          <p:cNvSpPr txBox="1">
            <a:spLocks/>
          </p:cNvSpPr>
          <p:nvPr/>
        </p:nvSpPr>
        <p:spPr>
          <a:xfrm>
            <a:off x="2718925" y="245261"/>
            <a:ext cx="3714244"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3200" kern="0" dirty="0">
                <a:latin typeface="PT Sans" panose="020B0503020203020204" pitchFamily="34" charset="0"/>
              </a:rPr>
              <a:t>Amensalisme</a:t>
            </a:r>
          </a:p>
        </p:txBody>
      </p:sp>
      <p:pic>
        <p:nvPicPr>
          <p:cNvPr id="7" name="Picture 6">
            <a:extLst>
              <a:ext uri="{FF2B5EF4-FFF2-40B4-BE49-F238E27FC236}">
                <a16:creationId xmlns:a16="http://schemas.microsoft.com/office/drawing/2014/main" id="{EA6F9BAA-84A0-C7C6-BCF1-1A9C1AAD38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20934333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755650" y="1288111"/>
            <a:ext cx="5915494" cy="154410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Pada banyak kasus, interaksi ini disebabkan oleh fenomena alelopati. Alelopati adalah fenomena ketika suatu organisme menghasilkan zat kimia yang memengaruhi pertumbuhan, kelangsungan hidup, dan reproduksi organisme lain di sekitarnya.</a:t>
            </a:r>
            <a:endParaRPr lang="en-US" sz="2000" kern="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7598AEA6-6B31-EB2B-048F-8480343E4F9C}"/>
              </a:ext>
            </a:extLst>
          </p:cNvPr>
          <p:cNvSpPr txBox="1">
            <a:spLocks/>
          </p:cNvSpPr>
          <p:nvPr/>
        </p:nvSpPr>
        <p:spPr>
          <a:xfrm>
            <a:off x="2718925" y="245261"/>
            <a:ext cx="3714244"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3200" kern="0" dirty="0">
                <a:latin typeface="PT Sans" panose="020B0503020203020204" pitchFamily="34" charset="0"/>
              </a:rPr>
              <a:t>Amensalisme</a:t>
            </a:r>
          </a:p>
        </p:txBody>
      </p:sp>
      <p:pic>
        <p:nvPicPr>
          <p:cNvPr id="5" name="Picture 4">
            <a:extLst>
              <a:ext uri="{FF2B5EF4-FFF2-40B4-BE49-F238E27FC236}">
                <a16:creationId xmlns:a16="http://schemas.microsoft.com/office/drawing/2014/main" id="{547AEFEF-0F43-FEDC-68FB-6933D324FFE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484" r="13484"/>
          <a:stretch/>
        </p:blipFill>
        <p:spPr>
          <a:xfrm>
            <a:off x="6497903" y="2196164"/>
            <a:ext cx="2340000" cy="2340000"/>
          </a:xfrm>
          <a:prstGeom prst="ellipse">
            <a:avLst/>
          </a:prstGeom>
          <a:effectLst>
            <a:outerShdw blurRad="50800" dist="38100" dir="10800000" algn="r" rotWithShape="0">
              <a:prstClr val="black">
                <a:alpha val="40000"/>
              </a:prstClr>
            </a:outerShdw>
          </a:effectLst>
        </p:spPr>
      </p:pic>
      <p:sp>
        <p:nvSpPr>
          <p:cNvPr id="6" name="TextBox 5">
            <a:extLst>
              <a:ext uri="{FF2B5EF4-FFF2-40B4-BE49-F238E27FC236}">
                <a16:creationId xmlns:a16="http://schemas.microsoft.com/office/drawing/2014/main" id="{0DFAE51C-22A1-3088-9B63-5AE76FACDE53}"/>
              </a:ext>
            </a:extLst>
          </p:cNvPr>
          <p:cNvSpPr txBox="1"/>
          <p:nvPr/>
        </p:nvSpPr>
        <p:spPr>
          <a:xfrm>
            <a:off x="4093170" y="3401326"/>
            <a:ext cx="2339999" cy="954107"/>
          </a:xfrm>
          <a:prstGeom prst="rect">
            <a:avLst/>
          </a:prstGeom>
          <a:noFill/>
        </p:spPr>
        <p:txBody>
          <a:bodyPr wrap="square">
            <a:spAutoFit/>
          </a:bodyPr>
          <a:lstStyle/>
          <a:p>
            <a:pPr algn="r"/>
            <a:r>
              <a:rPr lang="en-US" sz="1400" b="0" i="1" u="none" strike="noStrike" baseline="0" dirty="0">
                <a:solidFill>
                  <a:srgbClr val="000000"/>
                </a:solidFill>
                <a:latin typeface="PT Sans" panose="020B0503020203020204" pitchFamily="34" charset="0"/>
                <a:cs typeface="Palanquin" panose="020B0004020203020204" pitchFamily="34" charset="0"/>
              </a:rPr>
              <a:t>Nerium oleander </a:t>
            </a:r>
            <a:r>
              <a:rPr lang="en-US" sz="1400" b="0" i="0" u="none" strike="noStrike" baseline="0" dirty="0" err="1">
                <a:solidFill>
                  <a:srgbClr val="000000"/>
                </a:solidFill>
                <a:latin typeface="PT Sans" panose="020B0503020203020204" pitchFamily="34" charset="0"/>
                <a:cs typeface="Palanquin" panose="020B0004020203020204" pitchFamily="34" charset="0"/>
              </a:rPr>
              <a:t>menghasilkan</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racun</a:t>
            </a:r>
            <a:r>
              <a:rPr lang="en-US" sz="1400" b="0" i="0" u="none" strike="noStrike" baseline="0" dirty="0">
                <a:solidFill>
                  <a:srgbClr val="000000"/>
                </a:solidFill>
                <a:latin typeface="PT Sans" panose="020B0503020203020204" pitchFamily="34" charset="0"/>
                <a:cs typeface="Palanquin" panose="020B0004020203020204" pitchFamily="34" charset="0"/>
              </a:rPr>
              <a:t> oleandrin yang </a:t>
            </a:r>
            <a:r>
              <a:rPr lang="en-US" sz="1400" b="0" i="0" u="none" strike="noStrike" baseline="0" dirty="0" err="1">
                <a:solidFill>
                  <a:srgbClr val="000000"/>
                </a:solidFill>
                <a:latin typeface="PT Sans" panose="020B0503020203020204" pitchFamily="34" charset="0"/>
                <a:cs typeface="Palanquin" panose="020B0004020203020204" pitchFamily="34" charset="0"/>
              </a:rPr>
              <a:t>mematikan</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bagi</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manusia</a:t>
            </a:r>
            <a:r>
              <a:rPr lang="en-US" sz="1400" b="0" i="0" u="none" strike="noStrike" baseline="0" dirty="0">
                <a:solidFill>
                  <a:srgbClr val="000000"/>
                </a:solidFill>
                <a:latin typeface="PT Sans" panose="020B0503020203020204" pitchFamily="34" charset="0"/>
                <a:cs typeface="Palanquin" panose="020B0004020203020204" pitchFamily="34" charset="0"/>
              </a:rPr>
              <a:t>. </a:t>
            </a:r>
            <a:endParaRPr lang="en-US" sz="1400" dirty="0">
              <a:solidFill>
                <a:srgbClr val="000000"/>
              </a:solidFill>
              <a:latin typeface="PT Sans" panose="020B0503020203020204" pitchFamily="34" charset="0"/>
              <a:cs typeface="Palanquin" panose="020B0004020203020204" pitchFamily="34" charset="0"/>
            </a:endParaRPr>
          </a:p>
        </p:txBody>
      </p:sp>
      <p:pic>
        <p:nvPicPr>
          <p:cNvPr id="7" name="Picture 6">
            <a:extLst>
              <a:ext uri="{FF2B5EF4-FFF2-40B4-BE49-F238E27FC236}">
                <a16:creationId xmlns:a16="http://schemas.microsoft.com/office/drawing/2014/main" id="{EA6F9BAA-84A0-C7C6-BCF1-1A9C1AAD38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41216710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768743" y="1288112"/>
            <a:ext cx="6837769" cy="162502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Parasitisme, yaitu interaksi antara dua spesies atau lebih yang berakibat salah satu pihak dirugikan, sedangkan pihak yang lain (parasit) beruntung. Parasit memperoleh makanan dari tubuh inang. Jika tubuh inang mati, parasit akan mencari inang baru atau ikut mati.</a:t>
            </a:r>
            <a:endParaRPr lang="en-US" sz="2000" kern="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7598AEA6-6B31-EB2B-048F-8480343E4F9C}"/>
              </a:ext>
            </a:extLst>
          </p:cNvPr>
          <p:cNvSpPr txBox="1">
            <a:spLocks/>
          </p:cNvSpPr>
          <p:nvPr/>
        </p:nvSpPr>
        <p:spPr>
          <a:xfrm>
            <a:off x="323850" y="290419"/>
            <a:ext cx="8561205"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2800" kern="0" dirty="0">
                <a:latin typeface="PT Sans" panose="020B0503020203020204" pitchFamily="34" charset="0"/>
              </a:rPr>
              <a:t>Parasitisme</a:t>
            </a:r>
          </a:p>
        </p:txBody>
      </p:sp>
      <p:sp>
        <p:nvSpPr>
          <p:cNvPr id="5" name="Google Shape;708;p52">
            <a:extLst>
              <a:ext uri="{FF2B5EF4-FFF2-40B4-BE49-F238E27FC236}">
                <a16:creationId xmlns:a16="http://schemas.microsoft.com/office/drawing/2014/main" id="{FFC4EC05-FB4C-D868-EBD4-7E870830D487}"/>
              </a:ext>
            </a:extLst>
          </p:cNvPr>
          <p:cNvSpPr txBox="1"/>
          <p:nvPr/>
        </p:nvSpPr>
        <p:spPr>
          <a:xfrm>
            <a:off x="2193116" y="3214736"/>
            <a:ext cx="2114385" cy="371700"/>
          </a:xfrm>
          <a:prstGeom prst="rect">
            <a:avLst/>
          </a:prstGeom>
          <a:solidFill>
            <a:schemeClr val="bg2">
              <a:lumMod val="60000"/>
              <a:lumOff val="40000"/>
            </a:schemeClr>
          </a:solidFill>
          <a:ln w="28575"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Endoparasit</a:t>
            </a:r>
            <a:endParaRPr sz="2000" b="1" dirty="0">
              <a:solidFill>
                <a:schemeClr val="dk1"/>
              </a:solidFill>
              <a:latin typeface="PT Sans" panose="020B0503020203020204" pitchFamily="34" charset="0"/>
              <a:ea typeface="Signika"/>
              <a:cs typeface="Signika"/>
              <a:sym typeface="Signika"/>
            </a:endParaRPr>
          </a:p>
        </p:txBody>
      </p:sp>
      <p:sp>
        <p:nvSpPr>
          <p:cNvPr id="6" name="Google Shape;709;p52">
            <a:extLst>
              <a:ext uri="{FF2B5EF4-FFF2-40B4-BE49-F238E27FC236}">
                <a16:creationId xmlns:a16="http://schemas.microsoft.com/office/drawing/2014/main" id="{8D26BF15-6F5E-70C2-ADE2-29A8CA2DDAB1}"/>
              </a:ext>
            </a:extLst>
          </p:cNvPr>
          <p:cNvSpPr txBox="1"/>
          <p:nvPr/>
        </p:nvSpPr>
        <p:spPr>
          <a:xfrm>
            <a:off x="4572000" y="3214736"/>
            <a:ext cx="2114385" cy="371700"/>
          </a:xfrm>
          <a:prstGeom prst="rect">
            <a:avLst/>
          </a:prstGeom>
          <a:solidFill>
            <a:schemeClr val="bg2">
              <a:lumMod val="60000"/>
              <a:lumOff val="40000"/>
            </a:schemeClr>
          </a:solidFill>
          <a:ln w="28575"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Ektoparasit</a:t>
            </a:r>
            <a:endParaRPr sz="2000" b="1" dirty="0">
              <a:solidFill>
                <a:schemeClr val="dk1"/>
              </a:solidFill>
              <a:latin typeface="PT Sans" panose="020B0503020203020204" pitchFamily="34" charset="0"/>
              <a:ea typeface="Signika"/>
              <a:cs typeface="Signika"/>
              <a:sym typeface="Signika"/>
            </a:endParaRPr>
          </a:p>
        </p:txBody>
      </p:sp>
      <p:pic>
        <p:nvPicPr>
          <p:cNvPr id="7" name="Picture 6">
            <a:extLst>
              <a:ext uri="{FF2B5EF4-FFF2-40B4-BE49-F238E27FC236}">
                <a16:creationId xmlns:a16="http://schemas.microsoft.com/office/drawing/2014/main" id="{4755F37E-533E-254E-9896-1466FC3A2B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269406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ubtitle 5">
            <a:extLst>
              <a:ext uri="{FF2B5EF4-FFF2-40B4-BE49-F238E27FC236}">
                <a16:creationId xmlns:a16="http://schemas.microsoft.com/office/drawing/2014/main" id="{4CE8382F-72B2-20E9-7658-D1C4C5CF768C}"/>
              </a:ext>
            </a:extLst>
          </p:cNvPr>
          <p:cNvSpPr txBox="1">
            <a:spLocks/>
          </p:cNvSpPr>
          <p:nvPr/>
        </p:nvSpPr>
        <p:spPr>
          <a:xfrm>
            <a:off x="1336354" y="1553660"/>
            <a:ext cx="2902706" cy="37919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400"/>
            <a:r>
              <a:rPr lang="id-ID" sz="1600" kern="0" dirty="0">
                <a:latin typeface="PT Sans" panose="020B0503020203020204" pitchFamily="34" charset="0"/>
                <a:cs typeface="Palanquin" panose="020B0004020203020204" pitchFamily="34" charset="0"/>
              </a:rPr>
              <a:t>Parasit internal</a:t>
            </a:r>
            <a:endParaRPr lang="en-US" sz="1600" kern="0" dirty="0">
              <a:latin typeface="PT Sans" panose="020B0503020203020204" pitchFamily="34" charset="0"/>
              <a:cs typeface="Palanquin" panose="020B0004020203020204" pitchFamily="34" charset="0"/>
            </a:endParaRPr>
          </a:p>
        </p:txBody>
      </p:sp>
      <p:sp>
        <p:nvSpPr>
          <p:cNvPr id="25" name="Subtitle 8">
            <a:extLst>
              <a:ext uri="{FF2B5EF4-FFF2-40B4-BE49-F238E27FC236}">
                <a16:creationId xmlns:a16="http://schemas.microsoft.com/office/drawing/2014/main" id="{B8A84AAB-407F-F30B-8AA2-8EDE252B1A22}"/>
              </a:ext>
            </a:extLst>
          </p:cNvPr>
          <p:cNvSpPr txBox="1">
            <a:spLocks/>
          </p:cNvSpPr>
          <p:nvPr/>
        </p:nvSpPr>
        <p:spPr>
          <a:xfrm>
            <a:off x="4707091" y="1552137"/>
            <a:ext cx="2740222" cy="38071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400"/>
            <a:r>
              <a:rPr lang="id-ID" sz="1600" kern="0" dirty="0">
                <a:latin typeface="PT Sans" panose="020B0503020203020204" pitchFamily="34" charset="0"/>
                <a:cs typeface="Palanquin" panose="020B0004020203020204" pitchFamily="34" charset="0"/>
              </a:rPr>
              <a:t>Parasit eksternal</a:t>
            </a:r>
            <a:endParaRPr lang="en-US" sz="1600" kern="0" dirty="0">
              <a:latin typeface="PT Sans" panose="020B0503020203020204" pitchFamily="34" charset="0"/>
              <a:cs typeface="Palanquin" panose="020B0004020203020204" pitchFamily="34" charset="0"/>
            </a:endParaRPr>
          </a:p>
        </p:txBody>
      </p:sp>
      <p:pic>
        <p:nvPicPr>
          <p:cNvPr id="28" name="Picture 27">
            <a:extLst>
              <a:ext uri="{FF2B5EF4-FFF2-40B4-BE49-F238E27FC236}">
                <a16:creationId xmlns:a16="http://schemas.microsoft.com/office/drawing/2014/main" id="{B6C76B4C-6138-56EE-0F6F-F3DC3F7660F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593" r="16593"/>
          <a:stretch/>
        </p:blipFill>
        <p:spPr>
          <a:xfrm>
            <a:off x="1779707" y="1976260"/>
            <a:ext cx="2016000" cy="2016000"/>
          </a:xfrm>
          <a:prstGeom prst="ellipse">
            <a:avLst/>
          </a:prstGeom>
        </p:spPr>
      </p:pic>
      <p:pic>
        <p:nvPicPr>
          <p:cNvPr id="29" name="Picture 28">
            <a:extLst>
              <a:ext uri="{FF2B5EF4-FFF2-40B4-BE49-F238E27FC236}">
                <a16:creationId xmlns:a16="http://schemas.microsoft.com/office/drawing/2014/main" id="{08A3550A-68E1-0073-B217-05A08AE358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500" r="14500"/>
          <a:stretch/>
        </p:blipFill>
        <p:spPr>
          <a:xfrm>
            <a:off x="5069202" y="1976260"/>
            <a:ext cx="2016000" cy="2016000"/>
          </a:xfrm>
          <a:prstGeom prst="ellipse">
            <a:avLst/>
          </a:prstGeom>
        </p:spPr>
      </p:pic>
      <p:sp>
        <p:nvSpPr>
          <p:cNvPr id="30" name="TextBox 29">
            <a:extLst>
              <a:ext uri="{FF2B5EF4-FFF2-40B4-BE49-F238E27FC236}">
                <a16:creationId xmlns:a16="http://schemas.microsoft.com/office/drawing/2014/main" id="{41A1D558-BF95-6454-F652-B1E01B21F847}"/>
              </a:ext>
            </a:extLst>
          </p:cNvPr>
          <p:cNvSpPr txBox="1"/>
          <p:nvPr/>
        </p:nvSpPr>
        <p:spPr>
          <a:xfrm>
            <a:off x="1221899" y="4110099"/>
            <a:ext cx="3131616" cy="584775"/>
          </a:xfrm>
          <a:prstGeom prst="rect">
            <a:avLst/>
          </a:prstGeom>
          <a:noFill/>
        </p:spPr>
        <p:txBody>
          <a:bodyPr wrap="square">
            <a:spAutoFit/>
          </a:bodyPr>
          <a:lstStyle/>
          <a:p>
            <a:pPr algn="ctr"/>
            <a:r>
              <a:rPr lang="id-ID" sz="1600" b="0" i="0" u="none" strike="noStrike" baseline="0" dirty="0">
                <a:solidFill>
                  <a:srgbClr val="000000"/>
                </a:solidFill>
                <a:latin typeface="PT Sans" panose="020B0503020203020204" pitchFamily="34" charset="0"/>
                <a:cs typeface="Palanquin" panose="020B0004020203020204" pitchFamily="34" charset="0"/>
              </a:rPr>
              <a:t>Ca</a:t>
            </a:r>
            <a:r>
              <a:rPr lang="en-US" sz="1600" b="0" i="0" u="none" strike="noStrike" baseline="0" dirty="0" err="1">
                <a:solidFill>
                  <a:srgbClr val="000000"/>
                </a:solidFill>
                <a:latin typeface="PT Sans" panose="020B0503020203020204" pitchFamily="34" charset="0"/>
                <a:cs typeface="Palanquin" panose="020B0004020203020204" pitchFamily="34" charset="0"/>
              </a:rPr>
              <a:t>cing</a:t>
            </a:r>
            <a:r>
              <a:rPr lang="en-US" sz="1600" b="0" i="0" u="none" strike="noStrike" baseline="0" dirty="0">
                <a:solidFill>
                  <a:srgbClr val="000000"/>
                </a:solidFill>
                <a:latin typeface="PT Sans" panose="020B0503020203020204" pitchFamily="34" charset="0"/>
                <a:cs typeface="Palanquin" panose="020B0004020203020204" pitchFamily="34" charset="0"/>
              </a:rPr>
              <a:t> </a:t>
            </a:r>
            <a:r>
              <a:rPr lang="en-US" sz="1600" b="0" i="1" u="none" strike="noStrike" baseline="0" dirty="0" err="1">
                <a:solidFill>
                  <a:srgbClr val="000000"/>
                </a:solidFill>
                <a:latin typeface="PT Sans" panose="020B0503020203020204" pitchFamily="34" charset="0"/>
                <a:cs typeface="Palanquin" panose="020B0004020203020204" pitchFamily="34" charset="0"/>
              </a:rPr>
              <a:t>Ancylostoma</a:t>
            </a:r>
            <a:r>
              <a:rPr lang="en-US" sz="1600" b="0" i="1" u="none" strike="noStrike" baseline="0" dirty="0">
                <a:solidFill>
                  <a:srgbClr val="000000"/>
                </a:solidFill>
                <a:latin typeface="PT Sans" panose="020B0503020203020204" pitchFamily="34" charset="0"/>
                <a:cs typeface="Palanquin" panose="020B0004020203020204" pitchFamily="34" charset="0"/>
              </a:rPr>
              <a:t> caninum </a:t>
            </a:r>
            <a:r>
              <a:rPr lang="en-US" sz="1600" b="0" i="0" u="none" strike="noStrike" baseline="0" dirty="0" err="1">
                <a:solidFill>
                  <a:srgbClr val="000000"/>
                </a:solidFill>
                <a:latin typeface="PT Sans" panose="020B0503020203020204" pitchFamily="34" charset="0"/>
                <a:cs typeface="Palanquin" panose="020B0004020203020204" pitchFamily="34" charset="0"/>
              </a:rPr>
              <a:t>melekat</a:t>
            </a:r>
            <a:r>
              <a:rPr lang="en-US" sz="1600" b="0" i="0" u="none" strike="noStrike" baseline="0" dirty="0">
                <a:solidFill>
                  <a:srgbClr val="000000"/>
                </a:solidFill>
                <a:latin typeface="PT Sans" panose="020B0503020203020204" pitchFamily="34" charset="0"/>
                <a:cs typeface="Palanquin" panose="020B0004020203020204" pitchFamily="34" charset="0"/>
              </a:rPr>
              <a:t> di </a:t>
            </a:r>
            <a:r>
              <a:rPr lang="en-US" sz="1600" b="0" i="0" u="none" strike="noStrike" baseline="0" dirty="0" err="1">
                <a:solidFill>
                  <a:srgbClr val="000000"/>
                </a:solidFill>
                <a:latin typeface="PT Sans" panose="020B0503020203020204" pitchFamily="34" charset="0"/>
                <a:cs typeface="Palanquin" panose="020B0004020203020204" pitchFamily="34" charset="0"/>
              </a:rPr>
              <a:t>mukosa</a:t>
            </a:r>
            <a:r>
              <a:rPr lang="en-US" sz="1600" b="0" i="0" u="none" strike="noStrike" baseline="0" dirty="0">
                <a:solidFill>
                  <a:srgbClr val="000000"/>
                </a:solidFill>
                <a:latin typeface="PT Sans" panose="020B0503020203020204" pitchFamily="34" charset="0"/>
                <a:cs typeface="Palanquin" panose="020B0004020203020204" pitchFamily="34" charset="0"/>
              </a:rPr>
              <a:t> usus. </a:t>
            </a:r>
            <a:endParaRPr lang="en-US" sz="1600" dirty="0">
              <a:solidFill>
                <a:srgbClr val="000000"/>
              </a:solidFill>
              <a:latin typeface="PT Sans" panose="020B0503020203020204" pitchFamily="34" charset="0"/>
              <a:cs typeface="Palanquin" panose="020B0004020203020204" pitchFamily="34" charset="0"/>
            </a:endParaRPr>
          </a:p>
        </p:txBody>
      </p:sp>
      <p:sp>
        <p:nvSpPr>
          <p:cNvPr id="31" name="TextBox 30">
            <a:extLst>
              <a:ext uri="{FF2B5EF4-FFF2-40B4-BE49-F238E27FC236}">
                <a16:creationId xmlns:a16="http://schemas.microsoft.com/office/drawing/2014/main" id="{18452484-679B-3B20-D831-AC3D5C7031EC}"/>
              </a:ext>
            </a:extLst>
          </p:cNvPr>
          <p:cNvSpPr txBox="1"/>
          <p:nvPr/>
        </p:nvSpPr>
        <p:spPr>
          <a:xfrm>
            <a:off x="4353515" y="4110099"/>
            <a:ext cx="3447375" cy="584775"/>
          </a:xfrm>
          <a:prstGeom prst="rect">
            <a:avLst/>
          </a:prstGeom>
          <a:noFill/>
        </p:spPr>
        <p:txBody>
          <a:bodyPr wrap="square">
            <a:spAutoFit/>
          </a:bodyPr>
          <a:lstStyle/>
          <a:p>
            <a:pPr algn="ctr"/>
            <a:r>
              <a:rPr lang="id-ID" sz="1600" b="0" i="0" u="none" strike="noStrike" baseline="0" dirty="0">
                <a:solidFill>
                  <a:srgbClr val="000000"/>
                </a:solidFill>
                <a:latin typeface="PT Sans" panose="020B0503020203020204" pitchFamily="34" charset="0"/>
                <a:cs typeface="Palanquin" panose="020B0004020203020204" pitchFamily="34" charset="0"/>
              </a:rPr>
              <a:t>T</a:t>
            </a:r>
            <a:r>
              <a:rPr lang="en-US" sz="1600" b="0" i="0" u="none" strike="noStrike" baseline="0" dirty="0" err="1">
                <a:solidFill>
                  <a:srgbClr val="000000"/>
                </a:solidFill>
                <a:latin typeface="PT Sans" panose="020B0503020203020204" pitchFamily="34" charset="0"/>
                <a:cs typeface="Palanquin" panose="020B0004020203020204" pitchFamily="34" charset="0"/>
              </a:rPr>
              <a:t>ali</a:t>
            </a:r>
            <a:r>
              <a:rPr lang="en-US" sz="1600" b="0" i="0" u="none" strike="noStrike" baseline="0" dirty="0">
                <a:solidFill>
                  <a:srgbClr val="000000"/>
                </a:solidFill>
                <a:latin typeface="PT Sans" panose="020B0503020203020204" pitchFamily="34" charset="0"/>
                <a:cs typeface="Palanquin" panose="020B0004020203020204" pitchFamily="34" charset="0"/>
              </a:rPr>
              <a:t> </a:t>
            </a:r>
            <a:r>
              <a:rPr lang="en-US" sz="1600" b="0" i="0" u="none" strike="noStrike" baseline="0" dirty="0" err="1">
                <a:solidFill>
                  <a:srgbClr val="000000"/>
                </a:solidFill>
                <a:latin typeface="PT Sans" panose="020B0503020203020204" pitchFamily="34" charset="0"/>
                <a:cs typeface="Palanquin" panose="020B0004020203020204" pitchFamily="34" charset="0"/>
              </a:rPr>
              <a:t>putri</a:t>
            </a:r>
            <a:r>
              <a:rPr lang="en-US" sz="1600" b="0" i="0" u="none" strike="noStrike" baseline="0" dirty="0">
                <a:solidFill>
                  <a:srgbClr val="000000"/>
                </a:solidFill>
                <a:latin typeface="PT Sans" panose="020B0503020203020204" pitchFamily="34" charset="0"/>
                <a:cs typeface="Palanquin" panose="020B0004020203020204" pitchFamily="34" charset="0"/>
              </a:rPr>
              <a:t> (</a:t>
            </a:r>
            <a:r>
              <a:rPr lang="en-US" sz="1600" b="0" i="1" u="none" strike="noStrike" baseline="0" dirty="0" err="1">
                <a:solidFill>
                  <a:srgbClr val="000000"/>
                </a:solidFill>
                <a:latin typeface="PT Sans" panose="020B0503020203020204" pitchFamily="34" charset="0"/>
                <a:cs typeface="Palanquin" panose="020B0004020203020204" pitchFamily="34" charset="0"/>
              </a:rPr>
              <a:t>Cuscuta</a:t>
            </a:r>
            <a:r>
              <a:rPr lang="en-US" sz="1600" b="0" i="1" u="none" strike="noStrike" baseline="0" dirty="0">
                <a:solidFill>
                  <a:srgbClr val="000000"/>
                </a:solidFill>
                <a:latin typeface="PT Sans" panose="020B0503020203020204" pitchFamily="34" charset="0"/>
                <a:cs typeface="Palanquin" panose="020B0004020203020204" pitchFamily="34" charset="0"/>
              </a:rPr>
              <a:t> </a:t>
            </a:r>
            <a:r>
              <a:rPr lang="en-US" sz="1600" b="0" i="0" u="none" strike="noStrike" baseline="0" dirty="0">
                <a:solidFill>
                  <a:srgbClr val="000000"/>
                </a:solidFill>
                <a:latin typeface="PT Sans" panose="020B0503020203020204" pitchFamily="34" charset="0"/>
                <a:cs typeface="Palanquin" panose="020B0004020203020204" pitchFamily="34" charset="0"/>
              </a:rPr>
              <a:t>sp.) yang </a:t>
            </a:r>
            <a:r>
              <a:rPr lang="en-US" sz="1600" b="0" i="0" u="none" strike="noStrike" baseline="0" dirty="0" err="1">
                <a:solidFill>
                  <a:srgbClr val="000000"/>
                </a:solidFill>
                <a:latin typeface="PT Sans" panose="020B0503020203020204" pitchFamily="34" charset="0"/>
                <a:cs typeface="Palanquin" panose="020B0004020203020204" pitchFamily="34" charset="0"/>
              </a:rPr>
              <a:t>hidup</a:t>
            </a:r>
            <a:r>
              <a:rPr lang="en-US" sz="1600" b="0" i="0" u="none" strike="noStrike" baseline="0" dirty="0">
                <a:solidFill>
                  <a:srgbClr val="000000"/>
                </a:solidFill>
                <a:latin typeface="PT Sans" panose="020B0503020203020204" pitchFamily="34" charset="0"/>
                <a:cs typeface="Palanquin" panose="020B0004020203020204" pitchFamily="34" charset="0"/>
              </a:rPr>
              <a:t> </a:t>
            </a:r>
            <a:r>
              <a:rPr lang="en-US" sz="1600" b="0" i="0" u="none" strike="noStrike" baseline="0" dirty="0" err="1">
                <a:solidFill>
                  <a:srgbClr val="000000"/>
                </a:solidFill>
                <a:latin typeface="PT Sans" panose="020B0503020203020204" pitchFamily="34" charset="0"/>
                <a:cs typeface="Palanquin" panose="020B0004020203020204" pitchFamily="34" charset="0"/>
              </a:rPr>
              <a:t>menumpang</a:t>
            </a:r>
            <a:r>
              <a:rPr lang="en-US" sz="1600" b="0" i="0" u="none" strike="noStrike" baseline="0" dirty="0">
                <a:solidFill>
                  <a:srgbClr val="000000"/>
                </a:solidFill>
                <a:latin typeface="PT Sans" panose="020B0503020203020204" pitchFamily="34" charset="0"/>
                <a:cs typeface="Palanquin" panose="020B0004020203020204" pitchFamily="34" charset="0"/>
              </a:rPr>
              <a:t> pada </a:t>
            </a:r>
            <a:r>
              <a:rPr lang="en-US" sz="1600" b="0" i="0" u="none" strike="noStrike" baseline="0" dirty="0" err="1">
                <a:solidFill>
                  <a:srgbClr val="000000"/>
                </a:solidFill>
                <a:latin typeface="PT Sans" panose="020B0503020203020204" pitchFamily="34" charset="0"/>
                <a:cs typeface="Palanquin" panose="020B0004020203020204" pitchFamily="34" charset="0"/>
              </a:rPr>
              <a:t>tanaman</a:t>
            </a:r>
            <a:r>
              <a:rPr lang="en-US" sz="1600" b="0" i="0" u="none" strike="noStrike" baseline="0" dirty="0">
                <a:solidFill>
                  <a:srgbClr val="000000"/>
                </a:solidFill>
                <a:latin typeface="PT Sans" panose="020B0503020203020204" pitchFamily="34" charset="0"/>
                <a:cs typeface="Palanquin" panose="020B0004020203020204" pitchFamily="34" charset="0"/>
              </a:rPr>
              <a:t> lain.</a:t>
            </a:r>
            <a:endParaRPr lang="en-US" sz="1600" dirty="0">
              <a:solidFill>
                <a:srgbClr val="000000"/>
              </a:solidFill>
              <a:latin typeface="PT Sans" panose="020B0503020203020204" pitchFamily="34" charset="0"/>
              <a:cs typeface="Palanquin" panose="020B0004020203020204" pitchFamily="34" charset="0"/>
            </a:endParaRPr>
          </a:p>
        </p:txBody>
      </p:sp>
      <p:pic>
        <p:nvPicPr>
          <p:cNvPr id="33" name="Picture 32">
            <a:extLst>
              <a:ext uri="{FF2B5EF4-FFF2-40B4-BE49-F238E27FC236}">
                <a16:creationId xmlns:a16="http://schemas.microsoft.com/office/drawing/2014/main" id="{2256AA29-2534-6901-134A-444105036D3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2" name="Google Shape;708;p52">
            <a:extLst>
              <a:ext uri="{FF2B5EF4-FFF2-40B4-BE49-F238E27FC236}">
                <a16:creationId xmlns:a16="http://schemas.microsoft.com/office/drawing/2014/main" id="{DBD4FD40-3E10-A0B1-B69C-8DC680D5FF8D}"/>
              </a:ext>
            </a:extLst>
          </p:cNvPr>
          <p:cNvSpPr txBox="1"/>
          <p:nvPr/>
        </p:nvSpPr>
        <p:spPr>
          <a:xfrm>
            <a:off x="1730515" y="1145557"/>
            <a:ext cx="2114385" cy="371700"/>
          </a:xfrm>
          <a:prstGeom prst="rect">
            <a:avLst/>
          </a:prstGeom>
          <a:solidFill>
            <a:schemeClr val="bg2">
              <a:lumMod val="60000"/>
              <a:lumOff val="40000"/>
            </a:schemeClr>
          </a:solidFill>
          <a:ln w="28575"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Endoparasit</a:t>
            </a:r>
            <a:endParaRPr sz="2000" b="1" dirty="0">
              <a:solidFill>
                <a:schemeClr val="dk1"/>
              </a:solidFill>
              <a:latin typeface="PT Sans" panose="020B0503020203020204" pitchFamily="34" charset="0"/>
              <a:ea typeface="Signika"/>
              <a:cs typeface="Signika"/>
              <a:sym typeface="Signika"/>
            </a:endParaRPr>
          </a:p>
        </p:txBody>
      </p:sp>
      <p:sp>
        <p:nvSpPr>
          <p:cNvPr id="13" name="Google Shape;709;p52">
            <a:extLst>
              <a:ext uri="{FF2B5EF4-FFF2-40B4-BE49-F238E27FC236}">
                <a16:creationId xmlns:a16="http://schemas.microsoft.com/office/drawing/2014/main" id="{204D5961-09C0-5091-E47C-4F8B35C6E9B9}"/>
              </a:ext>
            </a:extLst>
          </p:cNvPr>
          <p:cNvSpPr txBox="1"/>
          <p:nvPr/>
        </p:nvSpPr>
        <p:spPr>
          <a:xfrm>
            <a:off x="5020010" y="1145557"/>
            <a:ext cx="2114385" cy="371700"/>
          </a:xfrm>
          <a:prstGeom prst="rect">
            <a:avLst/>
          </a:prstGeom>
          <a:solidFill>
            <a:schemeClr val="bg2">
              <a:lumMod val="60000"/>
              <a:lumOff val="40000"/>
            </a:schemeClr>
          </a:solidFill>
          <a:ln w="28575" cap="flat" cmpd="sng">
            <a:no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id-ID" sz="2000" b="1" dirty="0">
                <a:solidFill>
                  <a:schemeClr val="dk1"/>
                </a:solidFill>
                <a:latin typeface="PT Sans" panose="020B0503020203020204" pitchFamily="34" charset="0"/>
                <a:ea typeface="Signika"/>
                <a:cs typeface="Signika"/>
                <a:sym typeface="Signika"/>
              </a:rPr>
              <a:t>Ektoparasit</a:t>
            </a:r>
            <a:endParaRPr sz="2000" b="1" dirty="0">
              <a:solidFill>
                <a:schemeClr val="dk1"/>
              </a:solidFill>
              <a:latin typeface="PT Sans" panose="020B0503020203020204" pitchFamily="34" charset="0"/>
              <a:ea typeface="Signika"/>
              <a:cs typeface="Signika"/>
              <a:sym typeface="Signika"/>
            </a:endParaRPr>
          </a:p>
        </p:txBody>
      </p:sp>
      <p:sp>
        <p:nvSpPr>
          <p:cNvPr id="14" name="Google Shape;426;p42">
            <a:extLst>
              <a:ext uri="{FF2B5EF4-FFF2-40B4-BE49-F238E27FC236}">
                <a16:creationId xmlns:a16="http://schemas.microsoft.com/office/drawing/2014/main" id="{2CD3F76E-2E9F-3332-713E-FF4F5FCA045C}"/>
              </a:ext>
            </a:extLst>
          </p:cNvPr>
          <p:cNvSpPr txBox="1">
            <a:spLocks/>
          </p:cNvSpPr>
          <p:nvPr/>
        </p:nvSpPr>
        <p:spPr>
          <a:xfrm>
            <a:off x="323850" y="290419"/>
            <a:ext cx="8569297"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2800" kern="0" dirty="0">
                <a:latin typeface="PT Sans" panose="020B0503020203020204" pitchFamily="34" charset="0"/>
              </a:rPr>
              <a:t>Parasitisme</a:t>
            </a:r>
          </a:p>
        </p:txBody>
      </p:sp>
    </p:spTree>
    <p:extLst>
      <p:ext uri="{BB962C8B-B14F-4D97-AF65-F5344CB8AC3E}">
        <p14:creationId xmlns:p14="http://schemas.microsoft.com/office/powerpoint/2010/main" val="360344440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0" grpId="0"/>
      <p:bldP spid="31" grpId="0"/>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755652" y="1288111"/>
            <a:ext cx="5272914" cy="215909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Predasi, yaitu interaksi makan dan memakan</a:t>
            </a:r>
          </a:p>
          <a:p>
            <a:pPr marL="0" indent="0" defTabSz="914400">
              <a:buFont typeface="Palanquin"/>
              <a:buNone/>
            </a:pPr>
            <a:r>
              <a:rPr lang="id-ID" sz="2000" kern="0" dirty="0">
                <a:solidFill>
                  <a:srgbClr val="000000"/>
                </a:solidFill>
                <a:latin typeface="PT Sans" panose="020B0503020203020204" pitchFamily="34" charset="0"/>
              </a:rPr>
              <a:t>antarorganisme. Pada umumnya, tubuh predator berukuran lebih besar daripada mangsa (prey). Populasi pemangsa ditentukan oleh ketersediaan mangsa, sebaliknya populasi mangsa ditentukan oleh besar kecilnya populasi predator.</a:t>
            </a:r>
            <a:endParaRPr lang="en-US" sz="2000" kern="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7598AEA6-6B31-EB2B-048F-8480343E4F9C}"/>
              </a:ext>
            </a:extLst>
          </p:cNvPr>
          <p:cNvSpPr txBox="1">
            <a:spLocks/>
          </p:cNvSpPr>
          <p:nvPr/>
        </p:nvSpPr>
        <p:spPr>
          <a:xfrm>
            <a:off x="2686557" y="269537"/>
            <a:ext cx="3735775"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2800" kern="0" dirty="0">
                <a:latin typeface="PT Sans" panose="020B0503020203020204" pitchFamily="34" charset="0"/>
              </a:rPr>
              <a:t>Predasi</a:t>
            </a:r>
          </a:p>
        </p:txBody>
      </p:sp>
      <p:pic>
        <p:nvPicPr>
          <p:cNvPr id="6" name="Picture 5">
            <a:extLst>
              <a:ext uri="{FF2B5EF4-FFF2-40B4-BE49-F238E27FC236}">
                <a16:creationId xmlns:a16="http://schemas.microsoft.com/office/drawing/2014/main" id="{E1950E2B-76B9-5555-B16D-667BAD98400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815" r="10815"/>
          <a:stretch/>
        </p:blipFill>
        <p:spPr>
          <a:xfrm>
            <a:off x="6422332" y="2120406"/>
            <a:ext cx="2340000" cy="2340000"/>
          </a:xfrm>
          <a:prstGeom prst="ellipse">
            <a:avLst/>
          </a:prstGeom>
        </p:spPr>
      </p:pic>
      <p:pic>
        <p:nvPicPr>
          <p:cNvPr id="7" name="Picture 6">
            <a:extLst>
              <a:ext uri="{FF2B5EF4-FFF2-40B4-BE49-F238E27FC236}">
                <a16:creationId xmlns:a16="http://schemas.microsoft.com/office/drawing/2014/main" id="{AAB31E17-5159-2506-AA53-ECC38BF5A7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9" name="TextBox 8">
            <a:extLst>
              <a:ext uri="{FF2B5EF4-FFF2-40B4-BE49-F238E27FC236}">
                <a16:creationId xmlns:a16="http://schemas.microsoft.com/office/drawing/2014/main" id="{529F47BF-44E4-F5AB-EFDD-6E7F357B96E6}"/>
              </a:ext>
            </a:extLst>
          </p:cNvPr>
          <p:cNvSpPr txBox="1"/>
          <p:nvPr/>
        </p:nvSpPr>
        <p:spPr>
          <a:xfrm>
            <a:off x="4810539" y="3604996"/>
            <a:ext cx="1693628" cy="738664"/>
          </a:xfrm>
          <a:prstGeom prst="rect">
            <a:avLst/>
          </a:prstGeom>
          <a:noFill/>
        </p:spPr>
        <p:txBody>
          <a:bodyPr wrap="square">
            <a:spAutoFit/>
          </a:bodyPr>
          <a:lstStyle/>
          <a:p>
            <a:pPr algn="r"/>
            <a:r>
              <a:rPr lang="id-ID" sz="1400" dirty="0">
                <a:solidFill>
                  <a:srgbClr val="000000"/>
                </a:solidFill>
                <a:latin typeface="PT Sans" panose="020B0503020203020204" pitchFamily="34" charset="0"/>
                <a:cs typeface="Palanquin" panose="020B0004020203020204" pitchFamily="34" charset="0"/>
              </a:rPr>
              <a:t>B</a:t>
            </a:r>
            <a:r>
              <a:rPr lang="en-US" sz="1400" b="0" i="0" u="none" strike="noStrike" baseline="0" dirty="0" err="1">
                <a:solidFill>
                  <a:srgbClr val="000000"/>
                </a:solidFill>
                <a:latin typeface="PT Sans" panose="020B0503020203020204" pitchFamily="34" charset="0"/>
                <a:cs typeface="Palanquin" panose="020B0004020203020204" pitchFamily="34" charset="0"/>
              </a:rPr>
              <a:t>elalang</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sembah</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memangsa</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seekor</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lebah</a:t>
            </a:r>
            <a:r>
              <a:rPr lang="en-US" sz="1400" b="0" i="0" u="none" strike="noStrike" baseline="0" dirty="0">
                <a:solidFill>
                  <a:srgbClr val="000000"/>
                </a:solidFill>
                <a:latin typeface="PT Sans" panose="020B0503020203020204" pitchFamily="34" charset="0"/>
                <a:cs typeface="Palanquin" panose="020B0004020203020204" pitchFamily="34" charset="0"/>
              </a:rPr>
              <a:t> </a:t>
            </a:r>
            <a:endParaRPr lang="en-US" sz="1400" dirty="0">
              <a:solidFill>
                <a:srgbClr val="000000"/>
              </a:solidFill>
              <a:latin typeface="PT Sans" panose="020B0503020203020204" pitchFamily="34" charset="0"/>
              <a:cs typeface="Palanquin" panose="020B0004020203020204" pitchFamily="34" charset="0"/>
            </a:endParaRPr>
          </a:p>
        </p:txBody>
      </p:sp>
    </p:spTree>
    <p:extLst>
      <p:ext uri="{BB962C8B-B14F-4D97-AF65-F5344CB8AC3E}">
        <p14:creationId xmlns:p14="http://schemas.microsoft.com/office/powerpoint/2010/main" val="37154322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768744" y="1288111"/>
            <a:ext cx="4304962" cy="207008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Protokooperasi, yaitu interaksi antara dua spesies atau lebih yang masing-masing pihak memperoleh keuntungan, tetapi asosiasi yang terjadi tidak merupakan</a:t>
            </a:r>
          </a:p>
          <a:p>
            <a:pPr marL="0" indent="0" defTabSz="914400">
              <a:buFont typeface="Palanquin"/>
              <a:buNone/>
            </a:pPr>
            <a:r>
              <a:rPr lang="id-ID" sz="2000" kern="0" dirty="0">
                <a:solidFill>
                  <a:srgbClr val="000000"/>
                </a:solidFill>
                <a:latin typeface="PT Sans" panose="020B0503020203020204" pitchFamily="34" charset="0"/>
              </a:rPr>
              <a:t>keharusan.</a:t>
            </a:r>
            <a:endParaRPr lang="en-US" sz="2000" kern="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7598AEA6-6B31-EB2B-048F-8480343E4F9C}"/>
              </a:ext>
            </a:extLst>
          </p:cNvPr>
          <p:cNvSpPr txBox="1">
            <a:spLocks/>
          </p:cNvSpPr>
          <p:nvPr/>
        </p:nvSpPr>
        <p:spPr>
          <a:xfrm>
            <a:off x="2702740" y="261445"/>
            <a:ext cx="3754704"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2800" kern="0" dirty="0">
                <a:latin typeface="PT Sans" panose="020B0503020203020204" pitchFamily="34" charset="0"/>
              </a:rPr>
              <a:t>Protokooperasi</a:t>
            </a:r>
          </a:p>
        </p:txBody>
      </p:sp>
      <p:pic>
        <p:nvPicPr>
          <p:cNvPr id="6" name="Picture 5">
            <a:extLst>
              <a:ext uri="{FF2B5EF4-FFF2-40B4-BE49-F238E27FC236}">
                <a16:creationId xmlns:a16="http://schemas.microsoft.com/office/drawing/2014/main" id="{71942D4C-5A5C-510A-BF9B-641A89CDB1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5939" y="2104241"/>
            <a:ext cx="2929315" cy="2196986"/>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BE5E2E30-48C2-B0A0-FF7A-16C1F25F88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9" name="TextBox 8">
            <a:extLst>
              <a:ext uri="{FF2B5EF4-FFF2-40B4-BE49-F238E27FC236}">
                <a16:creationId xmlns:a16="http://schemas.microsoft.com/office/drawing/2014/main" id="{B1396136-A9EA-5B3F-571A-23165BEB3FC3}"/>
              </a:ext>
            </a:extLst>
          </p:cNvPr>
          <p:cNvSpPr txBox="1"/>
          <p:nvPr/>
        </p:nvSpPr>
        <p:spPr>
          <a:xfrm>
            <a:off x="3593989" y="3633745"/>
            <a:ext cx="1851949" cy="738664"/>
          </a:xfrm>
          <a:prstGeom prst="rect">
            <a:avLst/>
          </a:prstGeom>
          <a:noFill/>
        </p:spPr>
        <p:txBody>
          <a:bodyPr wrap="square">
            <a:spAutoFit/>
          </a:bodyPr>
          <a:lstStyle/>
          <a:p>
            <a:pPr algn="r"/>
            <a:r>
              <a:rPr lang="id-ID" sz="1400" b="0" i="0" u="none" strike="noStrike" baseline="0" dirty="0">
                <a:solidFill>
                  <a:srgbClr val="000000"/>
                </a:solidFill>
                <a:latin typeface="PT Sans" panose="020B0503020203020204" pitchFamily="34" charset="0"/>
                <a:cs typeface="Palanquin" panose="020B0004020203020204" pitchFamily="34" charset="0"/>
              </a:rPr>
              <a:t>B</a:t>
            </a:r>
            <a:r>
              <a:rPr lang="en-US" sz="1400" b="0" i="0" u="none" strike="noStrike" baseline="0" dirty="0" err="1">
                <a:solidFill>
                  <a:srgbClr val="000000"/>
                </a:solidFill>
                <a:latin typeface="PT Sans" panose="020B0503020203020204" pitchFamily="34" charset="0"/>
                <a:cs typeface="Palanquin" panose="020B0004020203020204" pitchFamily="34" charset="0"/>
              </a:rPr>
              <a:t>urung</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jalak</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memakan</a:t>
            </a:r>
            <a:r>
              <a:rPr lang="en-US" sz="1400" b="0" i="0" u="none" strike="noStrike" baseline="0" dirty="0">
                <a:solidFill>
                  <a:srgbClr val="000000"/>
                </a:solidFill>
                <a:latin typeface="PT Sans" panose="020B0503020203020204" pitchFamily="34" charset="0"/>
                <a:cs typeface="Palanquin" panose="020B0004020203020204" pitchFamily="34" charset="0"/>
              </a:rPr>
              <a:t> kutu pada </a:t>
            </a:r>
            <a:r>
              <a:rPr lang="en-US" sz="1400" b="0" i="0" u="none" strike="noStrike" baseline="0" dirty="0" err="1">
                <a:solidFill>
                  <a:srgbClr val="000000"/>
                </a:solidFill>
                <a:latin typeface="PT Sans" panose="020B0503020203020204" pitchFamily="34" charset="0"/>
                <a:cs typeface="Palanquin" panose="020B0004020203020204" pitchFamily="34" charset="0"/>
              </a:rPr>
              <a:t>tubuh</a:t>
            </a:r>
            <a:r>
              <a:rPr lang="en-US" sz="1400" b="0" i="0" u="none" strike="noStrike" baseline="0" dirty="0">
                <a:solidFill>
                  <a:srgbClr val="000000"/>
                </a:solidFill>
                <a:latin typeface="PT Sans" panose="020B0503020203020204" pitchFamily="34" charset="0"/>
                <a:cs typeface="Palanquin" panose="020B0004020203020204" pitchFamily="34" charset="0"/>
              </a:rPr>
              <a:t> </a:t>
            </a:r>
            <a:r>
              <a:rPr lang="en-US" sz="1400" b="0" i="0" u="none" strike="noStrike" baseline="0" dirty="0" err="1">
                <a:solidFill>
                  <a:srgbClr val="000000"/>
                </a:solidFill>
                <a:latin typeface="PT Sans" panose="020B0503020203020204" pitchFamily="34" charset="0"/>
                <a:cs typeface="Palanquin" panose="020B0004020203020204" pitchFamily="34" charset="0"/>
              </a:rPr>
              <a:t>kerbau</a:t>
            </a:r>
            <a:r>
              <a:rPr lang="en-US" sz="1400" b="0" i="0" u="none" strike="noStrike" baseline="0" dirty="0">
                <a:solidFill>
                  <a:srgbClr val="000000"/>
                </a:solidFill>
                <a:latin typeface="PT Sans" panose="020B0503020203020204" pitchFamily="34" charset="0"/>
                <a:cs typeface="Palanquin" panose="020B0004020203020204" pitchFamily="34" charset="0"/>
              </a:rPr>
              <a:t>. </a:t>
            </a:r>
            <a:endParaRPr lang="en-US" dirty="0">
              <a:solidFill>
                <a:srgbClr val="000000"/>
              </a:solidFill>
              <a:latin typeface="PT Sans" panose="020B0503020203020204" pitchFamily="34" charset="0"/>
              <a:cs typeface="Palanquin" panose="020B0004020203020204" pitchFamily="34" charset="0"/>
            </a:endParaRPr>
          </a:p>
        </p:txBody>
      </p:sp>
    </p:spTree>
    <p:extLst>
      <p:ext uri="{BB962C8B-B14F-4D97-AF65-F5344CB8AC3E}">
        <p14:creationId xmlns:p14="http://schemas.microsoft.com/office/powerpoint/2010/main" val="28810053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CA0C03F-60BD-FFE5-2826-195D51D8A6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9"/>
            <a:ext cx="9144000" cy="512063"/>
          </a:xfrm>
          <a:prstGeom prst="rect">
            <a:avLst/>
          </a:prstGeom>
        </p:spPr>
      </p:pic>
      <p:sp>
        <p:nvSpPr>
          <p:cNvPr id="4" name="TextBox 3">
            <a:extLst>
              <a:ext uri="{FF2B5EF4-FFF2-40B4-BE49-F238E27FC236}">
                <a16:creationId xmlns:a16="http://schemas.microsoft.com/office/drawing/2014/main" id="{B4E92368-7354-7046-782F-04260DB56A9E}"/>
              </a:ext>
            </a:extLst>
          </p:cNvPr>
          <p:cNvSpPr txBox="1"/>
          <p:nvPr/>
        </p:nvSpPr>
        <p:spPr>
          <a:xfrm>
            <a:off x="4572001" y="1588158"/>
            <a:ext cx="3544312" cy="1754326"/>
          </a:xfrm>
          <a:prstGeom prst="rect">
            <a:avLst/>
          </a:prstGeom>
          <a:noFill/>
        </p:spPr>
        <p:txBody>
          <a:bodyPr wrap="square">
            <a:spAutoFit/>
          </a:bodyPr>
          <a:lstStyle/>
          <a:p>
            <a:pPr defTabSz="914355">
              <a:buClr>
                <a:srgbClr val="000000"/>
              </a:buClr>
            </a:pPr>
            <a:r>
              <a:rPr lang="en-US" sz="1800" kern="0" dirty="0" err="1">
                <a:solidFill>
                  <a:srgbClr val="000000"/>
                </a:solidFill>
                <a:latin typeface="PT Sans" panose="020B0503020203020204" pitchFamily="34" charset="0"/>
                <a:cs typeface="Calibri" panose="020F0502020204030204" pitchFamily="34" charset="0"/>
                <a:sym typeface="Arial"/>
              </a:rPr>
              <a:t>Temukan</a:t>
            </a:r>
            <a:r>
              <a:rPr lang="en-US" sz="1800" kern="0" dirty="0">
                <a:solidFill>
                  <a:srgbClr val="000000"/>
                </a:solidFill>
                <a:latin typeface="PT Sans" panose="020B0503020203020204" pitchFamily="34" charset="0"/>
                <a:cs typeface="Calibri" panose="020F0502020204030204" pitchFamily="34" charset="0"/>
                <a:sym typeface="Arial"/>
              </a:rPr>
              <a:t> dan </a:t>
            </a:r>
            <a:r>
              <a:rPr lang="en-US" sz="1800" kern="0" dirty="0" err="1">
                <a:solidFill>
                  <a:srgbClr val="000000"/>
                </a:solidFill>
                <a:latin typeface="PT Sans" panose="020B0503020203020204" pitchFamily="34" charset="0"/>
                <a:cs typeface="Calibri" panose="020F0502020204030204" pitchFamily="34" charset="0"/>
                <a:sym typeface="Arial"/>
              </a:rPr>
              <a:t>tuliskan</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beberapa</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pertanyaan</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atau</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permasalahan</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terkait</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dengan</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ekosistem</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tersebut</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Selanjutnya</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diskusikan</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dengan</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teman</a:t>
            </a:r>
            <a:r>
              <a:rPr lang="en-US" sz="1800" kern="0" dirty="0">
                <a:solidFill>
                  <a:srgbClr val="000000"/>
                </a:solidFill>
                <a:latin typeface="PT Sans" panose="020B0503020203020204" pitchFamily="34" charset="0"/>
                <a:cs typeface="Calibri" panose="020F0502020204030204" pitchFamily="34" charset="0"/>
                <a:sym typeface="Arial"/>
              </a:rPr>
              <a:t> dan guru </a:t>
            </a:r>
            <a:r>
              <a:rPr lang="en-US" sz="1800" kern="0" dirty="0" err="1">
                <a:solidFill>
                  <a:srgbClr val="000000"/>
                </a:solidFill>
                <a:latin typeface="PT Sans" panose="020B0503020203020204" pitchFamily="34" charset="0"/>
                <a:cs typeface="Calibri" panose="020F0502020204030204" pitchFamily="34" charset="0"/>
                <a:sym typeface="Arial"/>
              </a:rPr>
              <a:t>untuk</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memprediksi</a:t>
            </a:r>
            <a:r>
              <a:rPr lang="en-US" sz="1800" kern="0" dirty="0">
                <a:solidFill>
                  <a:srgbClr val="000000"/>
                </a:solidFill>
                <a:latin typeface="PT Sans" panose="020B0503020203020204" pitchFamily="34" charset="0"/>
                <a:cs typeface="Calibri" panose="020F0502020204030204" pitchFamily="34" charset="0"/>
                <a:sym typeface="Arial"/>
              </a:rPr>
              <a:t> </a:t>
            </a:r>
            <a:r>
              <a:rPr lang="en-US" sz="1800" kern="0" dirty="0" err="1">
                <a:solidFill>
                  <a:srgbClr val="000000"/>
                </a:solidFill>
                <a:latin typeface="PT Sans" panose="020B0503020203020204" pitchFamily="34" charset="0"/>
                <a:cs typeface="Calibri" panose="020F0502020204030204" pitchFamily="34" charset="0"/>
                <a:sym typeface="Arial"/>
              </a:rPr>
              <a:t>jawabannya</a:t>
            </a:r>
            <a:r>
              <a:rPr lang="en-US" sz="1800" kern="0" dirty="0">
                <a:solidFill>
                  <a:srgbClr val="000000"/>
                </a:solidFill>
                <a:latin typeface="PT Sans" panose="020B0503020203020204" pitchFamily="34" charset="0"/>
                <a:cs typeface="Calibri" panose="020F0502020204030204" pitchFamily="34" charset="0"/>
                <a:sym typeface="Arial"/>
              </a:rPr>
              <a:t>. </a:t>
            </a:r>
          </a:p>
        </p:txBody>
      </p:sp>
      <p:sp>
        <p:nvSpPr>
          <p:cNvPr id="5" name="Google Shape;1168;p53">
            <a:extLst>
              <a:ext uri="{FF2B5EF4-FFF2-40B4-BE49-F238E27FC236}">
                <a16:creationId xmlns:a16="http://schemas.microsoft.com/office/drawing/2014/main" id="{7F30DEED-DDAC-00FC-A8C6-EE7BA11EDFAF}"/>
              </a:ext>
            </a:extLst>
          </p:cNvPr>
          <p:cNvSpPr/>
          <p:nvPr/>
        </p:nvSpPr>
        <p:spPr>
          <a:xfrm>
            <a:off x="1113375" y="976661"/>
            <a:ext cx="3250988" cy="3250988"/>
          </a:xfrm>
          <a:prstGeom prst="ellipse">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pic>
        <p:nvPicPr>
          <p:cNvPr id="6" name="Google Shape;1171;p53">
            <a:extLst>
              <a:ext uri="{FF2B5EF4-FFF2-40B4-BE49-F238E27FC236}">
                <a16:creationId xmlns:a16="http://schemas.microsoft.com/office/drawing/2014/main" id="{997D57B8-01F6-3785-6ED3-065554266FA1}"/>
              </a:ext>
            </a:extLst>
          </p:cNvPr>
          <p:cNvPicPr preferRelativeResize="0"/>
          <p:nvPr/>
        </p:nvPicPr>
        <p:blipFill rotWithShape="1">
          <a:blip r:embed="rId3"/>
          <a:srcRect l="21875" r="21875"/>
          <a:stretch/>
        </p:blipFill>
        <p:spPr>
          <a:xfrm>
            <a:off x="1226170" y="1089456"/>
            <a:ext cx="3025398" cy="3025398"/>
          </a:xfrm>
          <a:prstGeom prst="ellipse">
            <a:avLst/>
          </a:prstGeom>
        </p:spPr>
      </p:pic>
    </p:spTree>
    <p:extLst>
      <p:ext uri="{BB962C8B-B14F-4D97-AF65-F5344CB8AC3E}">
        <p14:creationId xmlns:p14="http://schemas.microsoft.com/office/powerpoint/2010/main" val="230437362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AA8E45A-2A3C-0C11-9046-20033F41AE91}"/>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ubtitle 1">
            <a:extLst>
              <a:ext uri="{FF2B5EF4-FFF2-40B4-BE49-F238E27FC236}">
                <a16:creationId xmlns:a16="http://schemas.microsoft.com/office/drawing/2014/main" id="{FB7EDE6F-A9DD-E295-6B67-6B761E4C5CE5}"/>
              </a:ext>
            </a:extLst>
          </p:cNvPr>
          <p:cNvSpPr txBox="1">
            <a:spLocks/>
          </p:cNvSpPr>
          <p:nvPr/>
        </p:nvSpPr>
        <p:spPr>
          <a:xfrm>
            <a:off x="755650" y="1288112"/>
            <a:ext cx="5064708" cy="157538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Char char="■"/>
              <a:defRPr sz="1600" b="0" i="0" u="none" strike="noStrike" cap="none">
                <a:solidFill>
                  <a:schemeClr val="dk1"/>
                </a:solidFill>
                <a:latin typeface="Palanquin"/>
                <a:ea typeface="Palanquin"/>
                <a:cs typeface="Palanquin"/>
                <a:sym typeface="Palanquin"/>
              </a:defRPr>
            </a:lvl9pPr>
          </a:lstStyle>
          <a:p>
            <a:pPr marL="0" indent="0" defTabSz="914400">
              <a:buFont typeface="Palanquin"/>
              <a:buNone/>
            </a:pPr>
            <a:r>
              <a:rPr lang="id-ID" sz="2000" kern="0" dirty="0">
                <a:solidFill>
                  <a:srgbClr val="000000"/>
                </a:solidFill>
                <a:latin typeface="PT Sans" panose="020B0503020203020204" pitchFamily="34" charset="0"/>
              </a:rPr>
              <a:t>Mutualisme, yaitu interaksi antara dua spesies atau lebih yang masing-masing pihak memperoleh keuntungan dan saling membutuhkan sehingga asosiasi tersebut merupakan keharusan.</a:t>
            </a:r>
            <a:endParaRPr lang="en-US" sz="2000" kern="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7598AEA6-6B31-EB2B-048F-8480343E4F9C}"/>
              </a:ext>
            </a:extLst>
          </p:cNvPr>
          <p:cNvSpPr txBox="1">
            <a:spLocks/>
          </p:cNvSpPr>
          <p:nvPr/>
        </p:nvSpPr>
        <p:spPr>
          <a:xfrm>
            <a:off x="2727016" y="269537"/>
            <a:ext cx="3688966" cy="7556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400"/>
            <a:r>
              <a:rPr lang="id-ID" sz="2800" kern="0" dirty="0">
                <a:latin typeface="PT Sans" panose="020B0503020203020204" pitchFamily="34" charset="0"/>
              </a:rPr>
              <a:t>Mutualisme</a:t>
            </a:r>
          </a:p>
        </p:txBody>
      </p:sp>
      <p:pic>
        <p:nvPicPr>
          <p:cNvPr id="5" name="Picture 4">
            <a:extLst>
              <a:ext uri="{FF2B5EF4-FFF2-40B4-BE49-F238E27FC236}">
                <a16:creationId xmlns:a16="http://schemas.microsoft.com/office/drawing/2014/main" id="{5F9A28C9-1345-88D7-7E6A-97E0DA6A3A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pic>
        <p:nvPicPr>
          <p:cNvPr id="7" name="Picture 6">
            <a:extLst>
              <a:ext uri="{FF2B5EF4-FFF2-40B4-BE49-F238E27FC236}">
                <a16:creationId xmlns:a16="http://schemas.microsoft.com/office/drawing/2014/main" id="{A44CE0BA-885B-0143-8748-FBFF5DD209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92" r="4692"/>
          <a:stretch/>
        </p:blipFill>
        <p:spPr>
          <a:xfrm>
            <a:off x="6520931" y="2158607"/>
            <a:ext cx="2340000" cy="2340000"/>
          </a:xfrm>
          <a:prstGeom prst="ellipse">
            <a:avLst/>
          </a:prstGeom>
          <a:effectLst>
            <a:outerShdw blurRad="50800" dist="38100" algn="l" rotWithShape="0">
              <a:prstClr val="black">
                <a:alpha val="40000"/>
              </a:prstClr>
            </a:outerShdw>
          </a:effectLst>
        </p:spPr>
      </p:pic>
      <p:sp>
        <p:nvSpPr>
          <p:cNvPr id="9" name="TextBox 8">
            <a:extLst>
              <a:ext uri="{FF2B5EF4-FFF2-40B4-BE49-F238E27FC236}">
                <a16:creationId xmlns:a16="http://schemas.microsoft.com/office/drawing/2014/main" id="{1DED4D4C-76D8-A6E1-429B-B3CB7898582E}"/>
              </a:ext>
            </a:extLst>
          </p:cNvPr>
          <p:cNvSpPr txBox="1"/>
          <p:nvPr/>
        </p:nvSpPr>
        <p:spPr>
          <a:xfrm>
            <a:off x="4612618" y="3270412"/>
            <a:ext cx="1795272" cy="954107"/>
          </a:xfrm>
          <a:prstGeom prst="rect">
            <a:avLst/>
          </a:prstGeom>
          <a:noFill/>
        </p:spPr>
        <p:txBody>
          <a:bodyPr wrap="square">
            <a:spAutoFit/>
          </a:bodyPr>
          <a:lstStyle/>
          <a:p>
            <a:pPr algn="r"/>
            <a:r>
              <a:rPr lang="nn-NO" sz="1400" b="0" i="0" u="none" strike="noStrike" baseline="0" dirty="0">
                <a:solidFill>
                  <a:srgbClr val="000000"/>
                </a:solidFill>
                <a:latin typeface="PT Sans" panose="020B0503020203020204" pitchFamily="34" charset="0"/>
                <a:cs typeface="Palanquin" panose="020B0004020203020204" pitchFamily="34" charset="0"/>
              </a:rPr>
              <a:t>Liken merupakan mutualisme antara jamur dan ganggang hijau-biru. </a:t>
            </a:r>
            <a:endParaRPr lang="en-US" dirty="0">
              <a:solidFill>
                <a:srgbClr val="000000"/>
              </a:solidFill>
              <a:latin typeface="PT Sans" panose="020B0503020203020204" pitchFamily="34" charset="0"/>
              <a:cs typeface="Palanquin" panose="020B0004020203020204" pitchFamily="34" charset="0"/>
            </a:endParaRPr>
          </a:p>
        </p:txBody>
      </p:sp>
    </p:spTree>
    <p:extLst>
      <p:ext uri="{BB962C8B-B14F-4D97-AF65-F5344CB8AC3E}">
        <p14:creationId xmlns:p14="http://schemas.microsoft.com/office/powerpoint/2010/main" val="41358806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42"/>
          <p:cNvSpPr txBox="1">
            <a:spLocks noGrp="1"/>
          </p:cNvSpPr>
          <p:nvPr>
            <p:ph type="title"/>
          </p:nvPr>
        </p:nvSpPr>
        <p:spPr>
          <a:xfrm>
            <a:off x="2222200" y="1710253"/>
            <a:ext cx="4699502" cy="7554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Aliran Energi</a:t>
            </a:r>
            <a:endParaRPr dirty="0">
              <a:latin typeface="PT Sans" panose="020B0503020203020204" pitchFamily="34" charset="0"/>
            </a:endParaRPr>
          </a:p>
        </p:txBody>
      </p:sp>
      <p:sp>
        <p:nvSpPr>
          <p:cNvPr id="427" name="Google Shape;427;p42"/>
          <p:cNvSpPr txBox="1">
            <a:spLocks noGrp="1"/>
          </p:cNvSpPr>
          <p:nvPr>
            <p:ph type="title" idx="2"/>
          </p:nvPr>
        </p:nvSpPr>
        <p:spPr>
          <a:xfrm>
            <a:off x="2634925" y="532738"/>
            <a:ext cx="3874200" cy="14133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C</a:t>
            </a:r>
            <a:r>
              <a:rPr lang="en" dirty="0">
                <a:latin typeface="PT Sans" panose="020B0503020203020204" pitchFamily="34" charset="0"/>
              </a:rPr>
              <a:t> </a:t>
            </a:r>
            <a:endParaRPr dirty="0">
              <a:latin typeface="PT Sans" panose="020B0503020203020204" pitchFamily="34" charset="0"/>
            </a:endParaRPr>
          </a:p>
        </p:txBody>
      </p:sp>
      <p:sp>
        <p:nvSpPr>
          <p:cNvPr id="428" name="Google Shape;428;p42"/>
          <p:cNvSpPr txBox="1">
            <a:spLocks noGrp="1"/>
          </p:cNvSpPr>
          <p:nvPr>
            <p:ph type="subTitle" idx="1"/>
          </p:nvPr>
        </p:nvSpPr>
        <p:spPr>
          <a:xfrm>
            <a:off x="1602053" y="2986690"/>
            <a:ext cx="5923540" cy="1343746"/>
          </a:xfrm>
          <a:prstGeom prst="rect">
            <a:avLst/>
          </a:prstGeom>
        </p:spPr>
        <p:txBody>
          <a:bodyPr spcFirstLastPara="1" wrap="square" lIns="91425" tIns="91425" rIns="91425" bIns="91425" anchor="t" anchorCtr="0">
            <a:noAutofit/>
          </a:bodyPr>
          <a:lstStyle/>
          <a:p>
            <a:pPr marL="0" indent="0"/>
            <a:r>
              <a:rPr lang="en-US" sz="1800" dirty="0" err="1">
                <a:solidFill>
                  <a:srgbClr val="000000"/>
                </a:solidFill>
                <a:latin typeface="PT Sans" panose="020B0503020203020204" pitchFamily="34" charset="0"/>
              </a:rPr>
              <a:t>Dalam</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sistem</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ekologi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suatu</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organisme</a:t>
            </a:r>
            <a:r>
              <a:rPr lang="id-ID"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merupakan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komponen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pengubah</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energi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Aliran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energi</a:t>
            </a:r>
            <a:r>
              <a:rPr lang="en-US" sz="1800" dirty="0">
                <a:solidFill>
                  <a:srgbClr val="000000"/>
                </a:solidFill>
                <a:latin typeface="PT Sans" panose="020B0503020203020204" pitchFamily="34" charset="0"/>
              </a:rPr>
              <a:t> dan</a:t>
            </a:r>
            <a:r>
              <a:rPr lang="id-ID"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siklus</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materi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dalam</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ekosistem</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terjadi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melalui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rantai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makanan</a:t>
            </a:r>
            <a:r>
              <a:rPr lang="id-ID" sz="1800" dirty="0">
                <a:solidFill>
                  <a:srgbClr val="000000"/>
                </a:solidFill>
                <a:latin typeface="PT Sans" panose="020B0503020203020204" pitchFamily="34" charset="0"/>
              </a:rPr>
              <a:t> </a:t>
            </a:r>
            <a:r>
              <a:rPr lang="en-US" sz="1800" dirty="0">
                <a:solidFill>
                  <a:srgbClr val="000000"/>
                </a:solidFill>
                <a:latin typeface="PT Sans" panose="020B0503020203020204" pitchFamily="34" charset="0"/>
              </a:rPr>
              <a:t>dan </a:t>
            </a:r>
            <a:r>
              <a:rPr lang="en-US" sz="1800" dirty="0" err="1">
                <a:solidFill>
                  <a:srgbClr val="000000"/>
                </a:solidFill>
                <a:latin typeface="PT Sans" panose="020B0503020203020204" pitchFamily="34" charset="0"/>
              </a:rPr>
              <a:t>jaring-jaring</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makanan</a:t>
            </a:r>
            <a:r>
              <a:rPr lang="en-US" sz="1800" dirty="0">
                <a:solidFill>
                  <a:srgbClr val="000000"/>
                </a:solidFill>
                <a:latin typeface="PT Sans" panose="020B0503020203020204" pitchFamily="34" charset="0"/>
              </a:rPr>
              <a:t>.</a:t>
            </a:r>
            <a:endParaRPr sz="1800" dirty="0">
              <a:solidFill>
                <a:srgbClr val="000000"/>
              </a:solidFill>
              <a:latin typeface="PT Sans" panose="020B0503020203020204" pitchFamily="34" charset="0"/>
            </a:endParaRPr>
          </a:p>
        </p:txBody>
      </p:sp>
      <p:sp>
        <p:nvSpPr>
          <p:cNvPr id="430" name="Google Shape;430;p42"/>
          <p:cNvSpPr/>
          <p:nvPr/>
        </p:nvSpPr>
        <p:spPr>
          <a:xfrm>
            <a:off x="-486803" y="-343225"/>
            <a:ext cx="2709000" cy="2709000"/>
          </a:xfrm>
          <a:prstGeom prst="ellipse">
            <a:avLst/>
          </a:prstGeom>
          <a:solidFill>
            <a:schemeClr val="dk2"/>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31" name="Google Shape;431;p42"/>
          <p:cNvSpPr/>
          <p:nvPr/>
        </p:nvSpPr>
        <p:spPr>
          <a:xfrm>
            <a:off x="7951401" y="1895000"/>
            <a:ext cx="2709000" cy="2709000"/>
          </a:xfrm>
          <a:prstGeom prst="ellipse">
            <a:avLst/>
          </a:prstGeom>
          <a:solidFill>
            <a:schemeClr val="dk2"/>
          </a:solidFill>
          <a:ln>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nvGrpSpPr>
          <p:cNvPr id="432" name="Google Shape;432;p42"/>
          <p:cNvGrpSpPr/>
          <p:nvPr/>
        </p:nvGrpSpPr>
        <p:grpSpPr>
          <a:xfrm>
            <a:off x="1402302" y="1546900"/>
            <a:ext cx="718900" cy="1085700"/>
            <a:chOff x="248275" y="3381125"/>
            <a:chExt cx="718900" cy="1085700"/>
          </a:xfrm>
        </p:grpSpPr>
        <p:sp>
          <p:nvSpPr>
            <p:cNvPr id="433" name="Google Shape;433;p42"/>
            <p:cNvSpPr/>
            <p:nvPr/>
          </p:nvSpPr>
          <p:spPr>
            <a:xfrm>
              <a:off x="248275" y="3381125"/>
              <a:ext cx="718900" cy="1085700"/>
            </a:xfrm>
            <a:custGeom>
              <a:avLst/>
              <a:gdLst/>
              <a:ahLst/>
              <a:cxnLst/>
              <a:rect l="l" t="t" r="r" b="b"/>
              <a:pathLst>
                <a:path w="28756" h="43428" fill="none" extrusionOk="0">
                  <a:moveTo>
                    <a:pt x="28756" y="9932"/>
                  </a:moveTo>
                  <a:lnTo>
                    <a:pt x="28756" y="1"/>
                  </a:lnTo>
                  <a:lnTo>
                    <a:pt x="0" y="1"/>
                  </a:lnTo>
                  <a:lnTo>
                    <a:pt x="0" y="9345"/>
                  </a:lnTo>
                  <a:cubicBezTo>
                    <a:pt x="1355" y="11918"/>
                    <a:pt x="2257" y="16523"/>
                    <a:pt x="2257" y="21714"/>
                  </a:cubicBezTo>
                  <a:cubicBezTo>
                    <a:pt x="2257" y="26951"/>
                    <a:pt x="1400" y="31510"/>
                    <a:pt x="0" y="34083"/>
                  </a:cubicBezTo>
                  <a:lnTo>
                    <a:pt x="0" y="43428"/>
                  </a:lnTo>
                  <a:lnTo>
                    <a:pt x="28756" y="43428"/>
                  </a:lnTo>
                  <a:lnTo>
                    <a:pt x="28756" y="33496"/>
                  </a:lnTo>
                  <a:cubicBezTo>
                    <a:pt x="27582" y="30878"/>
                    <a:pt x="26770" y="26590"/>
                    <a:pt x="26770" y="21714"/>
                  </a:cubicBezTo>
                  <a:cubicBezTo>
                    <a:pt x="26770" y="16884"/>
                    <a:pt x="27582" y="12596"/>
                    <a:pt x="28756" y="9932"/>
                  </a:cubicBezTo>
                  <a:close/>
                  <a:moveTo>
                    <a:pt x="7990" y="29930"/>
                  </a:moveTo>
                  <a:lnTo>
                    <a:pt x="7990" y="1"/>
                  </a:lnTo>
                  <a:lnTo>
                    <a:pt x="20766" y="1"/>
                  </a:lnTo>
                  <a:lnTo>
                    <a:pt x="20766" y="29930"/>
                  </a:lnTo>
                  <a:cubicBezTo>
                    <a:pt x="20766" y="33451"/>
                    <a:pt x="17922" y="36295"/>
                    <a:pt x="14401" y="36295"/>
                  </a:cubicBezTo>
                  <a:lnTo>
                    <a:pt x="14401" y="36295"/>
                  </a:lnTo>
                  <a:cubicBezTo>
                    <a:pt x="10880" y="36295"/>
                    <a:pt x="7990" y="33451"/>
                    <a:pt x="7990" y="29930"/>
                  </a:cubicBezTo>
                  <a:close/>
                </a:path>
              </a:pathLst>
            </a:custGeom>
            <a:noFill/>
            <a:ln w="28575" cap="flat" cmpd="sng">
              <a:solidFill>
                <a:schemeClr val="dk1"/>
              </a:solidFill>
              <a:prstDash val="solid"/>
              <a:miter lim="45142"/>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34" name="Google Shape;434;p42"/>
            <p:cNvSpPr/>
            <p:nvPr/>
          </p:nvSpPr>
          <p:spPr>
            <a:xfrm>
              <a:off x="448025" y="3381125"/>
              <a:ext cx="58700" cy="871275"/>
            </a:xfrm>
            <a:custGeom>
              <a:avLst/>
              <a:gdLst/>
              <a:ahLst/>
              <a:cxnLst/>
              <a:rect l="l" t="t" r="r" b="b"/>
              <a:pathLst>
                <a:path w="2348" h="34851" fill="none" extrusionOk="0">
                  <a:moveTo>
                    <a:pt x="2348" y="1"/>
                  </a:moveTo>
                  <a:lnTo>
                    <a:pt x="0" y="1"/>
                  </a:lnTo>
                  <a:lnTo>
                    <a:pt x="0" y="29930"/>
                  </a:lnTo>
                  <a:cubicBezTo>
                    <a:pt x="0" y="31826"/>
                    <a:pt x="858" y="33632"/>
                    <a:pt x="2348" y="34851"/>
                  </a:cubicBezTo>
                  <a:close/>
                </a:path>
              </a:pathLst>
            </a:custGeom>
            <a:noFill/>
            <a:ln w="28575" cap="flat" cmpd="sng">
              <a:solidFill>
                <a:schemeClr val="dk1"/>
              </a:solidFill>
              <a:prstDash val="solid"/>
              <a:miter lim="45142"/>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35" name="Google Shape;435;p42"/>
            <p:cNvSpPr/>
            <p:nvPr/>
          </p:nvSpPr>
          <p:spPr>
            <a:xfrm>
              <a:off x="608275" y="3381125"/>
              <a:ext cx="159150" cy="907400"/>
            </a:xfrm>
            <a:custGeom>
              <a:avLst/>
              <a:gdLst/>
              <a:ahLst/>
              <a:cxnLst/>
              <a:rect l="l" t="t" r="r" b="b"/>
              <a:pathLst>
                <a:path w="6366" h="36296" fill="none" extrusionOk="0">
                  <a:moveTo>
                    <a:pt x="6366" y="29930"/>
                  </a:moveTo>
                  <a:lnTo>
                    <a:pt x="6366" y="1"/>
                  </a:lnTo>
                  <a:lnTo>
                    <a:pt x="1" y="1"/>
                  </a:lnTo>
                  <a:lnTo>
                    <a:pt x="1" y="36295"/>
                  </a:lnTo>
                  <a:cubicBezTo>
                    <a:pt x="3522" y="36295"/>
                    <a:pt x="6366" y="33451"/>
                    <a:pt x="6366" y="29930"/>
                  </a:cubicBezTo>
                  <a:close/>
                </a:path>
              </a:pathLst>
            </a:custGeom>
            <a:noFill/>
            <a:ln w="28575" cap="flat" cmpd="sng">
              <a:solidFill>
                <a:schemeClr val="dk1"/>
              </a:solidFill>
              <a:prstDash val="solid"/>
              <a:miter lim="45142"/>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36" name="Google Shape;436;p42"/>
            <p:cNvSpPr/>
            <p:nvPr/>
          </p:nvSpPr>
          <p:spPr>
            <a:xfrm>
              <a:off x="506700" y="3381125"/>
              <a:ext cx="101600" cy="907400"/>
            </a:xfrm>
            <a:custGeom>
              <a:avLst/>
              <a:gdLst/>
              <a:ahLst/>
              <a:cxnLst/>
              <a:rect l="l" t="t" r="r" b="b"/>
              <a:pathLst>
                <a:path w="4064" h="36296" fill="none" extrusionOk="0">
                  <a:moveTo>
                    <a:pt x="4064" y="36295"/>
                  </a:moveTo>
                  <a:lnTo>
                    <a:pt x="4064" y="1"/>
                  </a:lnTo>
                  <a:lnTo>
                    <a:pt x="1" y="1"/>
                  </a:lnTo>
                  <a:lnTo>
                    <a:pt x="1" y="34851"/>
                  </a:lnTo>
                  <a:cubicBezTo>
                    <a:pt x="1129" y="35799"/>
                    <a:pt x="2574" y="36295"/>
                    <a:pt x="4064" y="36295"/>
                  </a:cubicBezTo>
                  <a:close/>
                  <a:moveTo>
                    <a:pt x="1716" y="15710"/>
                  </a:moveTo>
                  <a:cubicBezTo>
                    <a:pt x="2755" y="15710"/>
                    <a:pt x="3251" y="16974"/>
                    <a:pt x="2529" y="17697"/>
                  </a:cubicBezTo>
                  <a:cubicBezTo>
                    <a:pt x="1761" y="18419"/>
                    <a:pt x="543" y="17877"/>
                    <a:pt x="543" y="16839"/>
                  </a:cubicBezTo>
                  <a:cubicBezTo>
                    <a:pt x="543" y="16207"/>
                    <a:pt x="1084" y="15665"/>
                    <a:pt x="1716" y="15710"/>
                  </a:cubicBezTo>
                  <a:close/>
                </a:path>
              </a:pathLst>
            </a:custGeom>
            <a:noFill/>
            <a:ln w="28575" cap="flat" cmpd="sng">
              <a:solidFill>
                <a:schemeClr val="dk1"/>
              </a:solidFill>
              <a:prstDash val="solid"/>
              <a:miter lim="45142"/>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37" name="Google Shape;437;p42"/>
            <p:cNvSpPr/>
            <p:nvPr/>
          </p:nvSpPr>
          <p:spPr>
            <a:xfrm>
              <a:off x="520250" y="3763725"/>
              <a:ext cx="67750" cy="67725"/>
            </a:xfrm>
            <a:custGeom>
              <a:avLst/>
              <a:gdLst/>
              <a:ahLst/>
              <a:cxnLst/>
              <a:rect l="l" t="t" r="r" b="b"/>
              <a:pathLst>
                <a:path w="2710" h="2709" fill="none" extrusionOk="0">
                  <a:moveTo>
                    <a:pt x="1174" y="2709"/>
                  </a:moveTo>
                  <a:cubicBezTo>
                    <a:pt x="2213" y="2709"/>
                    <a:pt x="2709" y="1445"/>
                    <a:pt x="1987" y="722"/>
                  </a:cubicBezTo>
                  <a:cubicBezTo>
                    <a:pt x="1219" y="0"/>
                    <a:pt x="1" y="542"/>
                    <a:pt x="1" y="1535"/>
                  </a:cubicBezTo>
                  <a:cubicBezTo>
                    <a:pt x="1" y="2212"/>
                    <a:pt x="542" y="2709"/>
                    <a:pt x="1174" y="2709"/>
                  </a:cubicBezTo>
                  <a:close/>
                </a:path>
              </a:pathLst>
            </a:custGeom>
            <a:noFill/>
            <a:ln w="28575" cap="flat" cmpd="sng">
              <a:solidFill>
                <a:schemeClr val="dk1"/>
              </a:solidFill>
              <a:prstDash val="solid"/>
              <a:miter lim="45142"/>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sp>
        <p:nvSpPr>
          <p:cNvPr id="438" name="Google Shape;438;p42"/>
          <p:cNvSpPr/>
          <p:nvPr/>
        </p:nvSpPr>
        <p:spPr>
          <a:xfrm>
            <a:off x="7893152" y="1750902"/>
            <a:ext cx="537489" cy="1343746"/>
          </a:xfrm>
          <a:custGeom>
            <a:avLst/>
            <a:gdLst/>
            <a:ahLst/>
            <a:cxnLst/>
            <a:rect l="l" t="t" r="r" b="b"/>
            <a:pathLst>
              <a:path w="11361" h="28403" fill="none" extrusionOk="0">
                <a:moveTo>
                  <a:pt x="0" y="5334"/>
                </a:moveTo>
                <a:lnTo>
                  <a:pt x="0" y="22115"/>
                </a:lnTo>
                <a:lnTo>
                  <a:pt x="1214" y="22115"/>
                </a:lnTo>
                <a:lnTo>
                  <a:pt x="1214" y="5334"/>
                </a:lnTo>
                <a:cubicBezTo>
                  <a:pt x="1214" y="2863"/>
                  <a:pt x="3209" y="868"/>
                  <a:pt x="5680" y="868"/>
                </a:cubicBezTo>
                <a:cubicBezTo>
                  <a:pt x="8152" y="868"/>
                  <a:pt x="10147" y="2863"/>
                  <a:pt x="10147" y="5334"/>
                </a:cubicBezTo>
                <a:lnTo>
                  <a:pt x="10147" y="23849"/>
                </a:lnTo>
                <a:cubicBezTo>
                  <a:pt x="10147" y="25692"/>
                  <a:pt x="8651" y="27188"/>
                  <a:pt x="6808" y="27188"/>
                </a:cubicBezTo>
                <a:cubicBezTo>
                  <a:pt x="4965" y="27188"/>
                  <a:pt x="3469" y="25692"/>
                  <a:pt x="3469" y="23849"/>
                </a:cubicBezTo>
                <a:lnTo>
                  <a:pt x="3512" y="6288"/>
                </a:lnTo>
                <a:cubicBezTo>
                  <a:pt x="3512" y="4987"/>
                  <a:pt x="4596" y="3903"/>
                  <a:pt x="5897" y="3903"/>
                </a:cubicBezTo>
                <a:cubicBezTo>
                  <a:pt x="7220" y="3903"/>
                  <a:pt x="8304" y="4987"/>
                  <a:pt x="8304" y="6288"/>
                </a:cubicBezTo>
                <a:lnTo>
                  <a:pt x="8304" y="16196"/>
                </a:lnTo>
                <a:lnTo>
                  <a:pt x="9518" y="16196"/>
                </a:lnTo>
                <a:lnTo>
                  <a:pt x="9518" y="6288"/>
                </a:lnTo>
                <a:cubicBezTo>
                  <a:pt x="9496" y="4315"/>
                  <a:pt x="7892" y="2689"/>
                  <a:pt x="5897" y="2689"/>
                </a:cubicBezTo>
                <a:cubicBezTo>
                  <a:pt x="3924" y="2689"/>
                  <a:pt x="2298" y="4315"/>
                  <a:pt x="2298" y="6288"/>
                </a:cubicBezTo>
                <a:lnTo>
                  <a:pt x="2255" y="23849"/>
                </a:lnTo>
                <a:cubicBezTo>
                  <a:pt x="2255" y="26364"/>
                  <a:pt x="4293" y="28402"/>
                  <a:pt x="6808" y="28402"/>
                </a:cubicBezTo>
                <a:cubicBezTo>
                  <a:pt x="9323" y="28402"/>
                  <a:pt x="11361" y="26364"/>
                  <a:pt x="11361" y="23849"/>
                </a:cubicBezTo>
                <a:lnTo>
                  <a:pt x="11361" y="5334"/>
                </a:lnTo>
                <a:cubicBezTo>
                  <a:pt x="11187" y="2342"/>
                  <a:pt x="8694" y="1"/>
                  <a:pt x="5680" y="1"/>
                </a:cubicBezTo>
                <a:cubicBezTo>
                  <a:pt x="2688" y="1"/>
                  <a:pt x="195" y="2342"/>
                  <a:pt x="0" y="5334"/>
                </a:cubicBezTo>
                <a:close/>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39" name="Google Shape;439;p42"/>
          <p:cNvSpPr/>
          <p:nvPr/>
        </p:nvSpPr>
        <p:spPr>
          <a:xfrm>
            <a:off x="7174350" y="242125"/>
            <a:ext cx="718800" cy="718800"/>
          </a:xfrm>
          <a:prstGeom prst="rect">
            <a:avLst/>
          </a:prstGeom>
          <a:solidFill>
            <a:schemeClr val="l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40" name="Google Shape;440;p42"/>
          <p:cNvSpPr/>
          <p:nvPr/>
        </p:nvSpPr>
        <p:spPr>
          <a:xfrm>
            <a:off x="650600" y="3565700"/>
            <a:ext cx="537600" cy="537600"/>
          </a:xfrm>
          <a:prstGeom prst="ellipse">
            <a:avLst/>
          </a:prstGeom>
          <a:solidFill>
            <a:schemeClr val="dk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441" name="Google Shape;441;p42"/>
          <p:cNvSpPr/>
          <p:nvPr/>
        </p:nvSpPr>
        <p:spPr>
          <a:xfrm>
            <a:off x="4065075" y="60275"/>
            <a:ext cx="429900" cy="429900"/>
          </a:xfrm>
          <a:prstGeom prst="ellipse">
            <a:avLst/>
          </a:prstGeom>
          <a:solidFill>
            <a:schemeClr val="l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pic>
        <p:nvPicPr>
          <p:cNvPr id="21" name="Picture 20">
            <a:extLst>
              <a:ext uri="{FF2B5EF4-FFF2-40B4-BE49-F238E27FC236}">
                <a16:creationId xmlns:a16="http://schemas.microsoft.com/office/drawing/2014/main" id="{636BAB06-2019-743B-D60E-5B083147B8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3FC1145-974C-6BA5-DF5A-D38454FDA1B0}"/>
              </a:ext>
            </a:extLst>
          </p:cNvPr>
          <p:cNvSpPr>
            <a:spLocks noGrp="1"/>
          </p:cNvSpPr>
          <p:nvPr>
            <p:ph type="subTitle" idx="4294967295"/>
          </p:nvPr>
        </p:nvSpPr>
        <p:spPr>
          <a:xfrm>
            <a:off x="1075356" y="1171153"/>
            <a:ext cx="7186612" cy="2659063"/>
          </a:xfrm>
        </p:spPr>
        <p:txBody>
          <a:bodyPr/>
          <a:lstStyle/>
          <a:p>
            <a:pPr marL="0" indent="0" algn="l">
              <a:buNone/>
            </a:pPr>
            <a:r>
              <a:rPr lang="en-US" sz="2000" b="1" dirty="0" err="1">
                <a:solidFill>
                  <a:srgbClr val="000000"/>
                </a:solidFill>
                <a:latin typeface="PT Sans" panose="020B0503020203020204" pitchFamily="34" charset="0"/>
              </a:rPr>
              <a:t>Energi</a:t>
            </a:r>
            <a:r>
              <a:rPr lang="en-US" sz="2000" b="1"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adalah</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kemampuan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untuk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melakukan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kerja</a:t>
            </a:r>
            <a:r>
              <a:rPr lang="en-US" sz="2000" dirty="0">
                <a:solidFill>
                  <a:srgbClr val="000000"/>
                </a:solidFill>
                <a:latin typeface="PT Sans" panose="020B0503020203020204" pitchFamily="34" charset="0"/>
              </a:rPr>
              <a:t>. Sifat</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di </a:t>
            </a:r>
            <a:r>
              <a:rPr lang="en-US" sz="2000" dirty="0" err="1">
                <a:solidFill>
                  <a:srgbClr val="000000"/>
                </a:solidFill>
                <a:latin typeface="PT Sans" panose="020B0503020203020204" pitchFamily="34" charset="0"/>
              </a:rPr>
              <a:t>ekosistem</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sesuai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dengan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hukum</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termodinamika</a:t>
            </a:r>
            <a:r>
              <a:rPr lang="en-US" sz="2000" dirty="0">
                <a:solidFill>
                  <a:srgbClr val="000000"/>
                </a:solidFill>
                <a:latin typeface="PT Sans" panose="020B0503020203020204" pitchFamily="34" charset="0"/>
              </a:rPr>
              <a:t>.</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Menurut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hukum</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termodinamika</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tidak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dapat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diciptakan</a:t>
            </a:r>
            <a:r>
              <a:rPr lang="id-ID" sz="2000" dirty="0">
                <a:solidFill>
                  <a:srgbClr val="000000"/>
                </a:solidFill>
                <a:latin typeface="PT Sans" panose="020B0503020203020204" pitchFamily="34" charset="0"/>
              </a:rPr>
              <a:t> </a:t>
            </a:r>
            <a:r>
              <a:rPr lang="en-US" sz="2000" dirty="0">
                <a:solidFill>
                  <a:srgbClr val="000000"/>
                </a:solidFill>
                <a:latin typeface="PT Sans" panose="020B0503020203020204" pitchFamily="34" charset="0"/>
              </a:rPr>
              <a:t>dan </a:t>
            </a:r>
            <a:r>
              <a:rPr lang="en-US" sz="2000" dirty="0" err="1">
                <a:solidFill>
                  <a:srgbClr val="000000"/>
                </a:solidFill>
                <a:latin typeface="PT Sans" panose="020B0503020203020204" pitchFamily="34" charset="0"/>
              </a:rPr>
              <a:t>tidak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dapat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dimusnahkan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tetapi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dapat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diubah</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dari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satu</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bentuk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ke</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bentuk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lain.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cahaya</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dapat</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diubah</a:t>
            </a:r>
            <a:r>
              <a:rPr lang="en-US" sz="2000" dirty="0">
                <a:solidFill>
                  <a:srgbClr val="000000"/>
                </a:solidFill>
                <a:latin typeface="PT Sans" panose="020B0503020203020204" pitchFamily="34" charset="0"/>
              </a:rPr>
              <a:t> oleh </a:t>
            </a:r>
            <a:r>
              <a:rPr lang="en-US" sz="2000" dirty="0" err="1">
                <a:solidFill>
                  <a:srgbClr val="000000"/>
                </a:solidFill>
                <a:latin typeface="PT Sans" panose="020B0503020203020204" pitchFamily="34" charset="0"/>
              </a:rPr>
              <a:t>tumbuhan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hijau</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menjadi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potensial</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dalam</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bentuk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karbohidrat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melalui</a:t>
            </a:r>
            <a:r>
              <a:rPr lang="en-US" sz="2000" dirty="0">
                <a:solidFill>
                  <a:srgbClr val="000000"/>
                </a:solidFill>
                <a:latin typeface="PT Sans" panose="020B0503020203020204" pitchFamily="34" charset="0"/>
              </a:rPr>
              <a:t> proses </a:t>
            </a:r>
            <a:r>
              <a:rPr lang="en-US" sz="2000" dirty="0" err="1">
                <a:solidFill>
                  <a:srgbClr val="000000"/>
                </a:solidFill>
                <a:latin typeface="PT Sans" panose="020B0503020203020204" pitchFamily="34" charset="0"/>
              </a:rPr>
              <a:t>fotosintesis</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kemudian</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diubah</a:t>
            </a:r>
            <a:r>
              <a:rPr lang="en-US" sz="2000" dirty="0">
                <a:solidFill>
                  <a:srgbClr val="000000"/>
                </a:solidFill>
                <a:latin typeface="PT Sans" panose="020B0503020203020204" pitchFamily="34" charset="0"/>
              </a:rPr>
              <a:t> oleh </a:t>
            </a:r>
            <a:r>
              <a:rPr lang="en-US" sz="2000" dirty="0" err="1">
                <a:solidFill>
                  <a:srgbClr val="000000"/>
                </a:solidFill>
                <a:latin typeface="PT Sans" panose="020B0503020203020204" pitchFamily="34" charset="0"/>
              </a:rPr>
              <a:t>hewan</a:t>
            </a:r>
            <a:r>
              <a:rPr lang="en-US" sz="2000" dirty="0">
                <a:solidFill>
                  <a:srgbClr val="000000"/>
                </a:solidFill>
                <a:latin typeface="PT Sans" panose="020B0503020203020204" pitchFamily="34" charset="0"/>
              </a:rPr>
              <a:t> dan </a:t>
            </a:r>
            <a:r>
              <a:rPr lang="en-US" sz="2000" dirty="0" err="1">
                <a:solidFill>
                  <a:srgbClr val="000000"/>
                </a:solidFill>
                <a:latin typeface="PT Sans" panose="020B0503020203020204" pitchFamily="34" charset="0"/>
              </a:rPr>
              <a:t>manusia</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menjadi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panas</a:t>
            </a:r>
            <a:r>
              <a:rPr lang="id-ID" sz="2000" dirty="0">
                <a:solidFill>
                  <a:srgbClr val="000000"/>
                </a:solidFill>
                <a:latin typeface="PT Sans" panose="020B0503020203020204" pitchFamily="34" charset="0"/>
              </a:rPr>
              <a:t> </a:t>
            </a:r>
            <a:r>
              <a:rPr lang="en-US" sz="2000" dirty="0">
                <a:solidFill>
                  <a:srgbClr val="000000"/>
                </a:solidFill>
                <a:latin typeface="PT Sans" panose="020B0503020203020204" pitchFamily="34" charset="0"/>
              </a:rPr>
              <a:t>dan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gerak</a:t>
            </a:r>
            <a:r>
              <a:rPr lang="en-US" sz="2000" dirty="0">
                <a:solidFill>
                  <a:srgbClr val="000000"/>
                </a:solidFill>
                <a:latin typeface="PT Sans" panose="020B0503020203020204" pitchFamily="34" charset="0"/>
              </a:rPr>
              <a:t>.</a:t>
            </a:r>
          </a:p>
        </p:txBody>
      </p:sp>
      <p:pic>
        <p:nvPicPr>
          <p:cNvPr id="4" name="Picture 3">
            <a:extLst>
              <a:ext uri="{FF2B5EF4-FFF2-40B4-BE49-F238E27FC236}">
                <a16:creationId xmlns:a16="http://schemas.microsoft.com/office/drawing/2014/main" id="{43596D93-430A-2F63-FB47-687A91A787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9854922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DC4E91D-E57C-E437-A391-0D6C906A8C4D}"/>
              </a:ext>
            </a:extLst>
          </p:cNvPr>
          <p:cNvSpPr>
            <a:spLocks noGrp="1"/>
          </p:cNvSpPr>
          <p:nvPr>
            <p:ph type="subTitle" idx="4294967295"/>
          </p:nvPr>
        </p:nvSpPr>
        <p:spPr>
          <a:xfrm>
            <a:off x="755650" y="1276350"/>
            <a:ext cx="6947968" cy="2211317"/>
          </a:xfrm>
        </p:spPr>
        <p:txBody>
          <a:bodyPr/>
          <a:lstStyle/>
          <a:p>
            <a:pPr marL="0" indent="0" algn="l">
              <a:buNone/>
            </a:pPr>
            <a:r>
              <a:rPr lang="id-ID" sz="2000" dirty="0">
                <a:solidFill>
                  <a:srgbClr val="000000"/>
                </a:solidFill>
                <a:latin typeface="PT Sans" panose="020B0503020203020204" pitchFamily="34" charset="0"/>
              </a:rPr>
              <a:t>J</a:t>
            </a:r>
            <a:r>
              <a:rPr lang="en-US" sz="2000" dirty="0" err="1">
                <a:solidFill>
                  <a:srgbClr val="000000"/>
                </a:solidFill>
                <a:latin typeface="PT Sans" panose="020B0503020203020204" pitchFamily="34" charset="0"/>
              </a:rPr>
              <a:t>alur</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pemindahan</a:t>
            </a:r>
            <a:r>
              <a:rPr lang="en-US" sz="2000" dirty="0">
                <a:solidFill>
                  <a:srgbClr val="000000"/>
                </a:solidFill>
                <a:latin typeface="PT Sans" panose="020B0503020203020204" pitchFamily="34" charset="0"/>
              </a:rPr>
              <a:t> (transfer) </a:t>
            </a:r>
            <a:r>
              <a:rPr lang="en-US" sz="2000" dirty="0" err="1">
                <a:solidFill>
                  <a:srgbClr val="000000"/>
                </a:solidFill>
                <a:latin typeface="PT Sans" panose="020B0503020203020204" pitchFamily="34" charset="0"/>
              </a:rPr>
              <a:t>energi</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dari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satu</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tingkat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trofik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ke</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tingkat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trofik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berikutnya</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melalui</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peristiwa</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makan</a:t>
            </a:r>
            <a:r>
              <a:rPr lang="en-US" sz="2000" dirty="0">
                <a:solidFill>
                  <a:srgbClr val="000000"/>
                </a:solidFill>
                <a:latin typeface="PT Sans" panose="020B0503020203020204" pitchFamily="34" charset="0"/>
              </a:rPr>
              <a:t> dan </a:t>
            </a:r>
            <a:r>
              <a:rPr lang="en-US" sz="2000" dirty="0" err="1">
                <a:solidFill>
                  <a:srgbClr val="000000"/>
                </a:solidFill>
                <a:latin typeface="PT Sans" panose="020B0503020203020204" pitchFamily="34" charset="0"/>
              </a:rPr>
              <a:t>dimakan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Herbivor</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mendapatkan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dari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memakan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tanaman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Saat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herbivor</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dimangsa</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karnivor</a:t>
            </a:r>
            <a:r>
              <a:rPr lang="en-US" sz="2000" dirty="0">
                <a:solidFill>
                  <a:srgbClr val="000000"/>
                </a:solidFill>
                <a:latin typeface="PT Sans" panose="020B0503020203020204" pitchFamily="34" charset="0"/>
              </a:rPr>
              <a:t>,</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tersebut</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akan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berpindah</a:t>
            </a:r>
            <a:r>
              <a:rPr lang="en-US" sz="2000" dirty="0">
                <a:solidFill>
                  <a:srgbClr val="000000"/>
                </a:solidFill>
                <a:latin typeface="PT Sans" panose="020B0503020203020204" pitchFamily="34" charset="0"/>
              </a:rPr>
              <a:t>, dan </a:t>
            </a:r>
            <a:r>
              <a:rPr lang="en-US" sz="2000" dirty="0" err="1">
                <a:solidFill>
                  <a:srgbClr val="000000"/>
                </a:solidFill>
                <a:latin typeface="PT Sans" panose="020B0503020203020204" pitchFamily="34" charset="0"/>
              </a:rPr>
              <a:t>seterusnya</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Semakin</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pendek</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rantai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makanan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semakin</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besar</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energi</a:t>
            </a:r>
            <a:r>
              <a:rPr lang="en-US" sz="2000" dirty="0">
                <a:solidFill>
                  <a:srgbClr val="000000"/>
                </a:solidFill>
                <a:latin typeface="PT Sans" panose="020B0503020203020204" pitchFamily="34" charset="0"/>
              </a:rPr>
              <a:t> yang </a:t>
            </a:r>
            <a:r>
              <a:rPr lang="en-US" sz="2000" dirty="0" err="1">
                <a:solidFill>
                  <a:srgbClr val="000000"/>
                </a:solidFill>
                <a:latin typeface="PT Sans" panose="020B0503020203020204" pitchFamily="34" charset="0"/>
              </a:rPr>
              <a:t>dapat</a:t>
            </a:r>
            <a:r>
              <a:rPr lang="id-ID"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disimpan</a:t>
            </a:r>
            <a:r>
              <a:rPr lang="en-US" sz="2000" dirty="0">
                <a:solidFill>
                  <a:srgbClr val="000000"/>
                </a:solidFill>
                <a:latin typeface="PT Sans" panose="020B0503020203020204" pitchFamily="34" charset="0"/>
              </a:rPr>
              <a:t> oleh </a:t>
            </a:r>
            <a:r>
              <a:rPr lang="en-US" sz="2000" dirty="0" err="1">
                <a:solidFill>
                  <a:srgbClr val="000000"/>
                </a:solidFill>
                <a:latin typeface="PT Sans" panose="020B0503020203020204" pitchFamily="34" charset="0"/>
              </a:rPr>
              <a:t>organisme</a:t>
            </a:r>
            <a:r>
              <a:rPr lang="en-US" sz="2000" dirty="0">
                <a:solidFill>
                  <a:srgbClr val="000000"/>
                </a:solidFill>
                <a:latin typeface="PT Sans" panose="020B0503020203020204" pitchFamily="34" charset="0"/>
              </a:rPr>
              <a:t> di </a:t>
            </a:r>
            <a:r>
              <a:rPr lang="en-US" sz="2000" dirty="0" err="1">
                <a:solidFill>
                  <a:srgbClr val="000000"/>
                </a:solidFill>
                <a:latin typeface="PT Sans" panose="020B0503020203020204" pitchFamily="34" charset="0"/>
              </a:rPr>
              <a:t>ujung</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rantai</a:t>
            </a:r>
            <a:r>
              <a:rPr lang="en-US" sz="2000" dirty="0">
                <a:solidFill>
                  <a:srgbClr val="000000"/>
                </a:solidFill>
                <a:latin typeface="PT Sans" panose="020B0503020203020204" pitchFamily="34" charset="0"/>
              </a:rPr>
              <a:t> </a:t>
            </a:r>
            <a:r>
              <a:rPr lang="en-US" sz="2000" dirty="0" err="1">
                <a:solidFill>
                  <a:srgbClr val="000000"/>
                </a:solidFill>
                <a:latin typeface="PT Sans" panose="020B0503020203020204" pitchFamily="34" charset="0"/>
              </a:rPr>
              <a:t>makanan</a:t>
            </a:r>
            <a:r>
              <a:rPr lang="en-US" sz="2000" dirty="0">
                <a:solidFill>
                  <a:srgbClr val="000000"/>
                </a:solidFill>
                <a:latin typeface="PT Sans" panose="020B0503020203020204" pitchFamily="34" charset="0"/>
              </a:rPr>
              <a:t>.</a:t>
            </a:r>
          </a:p>
        </p:txBody>
      </p:sp>
      <p:sp>
        <p:nvSpPr>
          <p:cNvPr id="4" name="Google Shape;426;p42">
            <a:extLst>
              <a:ext uri="{FF2B5EF4-FFF2-40B4-BE49-F238E27FC236}">
                <a16:creationId xmlns:a16="http://schemas.microsoft.com/office/drawing/2014/main" id="{C4415C0D-2DFF-5159-D53A-7161DF34C470}"/>
              </a:ext>
            </a:extLst>
          </p:cNvPr>
          <p:cNvSpPr txBox="1">
            <a:spLocks noGrp="1"/>
          </p:cNvSpPr>
          <p:nvPr>
            <p:ph type="title" idx="4294967295"/>
          </p:nvPr>
        </p:nvSpPr>
        <p:spPr>
          <a:xfrm>
            <a:off x="2727016" y="326640"/>
            <a:ext cx="3714244" cy="755650"/>
          </a:xfrm>
          <a:prstGeom prst="rect">
            <a:avLst/>
          </a:prstGeom>
        </p:spPr>
        <p:txBody>
          <a:bodyPr spcFirstLastPara="1" wrap="square" lIns="91425" tIns="91425" rIns="91425" bIns="91425" anchor="ctr" anchorCtr="0">
            <a:noAutofit/>
          </a:bodyPr>
          <a:lstStyle/>
          <a:p>
            <a:r>
              <a:rPr lang="id-ID" sz="2800" dirty="0">
                <a:latin typeface="PT Sans" panose="020B0503020203020204" pitchFamily="34" charset="0"/>
              </a:rPr>
              <a:t>Rantai Makanan</a:t>
            </a:r>
            <a:endParaRPr sz="2800" dirty="0">
              <a:latin typeface="PT Sans" panose="020B0503020203020204" pitchFamily="34" charset="0"/>
            </a:endParaRPr>
          </a:p>
        </p:txBody>
      </p:sp>
      <p:cxnSp>
        <p:nvCxnSpPr>
          <p:cNvPr id="6" name="Straight Connector 5">
            <a:extLst>
              <a:ext uri="{FF2B5EF4-FFF2-40B4-BE49-F238E27FC236}">
                <a16:creationId xmlns:a16="http://schemas.microsoft.com/office/drawing/2014/main" id="{0882E35C-AA0D-1693-4A80-5CFBC37FD087}"/>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38B07E0-D538-0B1E-1D1B-5BBD9F00A0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20463205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426;p42">
            <a:extLst>
              <a:ext uri="{FF2B5EF4-FFF2-40B4-BE49-F238E27FC236}">
                <a16:creationId xmlns:a16="http://schemas.microsoft.com/office/drawing/2014/main" id="{C4415C0D-2DFF-5159-D53A-7161DF34C470}"/>
              </a:ext>
            </a:extLst>
          </p:cNvPr>
          <p:cNvSpPr txBox="1">
            <a:spLocks noGrp="1"/>
          </p:cNvSpPr>
          <p:nvPr>
            <p:ph type="title" idx="4294967295"/>
          </p:nvPr>
        </p:nvSpPr>
        <p:spPr>
          <a:xfrm>
            <a:off x="2727016" y="326640"/>
            <a:ext cx="3714244" cy="755650"/>
          </a:xfrm>
          <a:prstGeom prst="rect">
            <a:avLst/>
          </a:prstGeom>
        </p:spPr>
        <p:txBody>
          <a:bodyPr spcFirstLastPara="1" wrap="square" lIns="91425" tIns="91425" rIns="91425" bIns="91425" anchor="ctr" anchorCtr="0">
            <a:noAutofit/>
          </a:bodyPr>
          <a:lstStyle/>
          <a:p>
            <a:r>
              <a:rPr lang="id-ID" sz="2800" dirty="0">
                <a:latin typeface="PT Sans" panose="020B0503020203020204" pitchFamily="34" charset="0"/>
              </a:rPr>
              <a:t>Rantai Makanan</a:t>
            </a:r>
            <a:endParaRPr sz="2800" dirty="0">
              <a:latin typeface="PT Sans" panose="020B0503020203020204" pitchFamily="34" charset="0"/>
            </a:endParaRPr>
          </a:p>
        </p:txBody>
      </p:sp>
      <p:pic>
        <p:nvPicPr>
          <p:cNvPr id="5" name="Picture 4">
            <a:extLst>
              <a:ext uri="{FF2B5EF4-FFF2-40B4-BE49-F238E27FC236}">
                <a16:creationId xmlns:a16="http://schemas.microsoft.com/office/drawing/2014/main" id="{438B07E0-D538-0B1E-1D1B-5BBD9F00A0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grpSp>
        <p:nvGrpSpPr>
          <p:cNvPr id="7" name="Group 6">
            <a:extLst>
              <a:ext uri="{FF2B5EF4-FFF2-40B4-BE49-F238E27FC236}">
                <a16:creationId xmlns:a16="http://schemas.microsoft.com/office/drawing/2014/main" id="{E66C2DFA-71B1-33BA-02DC-464D1E2D081C}"/>
              </a:ext>
            </a:extLst>
          </p:cNvPr>
          <p:cNvGrpSpPr/>
          <p:nvPr/>
        </p:nvGrpSpPr>
        <p:grpSpPr>
          <a:xfrm>
            <a:off x="1343633" y="2139971"/>
            <a:ext cx="1080784" cy="2053060"/>
            <a:chOff x="1343633" y="2139971"/>
            <a:chExt cx="1080784" cy="2053060"/>
          </a:xfrm>
        </p:grpSpPr>
        <p:pic>
          <p:nvPicPr>
            <p:cNvPr id="8" name="Picture 7">
              <a:extLst>
                <a:ext uri="{FF2B5EF4-FFF2-40B4-BE49-F238E27FC236}">
                  <a16:creationId xmlns:a16="http://schemas.microsoft.com/office/drawing/2014/main" id="{D8023DFF-6DE9-E844-09AC-73FC24C1B8E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r="22916"/>
            <a:stretch/>
          </p:blipFill>
          <p:spPr>
            <a:xfrm>
              <a:off x="1563680" y="2640644"/>
              <a:ext cx="656082" cy="1276694"/>
            </a:xfrm>
            <a:prstGeom prst="rect">
              <a:avLst/>
            </a:prstGeom>
          </p:spPr>
        </p:pic>
        <p:sp>
          <p:nvSpPr>
            <p:cNvPr id="9" name="Rectangle 8">
              <a:extLst>
                <a:ext uri="{FF2B5EF4-FFF2-40B4-BE49-F238E27FC236}">
                  <a16:creationId xmlns:a16="http://schemas.microsoft.com/office/drawing/2014/main" id="{2DF58945-603E-0B91-BD8F-531D80BE21A0}"/>
                </a:ext>
              </a:extLst>
            </p:cNvPr>
            <p:cNvSpPr/>
            <p:nvPr/>
          </p:nvSpPr>
          <p:spPr>
            <a:xfrm>
              <a:off x="1426730" y="3885254"/>
              <a:ext cx="897618" cy="307777"/>
            </a:xfrm>
            <a:prstGeom prst="rect">
              <a:avLst/>
            </a:prstGeom>
          </p:spPr>
          <p:txBody>
            <a:bodyPr wrap="none">
              <a:spAutoFit/>
            </a:bodyPr>
            <a:lstStyle/>
            <a:p>
              <a:r>
                <a:rPr lang="id-ID" sz="1400" b="1" dirty="0">
                  <a:solidFill>
                    <a:srgbClr val="000000"/>
                  </a:solidFill>
                  <a:latin typeface="PT Sans" panose="020B0503020203020204" pitchFamily="34" charset="0"/>
                  <a:cs typeface="Palanquin" panose="020B0004020203020204" pitchFamily="34" charset="0"/>
                </a:rPr>
                <a:t>Produsen</a:t>
              </a:r>
            </a:p>
          </p:txBody>
        </p:sp>
        <p:sp>
          <p:nvSpPr>
            <p:cNvPr id="10" name="Rectangle 9">
              <a:extLst>
                <a:ext uri="{FF2B5EF4-FFF2-40B4-BE49-F238E27FC236}">
                  <a16:creationId xmlns:a16="http://schemas.microsoft.com/office/drawing/2014/main" id="{B5B449AB-3139-459B-CD91-5422E955B876}"/>
                </a:ext>
              </a:extLst>
            </p:cNvPr>
            <p:cNvSpPr/>
            <p:nvPr/>
          </p:nvSpPr>
          <p:spPr>
            <a:xfrm>
              <a:off x="1343633" y="2139971"/>
              <a:ext cx="1080784" cy="523220"/>
            </a:xfrm>
            <a:prstGeom prst="rect">
              <a:avLst/>
            </a:prstGeom>
            <a:solidFill>
              <a:schemeClr val="bg2">
                <a:lumMod val="40000"/>
                <a:lumOff val="60000"/>
              </a:schemeClr>
            </a:solidFill>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Tingkat </a:t>
              </a:r>
            </a:p>
            <a:p>
              <a:pPr algn="ctr"/>
              <a:r>
                <a:rPr lang="id-ID" sz="1400" b="1" dirty="0">
                  <a:solidFill>
                    <a:srgbClr val="000000"/>
                  </a:solidFill>
                  <a:latin typeface="PT Sans" panose="020B0503020203020204" pitchFamily="34" charset="0"/>
                  <a:cs typeface="Palanquin" panose="020B0004020203020204" pitchFamily="34" charset="0"/>
                </a:rPr>
                <a:t>Trofik I</a:t>
              </a:r>
            </a:p>
          </p:txBody>
        </p:sp>
      </p:grpSp>
      <p:grpSp>
        <p:nvGrpSpPr>
          <p:cNvPr id="11" name="Group 10">
            <a:extLst>
              <a:ext uri="{FF2B5EF4-FFF2-40B4-BE49-F238E27FC236}">
                <a16:creationId xmlns:a16="http://schemas.microsoft.com/office/drawing/2014/main" id="{87209E6E-CE43-1C9E-53C9-ECF1D010A00E}"/>
              </a:ext>
            </a:extLst>
          </p:cNvPr>
          <p:cNvGrpSpPr/>
          <p:nvPr/>
        </p:nvGrpSpPr>
        <p:grpSpPr>
          <a:xfrm>
            <a:off x="-2451" y="1025983"/>
            <a:ext cx="2729832" cy="1516201"/>
            <a:chOff x="-2451" y="1025983"/>
            <a:chExt cx="2729832" cy="1516201"/>
          </a:xfrm>
        </p:grpSpPr>
        <p:pic>
          <p:nvPicPr>
            <p:cNvPr id="12" name="Content Placeholder 6">
              <a:extLst>
                <a:ext uri="{FF2B5EF4-FFF2-40B4-BE49-F238E27FC236}">
                  <a16:creationId xmlns:a16="http://schemas.microsoft.com/office/drawing/2014/main" id="{E40587C9-BF01-6449-D0ED-F57792B0BBD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51" y="1025983"/>
              <a:ext cx="1516201" cy="1516201"/>
            </a:xfrm>
            <a:prstGeom prst="rect">
              <a:avLst/>
            </a:prstGeom>
          </p:spPr>
        </p:pic>
        <p:sp>
          <p:nvSpPr>
            <p:cNvPr id="13" name="Rectangle 12">
              <a:extLst>
                <a:ext uri="{FF2B5EF4-FFF2-40B4-BE49-F238E27FC236}">
                  <a16:creationId xmlns:a16="http://schemas.microsoft.com/office/drawing/2014/main" id="{C6802324-BE68-EF1E-7122-7ED63DDF14F0}"/>
                </a:ext>
              </a:extLst>
            </p:cNvPr>
            <p:cNvSpPr/>
            <p:nvPr/>
          </p:nvSpPr>
          <p:spPr>
            <a:xfrm>
              <a:off x="1274374" y="1466492"/>
              <a:ext cx="1453007"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Energi Panas</a:t>
              </a:r>
            </a:p>
          </p:txBody>
        </p:sp>
      </p:grpSp>
      <p:grpSp>
        <p:nvGrpSpPr>
          <p:cNvPr id="14" name="Group 13">
            <a:extLst>
              <a:ext uri="{FF2B5EF4-FFF2-40B4-BE49-F238E27FC236}">
                <a16:creationId xmlns:a16="http://schemas.microsoft.com/office/drawing/2014/main" id="{679A2A75-B8AC-9E71-9E26-0E084C0F5C2D}"/>
              </a:ext>
            </a:extLst>
          </p:cNvPr>
          <p:cNvGrpSpPr/>
          <p:nvPr/>
        </p:nvGrpSpPr>
        <p:grpSpPr>
          <a:xfrm>
            <a:off x="2823179" y="2139971"/>
            <a:ext cx="1381849" cy="2228086"/>
            <a:chOff x="2783930" y="2139971"/>
            <a:chExt cx="1381849" cy="2228086"/>
          </a:xfrm>
        </p:grpSpPr>
        <p:pic>
          <p:nvPicPr>
            <p:cNvPr id="15" name="Picture 14">
              <a:extLst>
                <a:ext uri="{FF2B5EF4-FFF2-40B4-BE49-F238E27FC236}">
                  <a16:creationId xmlns:a16="http://schemas.microsoft.com/office/drawing/2014/main" id="{06108E5C-0903-C961-8ED8-BD139834E757}"/>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p:blipFill>
          <p:spPr>
            <a:xfrm>
              <a:off x="2783930" y="2621853"/>
              <a:ext cx="1381849" cy="1381849"/>
            </a:xfrm>
            <a:prstGeom prst="rect">
              <a:avLst/>
            </a:prstGeom>
          </p:spPr>
        </p:pic>
        <p:sp>
          <p:nvSpPr>
            <p:cNvPr id="16" name="Rectangle 15">
              <a:extLst>
                <a:ext uri="{FF2B5EF4-FFF2-40B4-BE49-F238E27FC236}">
                  <a16:creationId xmlns:a16="http://schemas.microsoft.com/office/drawing/2014/main" id="{6C120356-14A0-FDDD-169B-96CE6CCC306A}"/>
                </a:ext>
              </a:extLst>
            </p:cNvPr>
            <p:cNvSpPr/>
            <p:nvPr/>
          </p:nvSpPr>
          <p:spPr>
            <a:xfrm>
              <a:off x="2943944" y="3844837"/>
              <a:ext cx="1030475" cy="523220"/>
            </a:xfrm>
            <a:prstGeom prst="rect">
              <a:avLst/>
            </a:prstGeom>
          </p:spPr>
          <p:txBody>
            <a:bodyPr wrap="non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a:t>
              </a:r>
            </a:p>
            <a:p>
              <a:pPr algn="ctr"/>
              <a:r>
                <a:rPr lang="id-ID" sz="1400" b="1" dirty="0">
                  <a:solidFill>
                    <a:srgbClr val="000000"/>
                  </a:solidFill>
                  <a:latin typeface="PT Sans" panose="020B0503020203020204" pitchFamily="34" charset="0"/>
                  <a:cs typeface="Palanquin" panose="020B0004020203020204" pitchFamily="34" charset="0"/>
                </a:rPr>
                <a:t>Primer</a:t>
              </a:r>
            </a:p>
          </p:txBody>
        </p:sp>
        <p:sp>
          <p:nvSpPr>
            <p:cNvPr id="17" name="Rectangle 16">
              <a:extLst>
                <a:ext uri="{FF2B5EF4-FFF2-40B4-BE49-F238E27FC236}">
                  <a16:creationId xmlns:a16="http://schemas.microsoft.com/office/drawing/2014/main" id="{ED08A528-C8FA-44C5-4532-D87FB9181943}"/>
                </a:ext>
              </a:extLst>
            </p:cNvPr>
            <p:cNvSpPr/>
            <p:nvPr/>
          </p:nvSpPr>
          <p:spPr>
            <a:xfrm>
              <a:off x="2934462" y="2139971"/>
              <a:ext cx="1080784" cy="523220"/>
            </a:xfrm>
            <a:prstGeom prst="rect">
              <a:avLst/>
            </a:prstGeom>
            <a:solidFill>
              <a:schemeClr val="bg2">
                <a:lumMod val="40000"/>
                <a:lumOff val="60000"/>
              </a:schemeClr>
            </a:solidFill>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Tingkat </a:t>
              </a:r>
            </a:p>
            <a:p>
              <a:pPr algn="ctr"/>
              <a:r>
                <a:rPr lang="id-ID" sz="1400" b="1" dirty="0">
                  <a:solidFill>
                    <a:srgbClr val="000000"/>
                  </a:solidFill>
                  <a:latin typeface="PT Sans" panose="020B0503020203020204" pitchFamily="34" charset="0"/>
                  <a:cs typeface="Palanquin" panose="020B0004020203020204" pitchFamily="34" charset="0"/>
                </a:rPr>
                <a:t>Trofik II</a:t>
              </a:r>
            </a:p>
          </p:txBody>
        </p:sp>
      </p:grpSp>
      <p:grpSp>
        <p:nvGrpSpPr>
          <p:cNvPr id="18" name="Group 17">
            <a:extLst>
              <a:ext uri="{FF2B5EF4-FFF2-40B4-BE49-F238E27FC236}">
                <a16:creationId xmlns:a16="http://schemas.microsoft.com/office/drawing/2014/main" id="{A8EC18BF-28C1-149C-2BBF-2FF0BE2625F5}"/>
              </a:ext>
            </a:extLst>
          </p:cNvPr>
          <p:cNvGrpSpPr/>
          <p:nvPr/>
        </p:nvGrpSpPr>
        <p:grpSpPr>
          <a:xfrm>
            <a:off x="4603790" y="2139971"/>
            <a:ext cx="1189059" cy="2267999"/>
            <a:chOff x="4590804" y="2139971"/>
            <a:chExt cx="1189059" cy="2267999"/>
          </a:xfrm>
        </p:grpSpPr>
        <p:pic>
          <p:nvPicPr>
            <p:cNvPr id="19" name="Picture 18">
              <a:extLst>
                <a:ext uri="{FF2B5EF4-FFF2-40B4-BE49-F238E27FC236}">
                  <a16:creationId xmlns:a16="http://schemas.microsoft.com/office/drawing/2014/main" id="{F3A834E6-259E-DB36-6B09-90B814571C5B}"/>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9985" b="89966" l="9979" r="93300">
                          <a14:foregroundMark x1="89594" y1="28874" x2="89594" y2="28874"/>
                          <a14:foregroundMark x1="93300" y1="32071" x2="93300" y2="32071"/>
                          <a14:foregroundMark x1="91910" y1="30152" x2="91910" y2="30152"/>
                          <a14:foregroundMark x1="91910" y1="30152" x2="89594" y2="34629"/>
                        </a14:backgroundRemoval>
                      </a14:imgEffect>
                    </a14:imgLayer>
                  </a14:imgProps>
                </a:ext>
                <a:ext uri="{28A0092B-C50C-407E-A947-70E740481C1C}">
                  <a14:useLocalDpi xmlns:a14="http://schemas.microsoft.com/office/drawing/2010/main" val="0"/>
                </a:ext>
              </a:extLst>
            </a:blip>
            <a:srcRect/>
            <a:stretch/>
          </p:blipFill>
          <p:spPr>
            <a:xfrm>
              <a:off x="4590804" y="2902893"/>
              <a:ext cx="1189059" cy="819768"/>
            </a:xfrm>
            <a:prstGeom prst="rect">
              <a:avLst/>
            </a:prstGeom>
          </p:spPr>
        </p:pic>
        <p:sp>
          <p:nvSpPr>
            <p:cNvPr id="20" name="Rectangle 19">
              <a:extLst>
                <a:ext uri="{FF2B5EF4-FFF2-40B4-BE49-F238E27FC236}">
                  <a16:creationId xmlns:a16="http://schemas.microsoft.com/office/drawing/2014/main" id="{6419C531-D64A-7BAC-D574-DC52A3DDCC3F}"/>
                </a:ext>
              </a:extLst>
            </p:cNvPr>
            <p:cNvSpPr/>
            <p:nvPr/>
          </p:nvSpPr>
          <p:spPr>
            <a:xfrm>
              <a:off x="4670095" y="3884750"/>
              <a:ext cx="1030475" cy="523220"/>
            </a:xfrm>
            <a:prstGeom prst="rect">
              <a:avLst/>
            </a:prstGeom>
          </p:spPr>
          <p:txBody>
            <a:bodyPr wrap="non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a:t>
              </a:r>
            </a:p>
            <a:p>
              <a:pPr algn="ctr"/>
              <a:r>
                <a:rPr lang="id-ID" sz="1400" b="1" dirty="0">
                  <a:solidFill>
                    <a:srgbClr val="000000"/>
                  </a:solidFill>
                  <a:latin typeface="PT Sans" panose="020B0503020203020204" pitchFamily="34" charset="0"/>
                  <a:cs typeface="Palanquin" panose="020B0004020203020204" pitchFamily="34" charset="0"/>
                </a:rPr>
                <a:t>Sekunder</a:t>
              </a:r>
            </a:p>
          </p:txBody>
        </p:sp>
        <p:sp>
          <p:nvSpPr>
            <p:cNvPr id="21" name="Rectangle 20">
              <a:extLst>
                <a:ext uri="{FF2B5EF4-FFF2-40B4-BE49-F238E27FC236}">
                  <a16:creationId xmlns:a16="http://schemas.microsoft.com/office/drawing/2014/main" id="{627AFE4F-1CD0-77A0-E4D1-98B3BEC46726}"/>
                </a:ext>
              </a:extLst>
            </p:cNvPr>
            <p:cNvSpPr/>
            <p:nvPr/>
          </p:nvSpPr>
          <p:spPr>
            <a:xfrm>
              <a:off x="4655745" y="2139971"/>
              <a:ext cx="1100270" cy="523220"/>
            </a:xfrm>
            <a:prstGeom prst="rect">
              <a:avLst/>
            </a:prstGeom>
            <a:solidFill>
              <a:schemeClr val="bg2">
                <a:lumMod val="40000"/>
                <a:lumOff val="60000"/>
              </a:schemeClr>
            </a:solidFill>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Tingkat </a:t>
              </a:r>
            </a:p>
            <a:p>
              <a:pPr algn="ctr"/>
              <a:r>
                <a:rPr lang="id-ID" sz="1400" b="1" dirty="0">
                  <a:solidFill>
                    <a:srgbClr val="000000"/>
                  </a:solidFill>
                  <a:latin typeface="PT Sans" panose="020B0503020203020204" pitchFamily="34" charset="0"/>
                  <a:cs typeface="Palanquin" panose="020B0004020203020204" pitchFamily="34" charset="0"/>
                </a:rPr>
                <a:t>Trofik III</a:t>
              </a:r>
            </a:p>
          </p:txBody>
        </p:sp>
      </p:grpSp>
      <p:grpSp>
        <p:nvGrpSpPr>
          <p:cNvPr id="22" name="Group 21">
            <a:extLst>
              <a:ext uri="{FF2B5EF4-FFF2-40B4-BE49-F238E27FC236}">
                <a16:creationId xmlns:a16="http://schemas.microsoft.com/office/drawing/2014/main" id="{81460934-D620-F78E-068A-71F1D1D9A9C8}"/>
              </a:ext>
            </a:extLst>
          </p:cNvPr>
          <p:cNvGrpSpPr/>
          <p:nvPr/>
        </p:nvGrpSpPr>
        <p:grpSpPr>
          <a:xfrm>
            <a:off x="6265127" y="2139971"/>
            <a:ext cx="1491639" cy="2250236"/>
            <a:chOff x="6265127" y="2139971"/>
            <a:chExt cx="1491639" cy="2250236"/>
          </a:xfrm>
        </p:grpSpPr>
        <p:pic>
          <p:nvPicPr>
            <p:cNvPr id="23" name="Picture 22">
              <a:extLst>
                <a:ext uri="{FF2B5EF4-FFF2-40B4-BE49-F238E27FC236}">
                  <a16:creationId xmlns:a16="http://schemas.microsoft.com/office/drawing/2014/main" id="{74D818DA-1286-BBB3-8682-AB9702D838AE}"/>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9935" b="89887" l="7325" r="93073">
                          <a14:foregroundMark x1="7325" y1="41820" x2="8121" y2="35574"/>
                          <a14:foregroundMark x1="93073" y1="66092" x2="92635" y2="51160"/>
                        </a14:backgroundRemoval>
                      </a14:imgEffect>
                    </a14:imgLayer>
                  </a14:imgProps>
                </a:ext>
                <a:ext uri="{28A0092B-C50C-407E-A947-70E740481C1C}">
                  <a14:useLocalDpi xmlns:a14="http://schemas.microsoft.com/office/drawing/2010/main" val="0"/>
                </a:ext>
              </a:extLst>
            </a:blip>
            <a:srcRect/>
            <a:stretch/>
          </p:blipFill>
          <p:spPr>
            <a:xfrm>
              <a:off x="6265127" y="2823196"/>
              <a:ext cx="1491639" cy="998188"/>
            </a:xfrm>
            <a:prstGeom prst="rect">
              <a:avLst/>
            </a:prstGeom>
          </p:spPr>
        </p:pic>
        <p:sp>
          <p:nvSpPr>
            <p:cNvPr id="24" name="Rectangle 23">
              <a:extLst>
                <a:ext uri="{FF2B5EF4-FFF2-40B4-BE49-F238E27FC236}">
                  <a16:creationId xmlns:a16="http://schemas.microsoft.com/office/drawing/2014/main" id="{90AA0D84-576B-337A-FFE4-923917352AD9}"/>
                </a:ext>
              </a:extLst>
            </p:cNvPr>
            <p:cNvSpPr/>
            <p:nvPr/>
          </p:nvSpPr>
          <p:spPr>
            <a:xfrm>
              <a:off x="6495708" y="3866987"/>
              <a:ext cx="1030475" cy="523220"/>
            </a:xfrm>
            <a:prstGeom prst="rect">
              <a:avLst/>
            </a:prstGeom>
          </p:spPr>
          <p:txBody>
            <a:bodyPr wrap="non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a:t>
              </a:r>
            </a:p>
            <a:p>
              <a:pPr algn="ctr"/>
              <a:r>
                <a:rPr lang="id-ID" sz="1400" b="1" dirty="0">
                  <a:solidFill>
                    <a:srgbClr val="000000"/>
                  </a:solidFill>
                  <a:latin typeface="PT Sans" panose="020B0503020203020204" pitchFamily="34" charset="0"/>
                  <a:cs typeface="Palanquin" panose="020B0004020203020204" pitchFamily="34" charset="0"/>
                </a:rPr>
                <a:t>Tersier</a:t>
              </a:r>
            </a:p>
          </p:txBody>
        </p:sp>
        <p:sp>
          <p:nvSpPr>
            <p:cNvPr id="25" name="Rectangle 24">
              <a:extLst>
                <a:ext uri="{FF2B5EF4-FFF2-40B4-BE49-F238E27FC236}">
                  <a16:creationId xmlns:a16="http://schemas.microsoft.com/office/drawing/2014/main" id="{E8635132-8862-AA17-067C-317A926207F1}"/>
                </a:ext>
              </a:extLst>
            </p:cNvPr>
            <p:cNvSpPr/>
            <p:nvPr/>
          </p:nvSpPr>
          <p:spPr>
            <a:xfrm>
              <a:off x="6418246" y="2139971"/>
              <a:ext cx="1111094" cy="523220"/>
            </a:xfrm>
            <a:prstGeom prst="rect">
              <a:avLst/>
            </a:prstGeom>
            <a:solidFill>
              <a:schemeClr val="bg2">
                <a:lumMod val="40000"/>
                <a:lumOff val="60000"/>
              </a:schemeClr>
            </a:solidFill>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Tingkat </a:t>
              </a:r>
            </a:p>
            <a:p>
              <a:pPr algn="ctr"/>
              <a:r>
                <a:rPr lang="id-ID" sz="1400" b="1" dirty="0">
                  <a:solidFill>
                    <a:srgbClr val="000000"/>
                  </a:solidFill>
                  <a:latin typeface="PT Sans" panose="020B0503020203020204" pitchFamily="34" charset="0"/>
                  <a:cs typeface="Palanquin" panose="020B0004020203020204" pitchFamily="34" charset="0"/>
                </a:rPr>
                <a:t>Trofik IV</a:t>
              </a:r>
            </a:p>
          </p:txBody>
        </p:sp>
      </p:grpSp>
      <p:grpSp>
        <p:nvGrpSpPr>
          <p:cNvPr id="26" name="Group 25">
            <a:extLst>
              <a:ext uri="{FF2B5EF4-FFF2-40B4-BE49-F238E27FC236}">
                <a16:creationId xmlns:a16="http://schemas.microsoft.com/office/drawing/2014/main" id="{2FEB657E-775D-5457-1D2A-B543AED7F735}"/>
              </a:ext>
            </a:extLst>
          </p:cNvPr>
          <p:cNvGrpSpPr/>
          <p:nvPr/>
        </p:nvGrpSpPr>
        <p:grpSpPr>
          <a:xfrm>
            <a:off x="7800931" y="1871513"/>
            <a:ext cx="1411618" cy="887904"/>
            <a:chOff x="7800931" y="1871513"/>
            <a:chExt cx="1411618" cy="887904"/>
          </a:xfrm>
        </p:grpSpPr>
        <p:sp>
          <p:nvSpPr>
            <p:cNvPr id="27" name="Rectangle 26">
              <a:extLst>
                <a:ext uri="{FF2B5EF4-FFF2-40B4-BE49-F238E27FC236}">
                  <a16:creationId xmlns:a16="http://schemas.microsoft.com/office/drawing/2014/main" id="{7DCEDAE6-3EFD-03A2-2F6D-A060B8EC24A3}"/>
                </a:ext>
              </a:extLst>
            </p:cNvPr>
            <p:cNvSpPr/>
            <p:nvPr/>
          </p:nvSpPr>
          <p:spPr>
            <a:xfrm>
              <a:off x="7860729" y="2451640"/>
              <a:ext cx="1292022" cy="307777"/>
            </a:xfrm>
            <a:prstGeom prst="rect">
              <a:avLst/>
            </a:prstGeom>
          </p:spPr>
          <p:txBody>
            <a:bodyPr wrap="square">
              <a:spAutoFit/>
            </a:bodyPr>
            <a:lstStyle/>
            <a:p>
              <a:r>
                <a:rPr lang="id-ID" sz="1400" b="1" dirty="0">
                  <a:solidFill>
                    <a:srgbClr val="000000"/>
                  </a:solidFill>
                  <a:latin typeface="PT Sans" panose="020B0503020203020204" pitchFamily="34" charset="0"/>
                  <a:cs typeface="Palanquin" panose="020B0004020203020204" pitchFamily="34" charset="0"/>
                </a:rPr>
                <a:t>Dekomposer</a:t>
              </a:r>
            </a:p>
          </p:txBody>
        </p:sp>
        <p:grpSp>
          <p:nvGrpSpPr>
            <p:cNvPr id="28" name="Group 27">
              <a:extLst>
                <a:ext uri="{FF2B5EF4-FFF2-40B4-BE49-F238E27FC236}">
                  <a16:creationId xmlns:a16="http://schemas.microsoft.com/office/drawing/2014/main" id="{2BEA8204-13BF-4BE2-C182-821DE2ABF57F}"/>
                </a:ext>
              </a:extLst>
            </p:cNvPr>
            <p:cNvGrpSpPr/>
            <p:nvPr/>
          </p:nvGrpSpPr>
          <p:grpSpPr>
            <a:xfrm>
              <a:off x="7800931" y="1871513"/>
              <a:ext cx="1411618" cy="668651"/>
              <a:chOff x="7817125" y="1871513"/>
              <a:chExt cx="1411618" cy="668651"/>
            </a:xfrm>
          </p:grpSpPr>
          <p:pic>
            <p:nvPicPr>
              <p:cNvPr id="29" name="Picture 28">
                <a:extLst>
                  <a:ext uri="{FF2B5EF4-FFF2-40B4-BE49-F238E27FC236}">
                    <a16:creationId xmlns:a16="http://schemas.microsoft.com/office/drawing/2014/main" id="{8B8CF72A-0F04-F461-6B3E-D633F617F787}"/>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7817125" y="1871513"/>
                <a:ext cx="390788" cy="558269"/>
              </a:xfrm>
              <a:prstGeom prst="rect">
                <a:avLst/>
              </a:prstGeom>
            </p:spPr>
          </p:pic>
          <p:pic>
            <p:nvPicPr>
              <p:cNvPr id="30" name="Picture 29">
                <a:extLst>
                  <a:ext uri="{FF2B5EF4-FFF2-40B4-BE49-F238E27FC236}">
                    <a16:creationId xmlns:a16="http://schemas.microsoft.com/office/drawing/2014/main" id="{713FC8DF-9118-6D09-EEA0-D35A42ACCE0F}"/>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7484" t="18337" r="27250" b="23095"/>
              <a:stretch/>
            </p:blipFill>
            <p:spPr>
              <a:xfrm>
                <a:off x="8107013" y="1871513"/>
                <a:ext cx="1121730" cy="668651"/>
              </a:xfrm>
              <a:prstGeom prst="rect">
                <a:avLst/>
              </a:prstGeom>
            </p:spPr>
          </p:pic>
        </p:grpSp>
      </p:grpSp>
      <p:pic>
        <p:nvPicPr>
          <p:cNvPr id="31" name="Graphic 30" descr="Arrow: Slight curve with solid fill">
            <a:extLst>
              <a:ext uri="{FF2B5EF4-FFF2-40B4-BE49-F238E27FC236}">
                <a16:creationId xmlns:a16="http://schemas.microsoft.com/office/drawing/2014/main" id="{600AC04B-E1C2-758E-953E-D4A0143266C5}"/>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rot="2844105">
            <a:off x="447929" y="2468941"/>
            <a:ext cx="914400" cy="914400"/>
          </a:xfrm>
          <a:prstGeom prst="rect">
            <a:avLst/>
          </a:prstGeom>
        </p:spPr>
      </p:pic>
      <p:pic>
        <p:nvPicPr>
          <p:cNvPr id="32" name="Graphic 31" descr="Arrow: Slight curve with solid fill">
            <a:extLst>
              <a:ext uri="{FF2B5EF4-FFF2-40B4-BE49-F238E27FC236}">
                <a16:creationId xmlns:a16="http://schemas.microsoft.com/office/drawing/2014/main" id="{8DCC3474-C3AB-F180-3747-2286542EACA2}"/>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rot="209212">
            <a:off x="2087232" y="2870511"/>
            <a:ext cx="914400" cy="914400"/>
          </a:xfrm>
          <a:prstGeom prst="rect">
            <a:avLst/>
          </a:prstGeom>
        </p:spPr>
      </p:pic>
      <p:pic>
        <p:nvPicPr>
          <p:cNvPr id="33" name="Graphic 32" descr="Arrow: Slight curve with solid fill">
            <a:extLst>
              <a:ext uri="{FF2B5EF4-FFF2-40B4-BE49-F238E27FC236}">
                <a16:creationId xmlns:a16="http://schemas.microsoft.com/office/drawing/2014/main" id="{7E9753E7-F332-3825-39BE-D4220746B9FC}"/>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rot="209212">
            <a:off x="3869441" y="2943389"/>
            <a:ext cx="914400" cy="914400"/>
          </a:xfrm>
          <a:prstGeom prst="rect">
            <a:avLst/>
          </a:prstGeom>
        </p:spPr>
      </p:pic>
      <p:pic>
        <p:nvPicPr>
          <p:cNvPr id="34" name="Graphic 33" descr="Arrow: Slight curve with solid fill">
            <a:extLst>
              <a:ext uri="{FF2B5EF4-FFF2-40B4-BE49-F238E27FC236}">
                <a16:creationId xmlns:a16="http://schemas.microsoft.com/office/drawing/2014/main" id="{6B162FE0-8221-2B91-2B3D-B17DF6B2526C}"/>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rot="209212">
            <a:off x="5610675" y="3082059"/>
            <a:ext cx="914400" cy="914400"/>
          </a:xfrm>
          <a:prstGeom prst="rect">
            <a:avLst/>
          </a:prstGeom>
        </p:spPr>
      </p:pic>
      <p:pic>
        <p:nvPicPr>
          <p:cNvPr id="35" name="Graphic 34" descr="Arrow: Slight curve with solid fill">
            <a:extLst>
              <a:ext uri="{FF2B5EF4-FFF2-40B4-BE49-F238E27FC236}">
                <a16:creationId xmlns:a16="http://schemas.microsoft.com/office/drawing/2014/main" id="{385A0702-E2E0-8F76-6E2B-3D7F96D3030E}"/>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rot="19013393">
            <a:off x="7771844" y="2765894"/>
            <a:ext cx="914400" cy="914400"/>
          </a:xfrm>
          <a:prstGeom prst="rect">
            <a:avLst/>
          </a:prstGeom>
        </p:spPr>
      </p:pic>
    </p:spTree>
    <p:extLst>
      <p:ext uri="{BB962C8B-B14F-4D97-AF65-F5344CB8AC3E}">
        <p14:creationId xmlns:p14="http://schemas.microsoft.com/office/powerpoint/2010/main" val="12212516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DC4E91D-E57C-E437-A391-0D6C906A8C4D}"/>
              </a:ext>
            </a:extLst>
          </p:cNvPr>
          <p:cNvSpPr>
            <a:spLocks noGrp="1"/>
          </p:cNvSpPr>
          <p:nvPr>
            <p:ph type="subTitle" idx="4294967295"/>
          </p:nvPr>
        </p:nvSpPr>
        <p:spPr>
          <a:xfrm>
            <a:off x="755650" y="1165253"/>
            <a:ext cx="7108190" cy="2864580"/>
          </a:xfrm>
        </p:spPr>
        <p:txBody>
          <a:bodyPr/>
          <a:lstStyle/>
          <a:p>
            <a:pPr marL="0" indent="0" algn="l">
              <a:buNone/>
            </a:pPr>
            <a:r>
              <a:rPr lang="id-ID" sz="2000" dirty="0">
                <a:solidFill>
                  <a:srgbClr val="000000"/>
                </a:solidFill>
                <a:latin typeface="PT Sans" panose="020B0503020203020204" pitchFamily="34" charset="0"/>
              </a:rPr>
              <a:t>Jaring-jaring makanan merupakan gabungan dari</a:t>
            </a:r>
          </a:p>
          <a:p>
            <a:pPr marL="0" indent="0" algn="l">
              <a:buNone/>
            </a:pPr>
            <a:r>
              <a:rPr lang="id-ID" sz="2000" dirty="0">
                <a:solidFill>
                  <a:srgbClr val="000000"/>
                </a:solidFill>
                <a:latin typeface="PT Sans" panose="020B0503020203020204" pitchFamily="34" charset="0"/>
              </a:rPr>
              <a:t>berbagai rantai makanan yang saling berhubungan dan</a:t>
            </a:r>
          </a:p>
          <a:p>
            <a:pPr marL="0" indent="0" algn="l">
              <a:buNone/>
            </a:pPr>
            <a:r>
              <a:rPr lang="id-ID" sz="2000" dirty="0">
                <a:solidFill>
                  <a:srgbClr val="000000"/>
                </a:solidFill>
                <a:latin typeface="PT Sans" panose="020B0503020203020204" pitchFamily="34" charset="0"/>
              </a:rPr>
              <a:t>kompleks. Di dalam suatu ekosistem, sebuah rantai makanan</a:t>
            </a:r>
          </a:p>
          <a:p>
            <a:pPr marL="0" indent="0" algn="l">
              <a:buNone/>
            </a:pPr>
            <a:r>
              <a:rPr lang="id-ID" sz="2000" dirty="0">
                <a:solidFill>
                  <a:srgbClr val="000000"/>
                </a:solidFill>
                <a:latin typeface="PT Sans" panose="020B0503020203020204" pitchFamily="34" charset="0"/>
              </a:rPr>
              <a:t>saling berkaitan dengan rantai makanan lainnya. Semakin</a:t>
            </a:r>
          </a:p>
          <a:p>
            <a:pPr marL="0" indent="0" algn="l">
              <a:buNone/>
            </a:pPr>
            <a:r>
              <a:rPr lang="id-ID" sz="2000" dirty="0">
                <a:solidFill>
                  <a:srgbClr val="000000"/>
                </a:solidFill>
                <a:latin typeface="PT Sans" panose="020B0503020203020204" pitchFamily="34" charset="0"/>
              </a:rPr>
              <a:t>kompleks jaring-jaring makanan yang terbentuk, semakin</a:t>
            </a:r>
          </a:p>
          <a:p>
            <a:pPr marL="0" indent="0" algn="l">
              <a:buNone/>
            </a:pPr>
            <a:r>
              <a:rPr lang="id-ID" sz="2000" dirty="0">
                <a:solidFill>
                  <a:srgbClr val="000000"/>
                </a:solidFill>
                <a:latin typeface="PT Sans" panose="020B0503020203020204" pitchFamily="34" charset="0"/>
              </a:rPr>
              <a:t>tinggi tingkat kestabilan suatu ekosistem. Oleh karena itu,</a:t>
            </a:r>
          </a:p>
          <a:p>
            <a:pPr marL="0" indent="0" algn="l">
              <a:buNone/>
            </a:pPr>
            <a:r>
              <a:rPr lang="id-ID" sz="2000" dirty="0">
                <a:solidFill>
                  <a:srgbClr val="000000"/>
                </a:solidFill>
                <a:latin typeface="PT Sans" panose="020B0503020203020204" pitchFamily="34" charset="0"/>
              </a:rPr>
              <a:t>untuk menjaga kestabilan ekosistem, suatu rantai makanan</a:t>
            </a:r>
          </a:p>
          <a:p>
            <a:pPr marL="0" indent="0" algn="l">
              <a:buNone/>
            </a:pPr>
            <a:r>
              <a:rPr lang="id-ID" sz="2000" dirty="0">
                <a:solidFill>
                  <a:srgbClr val="000000"/>
                </a:solidFill>
                <a:latin typeface="PT Sans" panose="020B0503020203020204" pitchFamily="34" charset="0"/>
              </a:rPr>
              <a:t>tidak boleh terputus akibat musnahnya salah satu atau</a:t>
            </a:r>
          </a:p>
          <a:p>
            <a:pPr marL="0" indent="0" algn="l">
              <a:buNone/>
            </a:pPr>
            <a:r>
              <a:rPr lang="id-ID" sz="2000" dirty="0">
                <a:solidFill>
                  <a:srgbClr val="000000"/>
                </a:solidFill>
                <a:latin typeface="PT Sans" panose="020B0503020203020204" pitchFamily="34" charset="0"/>
              </a:rPr>
              <a:t>beberapa organisme.</a:t>
            </a:r>
            <a:endParaRPr lang="en-US" sz="2000" dirty="0">
              <a:solidFill>
                <a:srgbClr val="000000"/>
              </a:solidFill>
              <a:latin typeface="PT Sans" panose="020B0503020203020204" pitchFamily="34" charset="0"/>
            </a:endParaRPr>
          </a:p>
        </p:txBody>
      </p:sp>
      <p:sp>
        <p:nvSpPr>
          <p:cNvPr id="4" name="Google Shape;426;p42">
            <a:extLst>
              <a:ext uri="{FF2B5EF4-FFF2-40B4-BE49-F238E27FC236}">
                <a16:creationId xmlns:a16="http://schemas.microsoft.com/office/drawing/2014/main" id="{C4415C0D-2DFF-5159-D53A-7161DF34C470}"/>
              </a:ext>
            </a:extLst>
          </p:cNvPr>
          <p:cNvSpPr txBox="1">
            <a:spLocks noGrp="1"/>
          </p:cNvSpPr>
          <p:nvPr>
            <p:ph type="title" idx="4294967295"/>
          </p:nvPr>
        </p:nvSpPr>
        <p:spPr>
          <a:xfrm>
            <a:off x="2694648" y="254823"/>
            <a:ext cx="3754704" cy="755650"/>
          </a:xfrm>
          <a:prstGeom prst="rect">
            <a:avLst/>
          </a:prstGeom>
        </p:spPr>
        <p:txBody>
          <a:bodyPr spcFirstLastPara="1" wrap="square" lIns="91425" tIns="91425" rIns="91425" bIns="91425" anchor="ctr" anchorCtr="0">
            <a:noAutofit/>
          </a:bodyPr>
          <a:lstStyle/>
          <a:p>
            <a:r>
              <a:rPr lang="id-ID" sz="2800" dirty="0">
                <a:latin typeface="PT Sans" panose="020B0503020203020204" pitchFamily="34" charset="0"/>
              </a:rPr>
              <a:t>Jaring-Jaring Makanan</a:t>
            </a:r>
            <a:endParaRPr sz="2800" dirty="0">
              <a:latin typeface="PT Sans" panose="020B0503020203020204" pitchFamily="34" charset="0"/>
            </a:endParaRPr>
          </a:p>
        </p:txBody>
      </p:sp>
      <p:cxnSp>
        <p:nvCxnSpPr>
          <p:cNvPr id="5" name="Straight Connector 4">
            <a:extLst>
              <a:ext uri="{FF2B5EF4-FFF2-40B4-BE49-F238E27FC236}">
                <a16:creationId xmlns:a16="http://schemas.microsoft.com/office/drawing/2014/main" id="{9B0FCCD1-EBA4-A83C-4614-2034FABCC1E6}"/>
              </a:ext>
            </a:extLst>
          </p:cNvPr>
          <p:cNvCxnSpPr/>
          <p:nvPr/>
        </p:nvCxnSpPr>
        <p:spPr>
          <a:xfrm>
            <a:off x="469127" y="1288111"/>
            <a:ext cx="0" cy="234563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86F0189E-CB4E-4590-9076-0573579EA3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149714063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426;p42">
            <a:extLst>
              <a:ext uri="{FF2B5EF4-FFF2-40B4-BE49-F238E27FC236}">
                <a16:creationId xmlns:a16="http://schemas.microsoft.com/office/drawing/2014/main" id="{C4415C0D-2DFF-5159-D53A-7161DF34C470}"/>
              </a:ext>
            </a:extLst>
          </p:cNvPr>
          <p:cNvSpPr txBox="1">
            <a:spLocks noGrp="1"/>
          </p:cNvSpPr>
          <p:nvPr>
            <p:ph type="title" idx="4294967295"/>
          </p:nvPr>
        </p:nvSpPr>
        <p:spPr>
          <a:xfrm>
            <a:off x="2694648" y="254823"/>
            <a:ext cx="3754704" cy="755650"/>
          </a:xfrm>
          <a:prstGeom prst="rect">
            <a:avLst/>
          </a:prstGeom>
        </p:spPr>
        <p:txBody>
          <a:bodyPr spcFirstLastPara="1" wrap="square" lIns="91425" tIns="91425" rIns="91425" bIns="91425" anchor="ctr" anchorCtr="0">
            <a:noAutofit/>
          </a:bodyPr>
          <a:lstStyle/>
          <a:p>
            <a:r>
              <a:rPr lang="id-ID" sz="2800" dirty="0">
                <a:latin typeface="PT Sans" panose="020B0503020203020204" pitchFamily="34" charset="0"/>
              </a:rPr>
              <a:t>Jaring-Jaring Makanan</a:t>
            </a:r>
            <a:endParaRPr sz="2800" dirty="0">
              <a:latin typeface="PT Sans" panose="020B0503020203020204" pitchFamily="34" charset="0"/>
            </a:endParaRPr>
          </a:p>
        </p:txBody>
      </p:sp>
      <p:pic>
        <p:nvPicPr>
          <p:cNvPr id="6" name="Picture 5">
            <a:extLst>
              <a:ext uri="{FF2B5EF4-FFF2-40B4-BE49-F238E27FC236}">
                <a16:creationId xmlns:a16="http://schemas.microsoft.com/office/drawing/2014/main" id="{86F0189E-CB4E-4590-9076-0573579EA3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cxnSp>
        <p:nvCxnSpPr>
          <p:cNvPr id="7" name="Straight Arrow Connector 6">
            <a:extLst>
              <a:ext uri="{FF2B5EF4-FFF2-40B4-BE49-F238E27FC236}">
                <a16:creationId xmlns:a16="http://schemas.microsoft.com/office/drawing/2014/main" id="{30624F13-F9EB-5F8B-E188-4FADA9F4DC1F}"/>
              </a:ext>
            </a:extLst>
          </p:cNvPr>
          <p:cNvCxnSpPr/>
          <p:nvPr/>
        </p:nvCxnSpPr>
        <p:spPr>
          <a:xfrm flipV="1">
            <a:off x="2202103" y="1486384"/>
            <a:ext cx="563251" cy="8594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91E37A2-0D28-0114-5146-F43925F267AC}"/>
              </a:ext>
            </a:extLst>
          </p:cNvPr>
          <p:cNvCxnSpPr>
            <a:stCxn id="19" idx="3"/>
            <a:endCxn id="28" idx="1"/>
          </p:cNvCxnSpPr>
          <p:nvPr/>
        </p:nvCxnSpPr>
        <p:spPr>
          <a:xfrm>
            <a:off x="2202103" y="2624105"/>
            <a:ext cx="671812" cy="306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75014175-48E1-A2DC-4ABD-1EC2AFB7D260}"/>
              </a:ext>
            </a:extLst>
          </p:cNvPr>
          <p:cNvCxnSpPr/>
          <p:nvPr/>
        </p:nvCxnSpPr>
        <p:spPr>
          <a:xfrm>
            <a:off x="2157003" y="2932968"/>
            <a:ext cx="731763" cy="9174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F781601-1573-0FF8-BC1E-73C3A07048A1}"/>
              </a:ext>
            </a:extLst>
          </p:cNvPr>
          <p:cNvCxnSpPr/>
          <p:nvPr/>
        </p:nvCxnSpPr>
        <p:spPr>
          <a:xfrm>
            <a:off x="4060767" y="1615749"/>
            <a:ext cx="501276" cy="5055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AA9C2FE-EC29-1A92-FF22-2FA13D5C3B7C}"/>
              </a:ext>
            </a:extLst>
          </p:cNvPr>
          <p:cNvCxnSpPr>
            <a:cxnSpLocks/>
          </p:cNvCxnSpPr>
          <p:nvPr/>
        </p:nvCxnSpPr>
        <p:spPr>
          <a:xfrm flipV="1">
            <a:off x="4060767" y="1357424"/>
            <a:ext cx="1088985" cy="120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8F9E7FE-665E-B015-1873-E12459FB0392}"/>
              </a:ext>
            </a:extLst>
          </p:cNvPr>
          <p:cNvCxnSpPr/>
          <p:nvPr/>
        </p:nvCxnSpPr>
        <p:spPr>
          <a:xfrm>
            <a:off x="3722424" y="2654713"/>
            <a:ext cx="839620" cy="113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6BCDA92-98FF-A624-1A4C-83056FA08267}"/>
              </a:ext>
            </a:extLst>
          </p:cNvPr>
          <p:cNvCxnSpPr/>
          <p:nvPr/>
        </p:nvCxnSpPr>
        <p:spPr>
          <a:xfrm>
            <a:off x="3741499" y="3871000"/>
            <a:ext cx="1626249" cy="1801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BB91C2D-E4D4-94F5-31BC-6E6A11215325}"/>
              </a:ext>
            </a:extLst>
          </p:cNvPr>
          <p:cNvCxnSpPr/>
          <p:nvPr/>
        </p:nvCxnSpPr>
        <p:spPr>
          <a:xfrm>
            <a:off x="5838529" y="2257809"/>
            <a:ext cx="247354" cy="101800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42657D6-127D-02E0-6156-DD13C7015F0C}"/>
              </a:ext>
            </a:extLst>
          </p:cNvPr>
          <p:cNvCxnSpPr/>
          <p:nvPr/>
        </p:nvCxnSpPr>
        <p:spPr>
          <a:xfrm>
            <a:off x="5283038" y="2773245"/>
            <a:ext cx="692378" cy="61721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DF15C37-5458-9EF3-C0FB-078A73160409}"/>
              </a:ext>
            </a:extLst>
          </p:cNvPr>
          <p:cNvCxnSpPr/>
          <p:nvPr/>
        </p:nvCxnSpPr>
        <p:spPr>
          <a:xfrm flipV="1">
            <a:off x="6697422" y="2223149"/>
            <a:ext cx="724221" cy="102060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7673169-0C45-ECD5-0437-D5B05AAD6E5A}"/>
              </a:ext>
            </a:extLst>
          </p:cNvPr>
          <p:cNvCxnSpPr/>
          <p:nvPr/>
        </p:nvCxnSpPr>
        <p:spPr>
          <a:xfrm>
            <a:off x="7885610" y="2185473"/>
            <a:ext cx="189270" cy="10816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4F5CCA1-F565-4047-1460-C250C711F2BD}"/>
              </a:ext>
            </a:extLst>
          </p:cNvPr>
          <p:cNvGrpSpPr/>
          <p:nvPr/>
        </p:nvGrpSpPr>
        <p:grpSpPr>
          <a:xfrm>
            <a:off x="885327" y="1486568"/>
            <a:ext cx="1316776" cy="2638303"/>
            <a:chOff x="254151" y="1486568"/>
            <a:chExt cx="1316776" cy="2638303"/>
          </a:xfrm>
        </p:grpSpPr>
        <p:pic>
          <p:nvPicPr>
            <p:cNvPr id="19" name="Picture 18">
              <a:extLst>
                <a:ext uri="{FF2B5EF4-FFF2-40B4-BE49-F238E27FC236}">
                  <a16:creationId xmlns:a16="http://schemas.microsoft.com/office/drawing/2014/main" id="{ECB8E951-2634-C44E-428D-6FC12A706F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4151" y="1486568"/>
              <a:ext cx="1316776" cy="2275073"/>
            </a:xfrm>
            <a:prstGeom prst="rect">
              <a:avLst/>
            </a:prstGeom>
          </p:spPr>
        </p:pic>
        <p:sp>
          <p:nvSpPr>
            <p:cNvPr id="20" name="Rectangle 19">
              <a:extLst>
                <a:ext uri="{FF2B5EF4-FFF2-40B4-BE49-F238E27FC236}">
                  <a16:creationId xmlns:a16="http://schemas.microsoft.com/office/drawing/2014/main" id="{2AE158A5-2B84-E736-F667-B7BC6FE2C26D}"/>
                </a:ext>
              </a:extLst>
            </p:cNvPr>
            <p:cNvSpPr/>
            <p:nvPr/>
          </p:nvSpPr>
          <p:spPr>
            <a:xfrm>
              <a:off x="437089" y="3817094"/>
              <a:ext cx="897618" cy="307777"/>
            </a:xfrm>
            <a:prstGeom prst="rect">
              <a:avLst/>
            </a:prstGeom>
          </p:spPr>
          <p:txBody>
            <a:bodyPr wrap="none">
              <a:spAutoFit/>
            </a:bodyPr>
            <a:lstStyle/>
            <a:p>
              <a:r>
                <a:rPr lang="id-ID" sz="1400" b="1" dirty="0">
                  <a:solidFill>
                    <a:srgbClr val="000000"/>
                  </a:solidFill>
                  <a:latin typeface="PT Sans" panose="020B0503020203020204" pitchFamily="34" charset="0"/>
                  <a:cs typeface="Palanquin" panose="020B0004020203020204" pitchFamily="34" charset="0"/>
                </a:rPr>
                <a:t>Produsen</a:t>
              </a:r>
            </a:p>
          </p:txBody>
        </p:sp>
      </p:grpSp>
      <p:grpSp>
        <p:nvGrpSpPr>
          <p:cNvPr id="21" name="Group 20">
            <a:extLst>
              <a:ext uri="{FF2B5EF4-FFF2-40B4-BE49-F238E27FC236}">
                <a16:creationId xmlns:a16="http://schemas.microsoft.com/office/drawing/2014/main" id="{6644EF52-4278-0F79-D29F-A3495D246BB6}"/>
              </a:ext>
            </a:extLst>
          </p:cNvPr>
          <p:cNvGrpSpPr/>
          <p:nvPr/>
        </p:nvGrpSpPr>
        <p:grpSpPr>
          <a:xfrm>
            <a:off x="2812042" y="936175"/>
            <a:ext cx="1277636" cy="1002712"/>
            <a:chOff x="2180866" y="936175"/>
            <a:chExt cx="1277636" cy="1002712"/>
          </a:xfrm>
        </p:grpSpPr>
        <p:pic>
          <p:nvPicPr>
            <p:cNvPr id="22" name="Picture 21">
              <a:extLst>
                <a:ext uri="{FF2B5EF4-FFF2-40B4-BE49-F238E27FC236}">
                  <a16:creationId xmlns:a16="http://schemas.microsoft.com/office/drawing/2014/main" id="{CBCBDA7F-F750-6974-7066-50937829C48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618"/>
            <a:stretch/>
          </p:blipFill>
          <p:spPr>
            <a:xfrm>
              <a:off x="2180866" y="936175"/>
              <a:ext cx="1277636" cy="725940"/>
            </a:xfrm>
            <a:prstGeom prst="rect">
              <a:avLst/>
            </a:prstGeom>
          </p:spPr>
        </p:pic>
        <p:sp>
          <p:nvSpPr>
            <p:cNvPr id="23" name="Rectangle 22">
              <a:extLst>
                <a:ext uri="{FF2B5EF4-FFF2-40B4-BE49-F238E27FC236}">
                  <a16:creationId xmlns:a16="http://schemas.microsoft.com/office/drawing/2014/main" id="{DCAB7D18-4A5D-EBAB-E8C6-2183C6F1EE14}"/>
                </a:ext>
              </a:extLst>
            </p:cNvPr>
            <p:cNvSpPr/>
            <p:nvPr/>
          </p:nvSpPr>
          <p:spPr>
            <a:xfrm>
              <a:off x="2234476" y="1631110"/>
              <a:ext cx="1170417"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I</a:t>
              </a:r>
            </a:p>
          </p:txBody>
        </p:sp>
      </p:grpSp>
      <p:grpSp>
        <p:nvGrpSpPr>
          <p:cNvPr id="24" name="Group 23">
            <a:extLst>
              <a:ext uri="{FF2B5EF4-FFF2-40B4-BE49-F238E27FC236}">
                <a16:creationId xmlns:a16="http://schemas.microsoft.com/office/drawing/2014/main" id="{21E8ADD4-2986-FC5C-0A0D-D3876C316944}"/>
              </a:ext>
            </a:extLst>
          </p:cNvPr>
          <p:cNvGrpSpPr/>
          <p:nvPr/>
        </p:nvGrpSpPr>
        <p:grpSpPr>
          <a:xfrm>
            <a:off x="6851973" y="1118397"/>
            <a:ext cx="1671681" cy="1081642"/>
            <a:chOff x="6220797" y="1118397"/>
            <a:chExt cx="1671681" cy="1081642"/>
          </a:xfrm>
        </p:grpSpPr>
        <p:pic>
          <p:nvPicPr>
            <p:cNvPr id="25" name="Picture 24">
              <a:extLst>
                <a:ext uri="{FF2B5EF4-FFF2-40B4-BE49-F238E27FC236}">
                  <a16:creationId xmlns:a16="http://schemas.microsoft.com/office/drawing/2014/main" id="{91A31BBC-E567-D414-B44C-96FA242EE3C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220797" y="1118397"/>
              <a:ext cx="1671681" cy="781966"/>
            </a:xfrm>
            <a:prstGeom prst="rect">
              <a:avLst/>
            </a:prstGeom>
          </p:spPr>
        </p:pic>
        <p:sp>
          <p:nvSpPr>
            <p:cNvPr id="26" name="Rectangle 25">
              <a:extLst>
                <a:ext uri="{FF2B5EF4-FFF2-40B4-BE49-F238E27FC236}">
                  <a16:creationId xmlns:a16="http://schemas.microsoft.com/office/drawing/2014/main" id="{3A946113-CD58-6CCA-3582-A3D8C6C12CA0}"/>
                </a:ext>
              </a:extLst>
            </p:cNvPr>
            <p:cNvSpPr/>
            <p:nvPr/>
          </p:nvSpPr>
          <p:spPr>
            <a:xfrm>
              <a:off x="6220797" y="1892262"/>
              <a:ext cx="1671681"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IV</a:t>
              </a:r>
            </a:p>
          </p:txBody>
        </p:sp>
      </p:grpSp>
      <p:grpSp>
        <p:nvGrpSpPr>
          <p:cNvPr id="27" name="Group 26">
            <a:extLst>
              <a:ext uri="{FF2B5EF4-FFF2-40B4-BE49-F238E27FC236}">
                <a16:creationId xmlns:a16="http://schemas.microsoft.com/office/drawing/2014/main" id="{80156F18-97D4-CEDD-6270-A9AE4CED4BFC}"/>
              </a:ext>
            </a:extLst>
          </p:cNvPr>
          <p:cNvGrpSpPr/>
          <p:nvPr/>
        </p:nvGrpSpPr>
        <p:grpSpPr>
          <a:xfrm>
            <a:off x="2873915" y="2257809"/>
            <a:ext cx="1442682" cy="895292"/>
            <a:chOff x="2242739" y="2257809"/>
            <a:chExt cx="1442682" cy="895292"/>
          </a:xfrm>
        </p:grpSpPr>
        <p:pic>
          <p:nvPicPr>
            <p:cNvPr id="28" name="Picture 27">
              <a:extLst>
                <a:ext uri="{FF2B5EF4-FFF2-40B4-BE49-F238E27FC236}">
                  <a16:creationId xmlns:a16="http://schemas.microsoft.com/office/drawing/2014/main" id="{266C258E-753D-CBD4-3053-B25BA9C1426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42739" y="2257809"/>
              <a:ext cx="1016317" cy="793807"/>
            </a:xfrm>
            <a:prstGeom prst="rect">
              <a:avLst/>
            </a:prstGeom>
          </p:spPr>
        </p:pic>
        <p:sp>
          <p:nvSpPr>
            <p:cNvPr id="29" name="Rectangle 28">
              <a:extLst>
                <a:ext uri="{FF2B5EF4-FFF2-40B4-BE49-F238E27FC236}">
                  <a16:creationId xmlns:a16="http://schemas.microsoft.com/office/drawing/2014/main" id="{04F32510-41E1-058D-47FB-25F67EF11193}"/>
                </a:ext>
              </a:extLst>
            </p:cNvPr>
            <p:cNvSpPr/>
            <p:nvPr/>
          </p:nvSpPr>
          <p:spPr>
            <a:xfrm>
              <a:off x="2515004" y="2845324"/>
              <a:ext cx="1170417"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I</a:t>
              </a:r>
            </a:p>
          </p:txBody>
        </p:sp>
      </p:grpSp>
      <p:grpSp>
        <p:nvGrpSpPr>
          <p:cNvPr id="30" name="Group 29">
            <a:extLst>
              <a:ext uri="{FF2B5EF4-FFF2-40B4-BE49-F238E27FC236}">
                <a16:creationId xmlns:a16="http://schemas.microsoft.com/office/drawing/2014/main" id="{4BF38301-F456-A60E-39A6-5D101902E39A}"/>
              </a:ext>
            </a:extLst>
          </p:cNvPr>
          <p:cNvGrpSpPr/>
          <p:nvPr/>
        </p:nvGrpSpPr>
        <p:grpSpPr>
          <a:xfrm>
            <a:off x="2765355" y="3500726"/>
            <a:ext cx="1170417" cy="1092248"/>
            <a:chOff x="2134179" y="3500726"/>
            <a:chExt cx="1170417" cy="1092248"/>
          </a:xfrm>
        </p:grpSpPr>
        <p:pic>
          <p:nvPicPr>
            <p:cNvPr id="31" name="Picture 30">
              <a:extLst>
                <a:ext uri="{FF2B5EF4-FFF2-40B4-BE49-F238E27FC236}">
                  <a16:creationId xmlns:a16="http://schemas.microsoft.com/office/drawing/2014/main" id="{68CB6254-61F9-AC87-457C-1DA97CECAE4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387421" y="3500726"/>
              <a:ext cx="663932" cy="776572"/>
            </a:xfrm>
            <a:prstGeom prst="rect">
              <a:avLst/>
            </a:prstGeom>
          </p:spPr>
        </p:pic>
        <p:sp>
          <p:nvSpPr>
            <p:cNvPr id="32" name="Rectangle 31">
              <a:extLst>
                <a:ext uri="{FF2B5EF4-FFF2-40B4-BE49-F238E27FC236}">
                  <a16:creationId xmlns:a16="http://schemas.microsoft.com/office/drawing/2014/main" id="{5B7A3305-FF13-427A-A3B3-4F61335C3D16}"/>
                </a:ext>
              </a:extLst>
            </p:cNvPr>
            <p:cNvSpPr/>
            <p:nvPr/>
          </p:nvSpPr>
          <p:spPr>
            <a:xfrm>
              <a:off x="2134179" y="4285197"/>
              <a:ext cx="1170417"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I</a:t>
              </a:r>
            </a:p>
          </p:txBody>
        </p:sp>
      </p:grpSp>
      <p:grpSp>
        <p:nvGrpSpPr>
          <p:cNvPr id="34" name="Group 33">
            <a:extLst>
              <a:ext uri="{FF2B5EF4-FFF2-40B4-BE49-F238E27FC236}">
                <a16:creationId xmlns:a16="http://schemas.microsoft.com/office/drawing/2014/main" id="{77833D41-4F9C-5DE0-C4EF-5458C089AF6F}"/>
              </a:ext>
            </a:extLst>
          </p:cNvPr>
          <p:cNvGrpSpPr/>
          <p:nvPr/>
        </p:nvGrpSpPr>
        <p:grpSpPr>
          <a:xfrm>
            <a:off x="4395791" y="2121257"/>
            <a:ext cx="1314181" cy="1665832"/>
            <a:chOff x="3764615" y="2121257"/>
            <a:chExt cx="1314181" cy="1665832"/>
          </a:xfrm>
        </p:grpSpPr>
        <p:pic>
          <p:nvPicPr>
            <p:cNvPr id="35" name="Picture 34">
              <a:extLst>
                <a:ext uri="{FF2B5EF4-FFF2-40B4-BE49-F238E27FC236}">
                  <a16:creationId xmlns:a16="http://schemas.microsoft.com/office/drawing/2014/main" id="{F009D6C1-8917-11D4-668C-7378BD15E61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910424" y="2121257"/>
              <a:ext cx="1022563" cy="1396795"/>
            </a:xfrm>
            <a:prstGeom prst="rect">
              <a:avLst/>
            </a:prstGeom>
          </p:spPr>
        </p:pic>
        <p:sp>
          <p:nvSpPr>
            <p:cNvPr id="36" name="Rectangle 35">
              <a:extLst>
                <a:ext uri="{FF2B5EF4-FFF2-40B4-BE49-F238E27FC236}">
                  <a16:creationId xmlns:a16="http://schemas.microsoft.com/office/drawing/2014/main" id="{44D3240D-6688-648A-1CB9-9622539739FF}"/>
                </a:ext>
              </a:extLst>
            </p:cNvPr>
            <p:cNvSpPr/>
            <p:nvPr/>
          </p:nvSpPr>
          <p:spPr>
            <a:xfrm>
              <a:off x="3764615" y="3479312"/>
              <a:ext cx="1314181"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II</a:t>
              </a:r>
            </a:p>
          </p:txBody>
        </p:sp>
      </p:grpSp>
      <p:grpSp>
        <p:nvGrpSpPr>
          <p:cNvPr id="37" name="Group 36">
            <a:extLst>
              <a:ext uri="{FF2B5EF4-FFF2-40B4-BE49-F238E27FC236}">
                <a16:creationId xmlns:a16="http://schemas.microsoft.com/office/drawing/2014/main" id="{D3DB6833-3DBE-A67E-FDC8-89A12D4DE8CB}"/>
              </a:ext>
            </a:extLst>
          </p:cNvPr>
          <p:cNvGrpSpPr/>
          <p:nvPr/>
        </p:nvGrpSpPr>
        <p:grpSpPr>
          <a:xfrm>
            <a:off x="5283038" y="3299208"/>
            <a:ext cx="1849085" cy="1293766"/>
            <a:chOff x="4651862" y="3299208"/>
            <a:chExt cx="1849085" cy="1293766"/>
          </a:xfrm>
        </p:grpSpPr>
        <p:pic>
          <p:nvPicPr>
            <p:cNvPr id="38" name="Picture 37">
              <a:extLst>
                <a:ext uri="{FF2B5EF4-FFF2-40B4-BE49-F238E27FC236}">
                  <a16:creationId xmlns:a16="http://schemas.microsoft.com/office/drawing/2014/main" id="{181EE4DC-6D64-9637-512E-F24659209C0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327278">
              <a:off x="4872387" y="3299208"/>
              <a:ext cx="1220702" cy="1035773"/>
            </a:xfrm>
            <a:prstGeom prst="rect">
              <a:avLst/>
            </a:prstGeom>
          </p:spPr>
        </p:pic>
        <p:sp>
          <p:nvSpPr>
            <p:cNvPr id="39" name="Rectangle 38">
              <a:extLst>
                <a:ext uri="{FF2B5EF4-FFF2-40B4-BE49-F238E27FC236}">
                  <a16:creationId xmlns:a16="http://schemas.microsoft.com/office/drawing/2014/main" id="{E4DBE4E3-9A95-B269-E47B-2C92233D624B}"/>
                </a:ext>
              </a:extLst>
            </p:cNvPr>
            <p:cNvSpPr/>
            <p:nvPr/>
          </p:nvSpPr>
          <p:spPr>
            <a:xfrm>
              <a:off x="4651862" y="4285197"/>
              <a:ext cx="1849085"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II dan III</a:t>
              </a:r>
            </a:p>
          </p:txBody>
        </p:sp>
      </p:grpSp>
      <p:grpSp>
        <p:nvGrpSpPr>
          <p:cNvPr id="40" name="Group 39">
            <a:extLst>
              <a:ext uri="{FF2B5EF4-FFF2-40B4-BE49-F238E27FC236}">
                <a16:creationId xmlns:a16="http://schemas.microsoft.com/office/drawing/2014/main" id="{F0034D09-93AA-DF43-CAB5-7D10F9FA1C64}"/>
              </a:ext>
            </a:extLst>
          </p:cNvPr>
          <p:cNvGrpSpPr/>
          <p:nvPr/>
        </p:nvGrpSpPr>
        <p:grpSpPr>
          <a:xfrm>
            <a:off x="7362806" y="3445060"/>
            <a:ext cx="1411618" cy="887904"/>
            <a:chOff x="7800931" y="1871513"/>
            <a:chExt cx="1411618" cy="887904"/>
          </a:xfrm>
        </p:grpSpPr>
        <p:sp>
          <p:nvSpPr>
            <p:cNvPr id="41" name="Rectangle 40">
              <a:extLst>
                <a:ext uri="{FF2B5EF4-FFF2-40B4-BE49-F238E27FC236}">
                  <a16:creationId xmlns:a16="http://schemas.microsoft.com/office/drawing/2014/main" id="{84CC410A-54B1-C152-0721-4510AE5436DE}"/>
                </a:ext>
              </a:extLst>
            </p:cNvPr>
            <p:cNvSpPr/>
            <p:nvPr/>
          </p:nvSpPr>
          <p:spPr>
            <a:xfrm>
              <a:off x="7860729" y="2451640"/>
              <a:ext cx="1292022" cy="307777"/>
            </a:xfrm>
            <a:prstGeom prst="rect">
              <a:avLst/>
            </a:prstGeom>
          </p:spPr>
          <p:txBody>
            <a:bodyPr wrap="square">
              <a:spAutoFit/>
            </a:bodyPr>
            <a:lstStyle/>
            <a:p>
              <a:r>
                <a:rPr lang="id-ID" sz="1400" b="1" dirty="0">
                  <a:solidFill>
                    <a:srgbClr val="000000"/>
                  </a:solidFill>
                  <a:latin typeface="PT Sans" panose="020B0503020203020204" pitchFamily="34" charset="0"/>
                  <a:cs typeface="Palanquin" panose="020B0004020203020204" pitchFamily="34" charset="0"/>
                </a:rPr>
                <a:t>Dekomposer</a:t>
              </a:r>
            </a:p>
          </p:txBody>
        </p:sp>
        <p:grpSp>
          <p:nvGrpSpPr>
            <p:cNvPr id="42" name="Group 41">
              <a:extLst>
                <a:ext uri="{FF2B5EF4-FFF2-40B4-BE49-F238E27FC236}">
                  <a16:creationId xmlns:a16="http://schemas.microsoft.com/office/drawing/2014/main" id="{18BCEE83-ECAE-0D03-AF8A-0E271ADAADB0}"/>
                </a:ext>
              </a:extLst>
            </p:cNvPr>
            <p:cNvGrpSpPr/>
            <p:nvPr/>
          </p:nvGrpSpPr>
          <p:grpSpPr>
            <a:xfrm>
              <a:off x="7800931" y="1871513"/>
              <a:ext cx="1411618" cy="668651"/>
              <a:chOff x="7817125" y="1871513"/>
              <a:chExt cx="1411618" cy="668651"/>
            </a:xfrm>
          </p:grpSpPr>
          <p:pic>
            <p:nvPicPr>
              <p:cNvPr id="43" name="Picture 42">
                <a:extLst>
                  <a:ext uri="{FF2B5EF4-FFF2-40B4-BE49-F238E27FC236}">
                    <a16:creationId xmlns:a16="http://schemas.microsoft.com/office/drawing/2014/main" id="{38AE98C0-48C4-3599-4019-46E20D06876A}"/>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7817125" y="1871513"/>
                <a:ext cx="390788" cy="558269"/>
              </a:xfrm>
              <a:prstGeom prst="rect">
                <a:avLst/>
              </a:prstGeom>
            </p:spPr>
          </p:pic>
          <p:pic>
            <p:nvPicPr>
              <p:cNvPr id="44" name="Picture 43">
                <a:extLst>
                  <a:ext uri="{FF2B5EF4-FFF2-40B4-BE49-F238E27FC236}">
                    <a16:creationId xmlns:a16="http://schemas.microsoft.com/office/drawing/2014/main" id="{7769165E-1869-25FC-2210-0D00E1660E5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7484" t="18337" r="27250" b="23095"/>
              <a:stretch/>
            </p:blipFill>
            <p:spPr>
              <a:xfrm>
                <a:off x="8107013" y="1871513"/>
                <a:ext cx="1121730" cy="668651"/>
              </a:xfrm>
              <a:prstGeom prst="rect">
                <a:avLst/>
              </a:prstGeom>
            </p:spPr>
          </p:pic>
        </p:grpSp>
      </p:grpSp>
      <p:grpSp>
        <p:nvGrpSpPr>
          <p:cNvPr id="2" name="Group 1">
            <a:extLst>
              <a:ext uri="{FF2B5EF4-FFF2-40B4-BE49-F238E27FC236}">
                <a16:creationId xmlns:a16="http://schemas.microsoft.com/office/drawing/2014/main" id="{967FDB31-0525-5C5C-8C7B-552AC13E1738}"/>
              </a:ext>
            </a:extLst>
          </p:cNvPr>
          <p:cNvGrpSpPr/>
          <p:nvPr/>
        </p:nvGrpSpPr>
        <p:grpSpPr>
          <a:xfrm>
            <a:off x="5210294" y="639588"/>
            <a:ext cx="1414102" cy="1525475"/>
            <a:chOff x="5210294" y="639588"/>
            <a:chExt cx="1414102" cy="1525475"/>
          </a:xfrm>
        </p:grpSpPr>
        <p:sp>
          <p:nvSpPr>
            <p:cNvPr id="33" name="Rectangle 32">
              <a:extLst>
                <a:ext uri="{FF2B5EF4-FFF2-40B4-BE49-F238E27FC236}">
                  <a16:creationId xmlns:a16="http://schemas.microsoft.com/office/drawing/2014/main" id="{961903C4-989F-32CC-7678-87B60B64F62B}"/>
                </a:ext>
              </a:extLst>
            </p:cNvPr>
            <p:cNvSpPr/>
            <p:nvPr/>
          </p:nvSpPr>
          <p:spPr>
            <a:xfrm>
              <a:off x="5210294" y="1857286"/>
              <a:ext cx="1414102" cy="307777"/>
            </a:xfrm>
            <a:prstGeom prst="rect">
              <a:avLst/>
            </a:prstGeom>
          </p:spPr>
          <p:txBody>
            <a:bodyPr wrap="square">
              <a:spAutoFit/>
            </a:bodyPr>
            <a:lstStyle/>
            <a:p>
              <a:pPr algn="ctr"/>
              <a:r>
                <a:rPr lang="id-ID" sz="1400" b="1" dirty="0">
                  <a:solidFill>
                    <a:srgbClr val="000000"/>
                  </a:solidFill>
                  <a:latin typeface="PT Sans" panose="020B0503020203020204" pitchFamily="34" charset="0"/>
                  <a:cs typeface="Palanquin" panose="020B0004020203020204" pitchFamily="34" charset="0"/>
                </a:rPr>
                <a:t>Konsumen II</a:t>
              </a:r>
            </a:p>
          </p:txBody>
        </p:sp>
        <p:pic>
          <p:nvPicPr>
            <p:cNvPr id="45" name="Picture 44">
              <a:extLst>
                <a:ext uri="{FF2B5EF4-FFF2-40B4-BE49-F238E27FC236}">
                  <a16:creationId xmlns:a16="http://schemas.microsoft.com/office/drawing/2014/main" id="{E7EEC696-19F3-C2AF-E9C4-37BB351ACF7A}"/>
                </a:ext>
              </a:extLst>
            </p:cNvPr>
            <p:cNvPicPr>
              <a:picLocks noChangeAspect="1"/>
            </p:cNvPicPr>
            <p:nvPr/>
          </p:nvPicPr>
          <p:blipFill>
            <a:blip r:embed="rId12" cstate="print">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val="0"/>
                </a:ext>
              </a:extLst>
            </a:blip>
            <a:srcRect/>
            <a:stretch/>
          </p:blipFill>
          <p:spPr>
            <a:xfrm>
              <a:off x="5242547" y="639588"/>
              <a:ext cx="1381849" cy="1381849"/>
            </a:xfrm>
            <a:prstGeom prst="rect">
              <a:avLst/>
            </a:prstGeom>
          </p:spPr>
        </p:pic>
      </p:grpSp>
    </p:spTree>
    <p:extLst>
      <p:ext uri="{BB962C8B-B14F-4D97-AF65-F5344CB8AC3E}">
        <p14:creationId xmlns:p14="http://schemas.microsoft.com/office/powerpoint/2010/main" val="239329753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500"/>
                                        <p:tgtEl>
                                          <p:spTgt spid="1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down)">
                                      <p:cBhvr>
                                        <p:cTn id="75" dur="500"/>
                                        <p:tgtEl>
                                          <p:spTgt spid="1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up)">
                                      <p:cBhvr>
                                        <p:cTn id="83" dur="500"/>
                                        <p:tgtEl>
                                          <p:spTgt spid="17"/>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6"/>
          <p:cNvSpPr txBox="1">
            <a:spLocks noGrp="1"/>
          </p:cNvSpPr>
          <p:nvPr>
            <p:ph type="title"/>
          </p:nvPr>
        </p:nvSpPr>
        <p:spPr>
          <a:xfrm>
            <a:off x="3571456" y="1717538"/>
            <a:ext cx="5177544" cy="7554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Piramida Ekologi</a:t>
            </a:r>
            <a:endParaRPr dirty="0">
              <a:latin typeface="PT Sans" panose="020B0503020203020204" pitchFamily="34" charset="0"/>
            </a:endParaRPr>
          </a:p>
        </p:txBody>
      </p:sp>
      <p:sp>
        <p:nvSpPr>
          <p:cNvPr id="501" name="Google Shape;501;p46"/>
          <p:cNvSpPr txBox="1">
            <a:spLocks noGrp="1"/>
          </p:cNvSpPr>
          <p:nvPr>
            <p:ph type="title" idx="2"/>
          </p:nvPr>
        </p:nvSpPr>
        <p:spPr>
          <a:xfrm>
            <a:off x="4383776" y="691725"/>
            <a:ext cx="3874200" cy="11100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D</a:t>
            </a:r>
            <a:endParaRPr dirty="0">
              <a:latin typeface="PT Sans" panose="020B0503020203020204" pitchFamily="34" charset="0"/>
            </a:endParaRPr>
          </a:p>
        </p:txBody>
      </p:sp>
      <p:sp>
        <p:nvSpPr>
          <p:cNvPr id="502" name="Google Shape;502;p46"/>
          <p:cNvSpPr txBox="1">
            <a:spLocks noGrp="1"/>
          </p:cNvSpPr>
          <p:nvPr>
            <p:ph type="subTitle" idx="1"/>
          </p:nvPr>
        </p:nvSpPr>
        <p:spPr>
          <a:xfrm>
            <a:off x="3764231" y="2501383"/>
            <a:ext cx="4762819" cy="1211080"/>
          </a:xfrm>
          <a:prstGeom prst="rect">
            <a:avLst/>
          </a:prstGeom>
        </p:spPr>
        <p:txBody>
          <a:bodyPr spcFirstLastPara="1" wrap="square" lIns="91425" tIns="91425" rIns="91425" bIns="91425" anchor="t" anchorCtr="0">
            <a:noAutofit/>
          </a:bodyPr>
          <a:lstStyle/>
          <a:p>
            <a:pPr marL="0" indent="0"/>
            <a:r>
              <a:rPr lang="en-US" dirty="0" err="1">
                <a:solidFill>
                  <a:srgbClr val="000000"/>
                </a:solidFill>
                <a:latin typeface="PT Sans" panose="020B0503020203020204" pitchFamily="34" charset="0"/>
              </a:rPr>
              <a:t>Piramida</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ekologi</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adalah</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susunan</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tingkat</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trofik</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tingkat</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nutrisi</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atau</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tingkat</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energi</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secara</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berurutan</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menurut</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rantai</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makanan</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atau</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jaring-jaring</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makanan</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dalam</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ekosistem</a:t>
            </a:r>
            <a:r>
              <a:rPr lang="en-US" dirty="0">
                <a:solidFill>
                  <a:srgbClr val="000000"/>
                </a:solidFill>
                <a:latin typeface="PT Sans" panose="020B0503020203020204" pitchFamily="34" charset="0"/>
              </a:rPr>
              <a:t>.</a:t>
            </a:r>
            <a:endParaRPr dirty="0">
              <a:solidFill>
                <a:srgbClr val="000000"/>
              </a:solidFill>
              <a:latin typeface="PT Sans" panose="020B0503020203020204" pitchFamily="34" charset="0"/>
            </a:endParaRPr>
          </a:p>
        </p:txBody>
      </p:sp>
      <p:sp>
        <p:nvSpPr>
          <p:cNvPr id="504" name="Google Shape;504;p46"/>
          <p:cNvSpPr/>
          <p:nvPr/>
        </p:nvSpPr>
        <p:spPr>
          <a:xfrm>
            <a:off x="0" y="0"/>
            <a:ext cx="1824000" cy="3041400"/>
          </a:xfrm>
          <a:prstGeom prst="rect">
            <a:avLst/>
          </a:prstGeom>
          <a:solidFill>
            <a:schemeClr val="dk2"/>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nvGrpSpPr>
          <p:cNvPr id="505" name="Google Shape;505;p46"/>
          <p:cNvGrpSpPr/>
          <p:nvPr/>
        </p:nvGrpSpPr>
        <p:grpSpPr>
          <a:xfrm>
            <a:off x="429522" y="2472938"/>
            <a:ext cx="2876836" cy="1278245"/>
            <a:chOff x="-469256" y="-169262"/>
            <a:chExt cx="5076470" cy="2255594"/>
          </a:xfrm>
        </p:grpSpPr>
        <p:grpSp>
          <p:nvGrpSpPr>
            <p:cNvPr id="506" name="Google Shape;506;p46"/>
            <p:cNvGrpSpPr/>
            <p:nvPr/>
          </p:nvGrpSpPr>
          <p:grpSpPr>
            <a:xfrm>
              <a:off x="-469256" y="-169262"/>
              <a:ext cx="5076470" cy="2255594"/>
              <a:chOff x="203450" y="498031"/>
              <a:chExt cx="7206800" cy="3202150"/>
            </a:xfrm>
          </p:grpSpPr>
          <p:sp>
            <p:nvSpPr>
              <p:cNvPr id="507" name="Google Shape;507;p46"/>
              <p:cNvSpPr/>
              <p:nvPr/>
            </p:nvSpPr>
            <p:spPr>
              <a:xfrm>
                <a:off x="1054275" y="1922581"/>
                <a:ext cx="6107025" cy="1622875"/>
              </a:xfrm>
              <a:custGeom>
                <a:avLst/>
                <a:gdLst/>
                <a:ahLst/>
                <a:cxnLst/>
                <a:rect l="l" t="t" r="r" b="b"/>
                <a:pathLst>
                  <a:path w="244281" h="64915" extrusionOk="0">
                    <a:moveTo>
                      <a:pt x="212517" y="1513"/>
                    </a:moveTo>
                    <a:cubicBezTo>
                      <a:pt x="229659" y="1513"/>
                      <a:pt x="243524" y="15378"/>
                      <a:pt x="243524" y="32521"/>
                    </a:cubicBezTo>
                    <a:cubicBezTo>
                      <a:pt x="243524" y="49537"/>
                      <a:pt x="229659" y="63402"/>
                      <a:pt x="212517" y="63402"/>
                    </a:cubicBezTo>
                    <a:lnTo>
                      <a:pt x="2647" y="63402"/>
                    </a:lnTo>
                    <a:cubicBezTo>
                      <a:pt x="13235" y="36806"/>
                      <a:pt x="13361" y="15882"/>
                      <a:pt x="3152" y="1513"/>
                    </a:cubicBezTo>
                    <a:close/>
                    <a:moveTo>
                      <a:pt x="0" y="0"/>
                    </a:moveTo>
                    <a:lnTo>
                      <a:pt x="1009" y="1135"/>
                    </a:lnTo>
                    <a:cubicBezTo>
                      <a:pt x="11849" y="15378"/>
                      <a:pt x="11849" y="36428"/>
                      <a:pt x="883" y="63906"/>
                    </a:cubicBezTo>
                    <a:lnTo>
                      <a:pt x="505" y="64915"/>
                    </a:lnTo>
                    <a:lnTo>
                      <a:pt x="212517" y="64915"/>
                    </a:lnTo>
                    <a:cubicBezTo>
                      <a:pt x="230163" y="64537"/>
                      <a:pt x="244281" y="50167"/>
                      <a:pt x="244281" y="32521"/>
                    </a:cubicBezTo>
                    <a:cubicBezTo>
                      <a:pt x="244281" y="14748"/>
                      <a:pt x="230163" y="378"/>
                      <a:pt x="21251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08" name="Google Shape;508;p46"/>
              <p:cNvSpPr/>
              <p:nvPr/>
            </p:nvSpPr>
            <p:spPr>
              <a:xfrm>
                <a:off x="1637250" y="2763931"/>
                <a:ext cx="3957900" cy="25250"/>
              </a:xfrm>
              <a:custGeom>
                <a:avLst/>
                <a:gdLst/>
                <a:ahLst/>
                <a:cxnLst/>
                <a:rect l="l" t="t" r="r" b="b"/>
                <a:pathLst>
                  <a:path w="158316" h="1010" extrusionOk="0">
                    <a:moveTo>
                      <a:pt x="79158" y="1"/>
                    </a:moveTo>
                    <a:lnTo>
                      <a:pt x="39579" y="127"/>
                    </a:lnTo>
                    <a:lnTo>
                      <a:pt x="19790" y="253"/>
                    </a:lnTo>
                    <a:lnTo>
                      <a:pt x="0" y="505"/>
                    </a:lnTo>
                    <a:lnTo>
                      <a:pt x="19790" y="757"/>
                    </a:lnTo>
                    <a:lnTo>
                      <a:pt x="39579" y="883"/>
                    </a:lnTo>
                    <a:lnTo>
                      <a:pt x="79158" y="1009"/>
                    </a:lnTo>
                    <a:lnTo>
                      <a:pt x="118737" y="883"/>
                    </a:lnTo>
                    <a:lnTo>
                      <a:pt x="138527" y="757"/>
                    </a:lnTo>
                    <a:lnTo>
                      <a:pt x="158316" y="505"/>
                    </a:lnTo>
                    <a:lnTo>
                      <a:pt x="138527" y="253"/>
                    </a:lnTo>
                    <a:lnTo>
                      <a:pt x="118737" y="127"/>
                    </a:lnTo>
                    <a:lnTo>
                      <a:pt x="79158"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09" name="Google Shape;509;p46"/>
              <p:cNvSpPr/>
              <p:nvPr/>
            </p:nvSpPr>
            <p:spPr>
              <a:xfrm>
                <a:off x="3584675" y="2559106"/>
                <a:ext cx="2747875" cy="28400"/>
              </a:xfrm>
              <a:custGeom>
                <a:avLst/>
                <a:gdLst/>
                <a:ahLst/>
                <a:cxnLst/>
                <a:rect l="l" t="t" r="r" b="b"/>
                <a:pathLst>
                  <a:path w="109915" h="1136" extrusionOk="0">
                    <a:moveTo>
                      <a:pt x="54957" y="1"/>
                    </a:moveTo>
                    <a:lnTo>
                      <a:pt x="27479" y="253"/>
                    </a:lnTo>
                    <a:lnTo>
                      <a:pt x="13740" y="379"/>
                    </a:lnTo>
                    <a:lnTo>
                      <a:pt x="1" y="631"/>
                    </a:lnTo>
                    <a:lnTo>
                      <a:pt x="13740" y="883"/>
                    </a:lnTo>
                    <a:lnTo>
                      <a:pt x="27479" y="1009"/>
                    </a:lnTo>
                    <a:lnTo>
                      <a:pt x="54957" y="1135"/>
                    </a:lnTo>
                    <a:lnTo>
                      <a:pt x="82436" y="1009"/>
                    </a:lnTo>
                    <a:lnTo>
                      <a:pt x="96175" y="883"/>
                    </a:lnTo>
                    <a:lnTo>
                      <a:pt x="109914" y="631"/>
                    </a:lnTo>
                    <a:lnTo>
                      <a:pt x="96175" y="379"/>
                    </a:lnTo>
                    <a:lnTo>
                      <a:pt x="82436" y="127"/>
                    </a:lnTo>
                    <a:lnTo>
                      <a:pt x="54957"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0" name="Google Shape;510;p46"/>
              <p:cNvSpPr/>
              <p:nvPr/>
            </p:nvSpPr>
            <p:spPr>
              <a:xfrm>
                <a:off x="3452325" y="2984531"/>
                <a:ext cx="3116550" cy="28375"/>
              </a:xfrm>
              <a:custGeom>
                <a:avLst/>
                <a:gdLst/>
                <a:ahLst/>
                <a:cxnLst/>
                <a:rect l="l" t="t" r="r" b="b"/>
                <a:pathLst>
                  <a:path w="124662" h="1135" extrusionOk="0">
                    <a:moveTo>
                      <a:pt x="62394" y="0"/>
                    </a:moveTo>
                    <a:lnTo>
                      <a:pt x="31260" y="126"/>
                    </a:lnTo>
                    <a:lnTo>
                      <a:pt x="15631" y="252"/>
                    </a:lnTo>
                    <a:lnTo>
                      <a:pt x="1" y="630"/>
                    </a:lnTo>
                    <a:lnTo>
                      <a:pt x="15631" y="883"/>
                    </a:lnTo>
                    <a:lnTo>
                      <a:pt x="31260" y="1009"/>
                    </a:lnTo>
                    <a:lnTo>
                      <a:pt x="62394" y="1135"/>
                    </a:lnTo>
                    <a:lnTo>
                      <a:pt x="93528" y="1009"/>
                    </a:lnTo>
                    <a:lnTo>
                      <a:pt x="109158" y="883"/>
                    </a:lnTo>
                    <a:lnTo>
                      <a:pt x="124662" y="630"/>
                    </a:lnTo>
                    <a:lnTo>
                      <a:pt x="109158" y="252"/>
                    </a:lnTo>
                    <a:lnTo>
                      <a:pt x="93528" y="126"/>
                    </a:lnTo>
                    <a:lnTo>
                      <a:pt x="62394"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1" name="Google Shape;511;p46"/>
              <p:cNvSpPr/>
              <p:nvPr/>
            </p:nvSpPr>
            <p:spPr>
              <a:xfrm>
                <a:off x="1826325" y="2448831"/>
                <a:ext cx="2795125" cy="28375"/>
              </a:xfrm>
              <a:custGeom>
                <a:avLst/>
                <a:gdLst/>
                <a:ahLst/>
                <a:cxnLst/>
                <a:rect l="l" t="t" r="r" b="b"/>
                <a:pathLst>
                  <a:path w="111805" h="1135" extrusionOk="0">
                    <a:moveTo>
                      <a:pt x="55839" y="0"/>
                    </a:moveTo>
                    <a:lnTo>
                      <a:pt x="27857" y="126"/>
                    </a:lnTo>
                    <a:lnTo>
                      <a:pt x="13991" y="252"/>
                    </a:lnTo>
                    <a:lnTo>
                      <a:pt x="0" y="630"/>
                    </a:lnTo>
                    <a:lnTo>
                      <a:pt x="13991" y="883"/>
                    </a:lnTo>
                    <a:lnTo>
                      <a:pt x="27857" y="1009"/>
                    </a:lnTo>
                    <a:lnTo>
                      <a:pt x="55839" y="1135"/>
                    </a:lnTo>
                    <a:lnTo>
                      <a:pt x="83822" y="1009"/>
                    </a:lnTo>
                    <a:lnTo>
                      <a:pt x="97813" y="883"/>
                    </a:lnTo>
                    <a:lnTo>
                      <a:pt x="111804" y="630"/>
                    </a:lnTo>
                    <a:lnTo>
                      <a:pt x="97813" y="252"/>
                    </a:lnTo>
                    <a:lnTo>
                      <a:pt x="83822" y="126"/>
                    </a:lnTo>
                    <a:lnTo>
                      <a:pt x="55839"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2" name="Google Shape;512;p46"/>
              <p:cNvSpPr/>
              <p:nvPr/>
            </p:nvSpPr>
            <p:spPr>
              <a:xfrm>
                <a:off x="742200" y="1786881"/>
                <a:ext cx="6642850" cy="1894275"/>
              </a:xfrm>
              <a:custGeom>
                <a:avLst/>
                <a:gdLst/>
                <a:ahLst/>
                <a:cxnLst/>
                <a:rect l="l" t="t" r="r" b="b"/>
                <a:pathLst>
                  <a:path w="265714" h="75771" extrusionOk="0">
                    <a:moveTo>
                      <a:pt x="8210" y="0"/>
                    </a:moveTo>
                    <a:cubicBezTo>
                      <a:pt x="40" y="0"/>
                      <a:pt x="1" y="12249"/>
                      <a:pt x="8093" y="12249"/>
                    </a:cubicBezTo>
                    <a:cubicBezTo>
                      <a:pt x="8251" y="12249"/>
                      <a:pt x="8412" y="12244"/>
                      <a:pt x="8576" y="12235"/>
                    </a:cubicBezTo>
                    <a:lnTo>
                      <a:pt x="225000" y="12235"/>
                    </a:lnTo>
                    <a:cubicBezTo>
                      <a:pt x="239243" y="12235"/>
                      <a:pt x="250587" y="23705"/>
                      <a:pt x="250587" y="37949"/>
                    </a:cubicBezTo>
                    <a:cubicBezTo>
                      <a:pt x="250587" y="52066"/>
                      <a:pt x="239243" y="63536"/>
                      <a:pt x="225000" y="63536"/>
                    </a:cubicBezTo>
                    <a:lnTo>
                      <a:pt x="8576" y="63536"/>
                    </a:lnTo>
                    <a:cubicBezTo>
                      <a:pt x="8412" y="63527"/>
                      <a:pt x="8251" y="63522"/>
                      <a:pt x="8093" y="63522"/>
                    </a:cubicBezTo>
                    <a:cubicBezTo>
                      <a:pt x="1" y="63522"/>
                      <a:pt x="40" y="75771"/>
                      <a:pt x="8210" y="75771"/>
                    </a:cubicBezTo>
                    <a:cubicBezTo>
                      <a:pt x="8330" y="75771"/>
                      <a:pt x="8452" y="75768"/>
                      <a:pt x="8576" y="75763"/>
                    </a:cubicBezTo>
                    <a:lnTo>
                      <a:pt x="225000" y="75763"/>
                    </a:lnTo>
                    <a:cubicBezTo>
                      <a:pt x="242898" y="75763"/>
                      <a:pt x="258402" y="63158"/>
                      <a:pt x="262058" y="45637"/>
                    </a:cubicBezTo>
                    <a:cubicBezTo>
                      <a:pt x="265713" y="28117"/>
                      <a:pt x="256512" y="10470"/>
                      <a:pt x="240125" y="3286"/>
                    </a:cubicBezTo>
                    <a:lnTo>
                      <a:pt x="240125" y="3159"/>
                    </a:lnTo>
                    <a:cubicBezTo>
                      <a:pt x="235336" y="1143"/>
                      <a:pt x="230294" y="8"/>
                      <a:pt x="225000" y="8"/>
                    </a:cubicBezTo>
                    <a:lnTo>
                      <a:pt x="8576" y="8"/>
                    </a:lnTo>
                    <a:cubicBezTo>
                      <a:pt x="8452" y="3"/>
                      <a:pt x="8330" y="0"/>
                      <a:pt x="8210" y="0"/>
                    </a:cubicBez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3" name="Google Shape;513;p46"/>
              <p:cNvSpPr/>
              <p:nvPr/>
            </p:nvSpPr>
            <p:spPr>
              <a:xfrm>
                <a:off x="717950" y="1768181"/>
                <a:ext cx="6692300" cy="1932000"/>
              </a:xfrm>
              <a:custGeom>
                <a:avLst/>
                <a:gdLst/>
                <a:ahLst/>
                <a:cxnLst/>
                <a:rect l="l" t="t" r="r" b="b"/>
                <a:pathLst>
                  <a:path w="267692" h="77280" extrusionOk="0">
                    <a:moveTo>
                      <a:pt x="225970" y="1513"/>
                    </a:moveTo>
                    <a:cubicBezTo>
                      <a:pt x="231012" y="1513"/>
                      <a:pt x="236053" y="2521"/>
                      <a:pt x="240843" y="4664"/>
                    </a:cubicBezTo>
                    <a:cubicBezTo>
                      <a:pt x="256851" y="11596"/>
                      <a:pt x="265801" y="28991"/>
                      <a:pt x="262271" y="46133"/>
                    </a:cubicBezTo>
                    <a:cubicBezTo>
                      <a:pt x="258742" y="63402"/>
                      <a:pt x="243616" y="75754"/>
                      <a:pt x="225970" y="75754"/>
                    </a:cubicBezTo>
                    <a:lnTo>
                      <a:pt x="9546" y="75754"/>
                    </a:lnTo>
                    <a:cubicBezTo>
                      <a:pt x="2361" y="75754"/>
                      <a:pt x="2361" y="65040"/>
                      <a:pt x="9546" y="65040"/>
                    </a:cubicBezTo>
                    <a:lnTo>
                      <a:pt x="225970" y="64914"/>
                    </a:lnTo>
                    <a:cubicBezTo>
                      <a:pt x="240591" y="64914"/>
                      <a:pt x="252314" y="53192"/>
                      <a:pt x="252314" y="38570"/>
                    </a:cubicBezTo>
                    <a:cubicBezTo>
                      <a:pt x="252314" y="24075"/>
                      <a:pt x="240591" y="12227"/>
                      <a:pt x="225970" y="12227"/>
                    </a:cubicBezTo>
                    <a:lnTo>
                      <a:pt x="9546" y="12227"/>
                    </a:lnTo>
                    <a:cubicBezTo>
                      <a:pt x="2361" y="12227"/>
                      <a:pt x="2361" y="1513"/>
                      <a:pt x="9546" y="1513"/>
                    </a:cubicBezTo>
                    <a:close/>
                    <a:moveTo>
                      <a:pt x="9546" y="0"/>
                    </a:moveTo>
                    <a:cubicBezTo>
                      <a:pt x="7025" y="0"/>
                      <a:pt x="4630" y="1387"/>
                      <a:pt x="3496" y="3529"/>
                    </a:cubicBezTo>
                    <a:cubicBezTo>
                      <a:pt x="2865" y="4664"/>
                      <a:pt x="2613" y="5798"/>
                      <a:pt x="2613" y="6933"/>
                    </a:cubicBezTo>
                    <a:cubicBezTo>
                      <a:pt x="2613" y="10714"/>
                      <a:pt x="5638" y="13739"/>
                      <a:pt x="9546" y="13739"/>
                    </a:cubicBezTo>
                    <a:lnTo>
                      <a:pt x="225970" y="13739"/>
                    </a:lnTo>
                    <a:cubicBezTo>
                      <a:pt x="239457" y="14117"/>
                      <a:pt x="250297" y="25209"/>
                      <a:pt x="250297" y="38697"/>
                    </a:cubicBezTo>
                    <a:cubicBezTo>
                      <a:pt x="250297" y="52184"/>
                      <a:pt x="239457" y="63150"/>
                      <a:pt x="225970" y="63528"/>
                    </a:cubicBezTo>
                    <a:lnTo>
                      <a:pt x="9546" y="63528"/>
                    </a:lnTo>
                    <a:cubicBezTo>
                      <a:pt x="9383" y="63519"/>
                      <a:pt x="9222" y="63515"/>
                      <a:pt x="9065" y="63515"/>
                    </a:cubicBezTo>
                    <a:cubicBezTo>
                      <a:pt x="1" y="63515"/>
                      <a:pt x="1" y="77280"/>
                      <a:pt x="9065" y="77280"/>
                    </a:cubicBezTo>
                    <a:cubicBezTo>
                      <a:pt x="9222" y="77280"/>
                      <a:pt x="9383" y="77275"/>
                      <a:pt x="9546" y="77267"/>
                    </a:cubicBezTo>
                    <a:lnTo>
                      <a:pt x="225970" y="77267"/>
                    </a:lnTo>
                    <a:cubicBezTo>
                      <a:pt x="244373" y="77267"/>
                      <a:pt x="260255" y="64410"/>
                      <a:pt x="263910" y="46511"/>
                    </a:cubicBezTo>
                    <a:cubicBezTo>
                      <a:pt x="267691" y="28613"/>
                      <a:pt x="258238" y="10462"/>
                      <a:pt x="241474" y="3151"/>
                    </a:cubicBezTo>
                    <a:cubicBezTo>
                      <a:pt x="236558" y="1134"/>
                      <a:pt x="231264" y="0"/>
                      <a:pt x="225970"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4" name="Google Shape;514;p46"/>
              <p:cNvSpPr/>
              <p:nvPr/>
            </p:nvSpPr>
            <p:spPr>
              <a:xfrm>
                <a:off x="203450" y="498031"/>
                <a:ext cx="5823425" cy="1323950"/>
              </a:xfrm>
              <a:custGeom>
                <a:avLst/>
                <a:gdLst/>
                <a:ahLst/>
                <a:cxnLst/>
                <a:rect l="l" t="t" r="r" b="b"/>
                <a:pathLst>
                  <a:path w="232937" h="52958" extrusionOk="0">
                    <a:moveTo>
                      <a:pt x="205836" y="1522"/>
                    </a:moveTo>
                    <a:cubicBezTo>
                      <a:pt x="219449" y="1900"/>
                      <a:pt x="230163" y="12866"/>
                      <a:pt x="230163" y="26479"/>
                    </a:cubicBezTo>
                    <a:cubicBezTo>
                      <a:pt x="230163" y="39966"/>
                      <a:pt x="219449" y="51058"/>
                      <a:pt x="205836" y="51436"/>
                    </a:cubicBezTo>
                    <a:lnTo>
                      <a:pt x="5421" y="51436"/>
                    </a:lnTo>
                    <a:cubicBezTo>
                      <a:pt x="2017" y="51436"/>
                      <a:pt x="2017" y="46394"/>
                      <a:pt x="5421" y="46394"/>
                    </a:cubicBezTo>
                    <a:lnTo>
                      <a:pt x="205836" y="46394"/>
                    </a:lnTo>
                    <a:cubicBezTo>
                      <a:pt x="206062" y="46402"/>
                      <a:pt x="206288" y="46406"/>
                      <a:pt x="206512" y="46406"/>
                    </a:cubicBezTo>
                    <a:cubicBezTo>
                      <a:pt x="217427" y="46406"/>
                      <a:pt x="226382" y="37471"/>
                      <a:pt x="226382" y="26479"/>
                    </a:cubicBezTo>
                    <a:cubicBezTo>
                      <a:pt x="226382" y="15487"/>
                      <a:pt x="217427" y="6552"/>
                      <a:pt x="206512" y="6552"/>
                    </a:cubicBezTo>
                    <a:cubicBezTo>
                      <a:pt x="206288" y="6552"/>
                      <a:pt x="206062" y="6556"/>
                      <a:pt x="205836" y="6563"/>
                    </a:cubicBezTo>
                    <a:lnTo>
                      <a:pt x="5421" y="6563"/>
                    </a:lnTo>
                    <a:cubicBezTo>
                      <a:pt x="2017" y="6563"/>
                      <a:pt x="2017" y="1522"/>
                      <a:pt x="5421" y="1522"/>
                    </a:cubicBezTo>
                    <a:close/>
                    <a:moveTo>
                      <a:pt x="206521" y="0"/>
                    </a:moveTo>
                    <a:cubicBezTo>
                      <a:pt x="206294" y="0"/>
                      <a:pt x="206065" y="3"/>
                      <a:pt x="205836" y="9"/>
                    </a:cubicBezTo>
                    <a:lnTo>
                      <a:pt x="5421" y="9"/>
                    </a:lnTo>
                    <a:cubicBezTo>
                      <a:pt x="0" y="9"/>
                      <a:pt x="0" y="7950"/>
                      <a:pt x="5421" y="8076"/>
                    </a:cubicBezTo>
                    <a:lnTo>
                      <a:pt x="205836" y="8076"/>
                    </a:lnTo>
                    <a:cubicBezTo>
                      <a:pt x="215794" y="8328"/>
                      <a:pt x="223735" y="16521"/>
                      <a:pt x="223735" y="26479"/>
                    </a:cubicBezTo>
                    <a:cubicBezTo>
                      <a:pt x="223735" y="36437"/>
                      <a:pt x="215794" y="44630"/>
                      <a:pt x="205836" y="44882"/>
                    </a:cubicBezTo>
                    <a:lnTo>
                      <a:pt x="5421" y="44882"/>
                    </a:lnTo>
                    <a:cubicBezTo>
                      <a:pt x="0" y="44882"/>
                      <a:pt x="0" y="52949"/>
                      <a:pt x="5421" y="52949"/>
                    </a:cubicBezTo>
                    <a:lnTo>
                      <a:pt x="205836" y="52949"/>
                    </a:lnTo>
                    <a:cubicBezTo>
                      <a:pt x="206065" y="52955"/>
                      <a:pt x="206294" y="52958"/>
                      <a:pt x="206521" y="52958"/>
                    </a:cubicBezTo>
                    <a:cubicBezTo>
                      <a:pt x="221084" y="52958"/>
                      <a:pt x="232937" y="41123"/>
                      <a:pt x="232937" y="26479"/>
                    </a:cubicBezTo>
                    <a:cubicBezTo>
                      <a:pt x="232937" y="11834"/>
                      <a:pt x="221084" y="0"/>
                      <a:pt x="206521"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5" name="Google Shape;515;p46"/>
              <p:cNvSpPr/>
              <p:nvPr/>
            </p:nvSpPr>
            <p:spPr>
              <a:xfrm>
                <a:off x="1019600" y="1018181"/>
                <a:ext cx="4008350" cy="15800"/>
              </a:xfrm>
              <a:custGeom>
                <a:avLst/>
                <a:gdLst/>
                <a:ahLst/>
                <a:cxnLst/>
                <a:rect l="l" t="t" r="r" b="b"/>
                <a:pathLst>
                  <a:path w="160334" h="632" extrusionOk="0">
                    <a:moveTo>
                      <a:pt x="80167" y="1"/>
                    </a:moveTo>
                    <a:lnTo>
                      <a:pt x="40084" y="127"/>
                    </a:lnTo>
                    <a:lnTo>
                      <a:pt x="20042" y="127"/>
                    </a:lnTo>
                    <a:lnTo>
                      <a:pt x="1" y="379"/>
                    </a:lnTo>
                    <a:lnTo>
                      <a:pt x="20042" y="505"/>
                    </a:lnTo>
                    <a:lnTo>
                      <a:pt x="40084" y="505"/>
                    </a:lnTo>
                    <a:lnTo>
                      <a:pt x="80167" y="631"/>
                    </a:lnTo>
                    <a:lnTo>
                      <a:pt x="120250" y="505"/>
                    </a:lnTo>
                    <a:lnTo>
                      <a:pt x="140292" y="505"/>
                    </a:lnTo>
                    <a:lnTo>
                      <a:pt x="160333" y="379"/>
                    </a:lnTo>
                    <a:lnTo>
                      <a:pt x="140292" y="127"/>
                    </a:lnTo>
                    <a:lnTo>
                      <a:pt x="120250" y="127"/>
                    </a:lnTo>
                    <a:lnTo>
                      <a:pt x="80167"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6" name="Google Shape;516;p46"/>
              <p:cNvSpPr/>
              <p:nvPr/>
            </p:nvSpPr>
            <p:spPr>
              <a:xfrm>
                <a:off x="868307" y="1128481"/>
                <a:ext cx="2977900" cy="15775"/>
              </a:xfrm>
              <a:custGeom>
                <a:avLst/>
                <a:gdLst/>
                <a:ahLst/>
                <a:cxnLst/>
                <a:rect l="l" t="t" r="r" b="b"/>
                <a:pathLst>
                  <a:path w="119116" h="631" extrusionOk="0">
                    <a:moveTo>
                      <a:pt x="29748" y="0"/>
                    </a:moveTo>
                    <a:lnTo>
                      <a:pt x="14874" y="126"/>
                    </a:lnTo>
                    <a:lnTo>
                      <a:pt x="1" y="253"/>
                    </a:lnTo>
                    <a:lnTo>
                      <a:pt x="14874" y="379"/>
                    </a:lnTo>
                    <a:lnTo>
                      <a:pt x="29748" y="505"/>
                    </a:lnTo>
                    <a:lnTo>
                      <a:pt x="59495" y="631"/>
                    </a:lnTo>
                    <a:lnTo>
                      <a:pt x="89368" y="505"/>
                    </a:lnTo>
                    <a:lnTo>
                      <a:pt x="104242" y="379"/>
                    </a:lnTo>
                    <a:lnTo>
                      <a:pt x="119116" y="253"/>
                    </a:lnTo>
                    <a:lnTo>
                      <a:pt x="104242" y="126"/>
                    </a:lnTo>
                    <a:lnTo>
                      <a:pt x="89368"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7" name="Google Shape;517;p46"/>
              <p:cNvSpPr/>
              <p:nvPr/>
            </p:nvSpPr>
            <p:spPr>
              <a:xfrm>
                <a:off x="1763300" y="1336456"/>
                <a:ext cx="1941150" cy="12625"/>
              </a:xfrm>
              <a:custGeom>
                <a:avLst/>
                <a:gdLst/>
                <a:ahLst/>
                <a:cxnLst/>
                <a:rect l="l" t="t" r="r" b="b"/>
                <a:pathLst>
                  <a:path w="77646" h="505" extrusionOk="0">
                    <a:moveTo>
                      <a:pt x="19411" y="1"/>
                    </a:moveTo>
                    <a:cubicBezTo>
                      <a:pt x="12983" y="1"/>
                      <a:pt x="6555" y="1"/>
                      <a:pt x="0" y="253"/>
                    </a:cubicBezTo>
                    <a:cubicBezTo>
                      <a:pt x="6555" y="379"/>
                      <a:pt x="12983" y="379"/>
                      <a:pt x="19411" y="505"/>
                    </a:cubicBezTo>
                    <a:lnTo>
                      <a:pt x="58234" y="505"/>
                    </a:lnTo>
                    <a:cubicBezTo>
                      <a:pt x="64663" y="379"/>
                      <a:pt x="71217" y="253"/>
                      <a:pt x="77645" y="253"/>
                    </a:cubicBezTo>
                    <a:cubicBezTo>
                      <a:pt x="71217" y="1"/>
                      <a:pt x="64663" y="1"/>
                      <a:pt x="58234"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8" name="Google Shape;518;p46"/>
              <p:cNvSpPr/>
              <p:nvPr/>
            </p:nvSpPr>
            <p:spPr>
              <a:xfrm>
                <a:off x="672975" y="1462506"/>
                <a:ext cx="2149150" cy="15775"/>
              </a:xfrm>
              <a:custGeom>
                <a:avLst/>
                <a:gdLst/>
                <a:ahLst/>
                <a:cxnLst/>
                <a:rect l="l" t="t" r="r" b="b"/>
                <a:pathLst>
                  <a:path w="85966" h="631" extrusionOk="0">
                    <a:moveTo>
                      <a:pt x="42983" y="0"/>
                    </a:moveTo>
                    <a:lnTo>
                      <a:pt x="21555" y="126"/>
                    </a:lnTo>
                    <a:lnTo>
                      <a:pt x="10841" y="253"/>
                    </a:lnTo>
                    <a:lnTo>
                      <a:pt x="1" y="379"/>
                    </a:lnTo>
                    <a:lnTo>
                      <a:pt x="10841" y="505"/>
                    </a:lnTo>
                    <a:lnTo>
                      <a:pt x="21555" y="631"/>
                    </a:lnTo>
                    <a:lnTo>
                      <a:pt x="64411" y="631"/>
                    </a:lnTo>
                    <a:lnTo>
                      <a:pt x="75251" y="505"/>
                    </a:lnTo>
                    <a:lnTo>
                      <a:pt x="85965" y="379"/>
                    </a:lnTo>
                    <a:lnTo>
                      <a:pt x="75251" y="253"/>
                    </a:lnTo>
                    <a:lnTo>
                      <a:pt x="64411" y="126"/>
                    </a:lnTo>
                    <a:lnTo>
                      <a:pt x="42983"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19" name="Google Shape;519;p46"/>
              <p:cNvSpPr/>
              <p:nvPr/>
            </p:nvSpPr>
            <p:spPr>
              <a:xfrm>
                <a:off x="3861975" y="1235631"/>
                <a:ext cx="1726875" cy="15775"/>
              </a:xfrm>
              <a:custGeom>
                <a:avLst/>
                <a:gdLst/>
                <a:ahLst/>
                <a:cxnLst/>
                <a:rect l="l" t="t" r="r" b="b"/>
                <a:pathLst>
                  <a:path w="69075" h="631" extrusionOk="0">
                    <a:moveTo>
                      <a:pt x="34538" y="0"/>
                    </a:moveTo>
                    <a:lnTo>
                      <a:pt x="17269" y="126"/>
                    </a:lnTo>
                    <a:cubicBezTo>
                      <a:pt x="11471" y="126"/>
                      <a:pt x="5799" y="252"/>
                      <a:pt x="1" y="378"/>
                    </a:cubicBezTo>
                    <a:cubicBezTo>
                      <a:pt x="5799" y="378"/>
                      <a:pt x="11471" y="504"/>
                      <a:pt x="17269" y="630"/>
                    </a:cubicBezTo>
                    <a:lnTo>
                      <a:pt x="51806" y="630"/>
                    </a:lnTo>
                    <a:cubicBezTo>
                      <a:pt x="57605" y="504"/>
                      <a:pt x="63277" y="504"/>
                      <a:pt x="69075" y="378"/>
                    </a:cubicBezTo>
                    <a:cubicBezTo>
                      <a:pt x="63277" y="126"/>
                      <a:pt x="57605" y="126"/>
                      <a:pt x="51806" y="126"/>
                    </a:cubicBezTo>
                    <a:lnTo>
                      <a:pt x="34538"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sp>
          <p:nvSpPr>
            <p:cNvPr id="520" name="Google Shape;520;p46"/>
            <p:cNvSpPr/>
            <p:nvPr/>
          </p:nvSpPr>
          <p:spPr>
            <a:xfrm>
              <a:off x="-219725" y="-51373"/>
              <a:ext cx="3728949" cy="696700"/>
            </a:xfrm>
            <a:custGeom>
              <a:avLst/>
              <a:gdLst/>
              <a:ahLst/>
              <a:cxnLst/>
              <a:rect l="l" t="t" r="r" b="b"/>
              <a:pathLst>
                <a:path w="244281" h="64915" extrusionOk="0">
                  <a:moveTo>
                    <a:pt x="212517" y="1513"/>
                  </a:moveTo>
                  <a:cubicBezTo>
                    <a:pt x="229659" y="1513"/>
                    <a:pt x="243524" y="15378"/>
                    <a:pt x="243524" y="32521"/>
                  </a:cubicBezTo>
                  <a:cubicBezTo>
                    <a:pt x="243524" y="49537"/>
                    <a:pt x="229659" y="63402"/>
                    <a:pt x="212517" y="63402"/>
                  </a:cubicBezTo>
                  <a:lnTo>
                    <a:pt x="2647" y="63402"/>
                  </a:lnTo>
                  <a:cubicBezTo>
                    <a:pt x="13235" y="36806"/>
                    <a:pt x="13361" y="15882"/>
                    <a:pt x="3152" y="1513"/>
                  </a:cubicBezTo>
                  <a:close/>
                  <a:moveTo>
                    <a:pt x="0" y="0"/>
                  </a:moveTo>
                  <a:lnTo>
                    <a:pt x="1009" y="1135"/>
                  </a:lnTo>
                  <a:cubicBezTo>
                    <a:pt x="11849" y="15378"/>
                    <a:pt x="11849" y="36428"/>
                    <a:pt x="883" y="63906"/>
                  </a:cubicBezTo>
                  <a:lnTo>
                    <a:pt x="505" y="64915"/>
                  </a:lnTo>
                  <a:lnTo>
                    <a:pt x="212517" y="64915"/>
                  </a:lnTo>
                  <a:cubicBezTo>
                    <a:pt x="230163" y="64537"/>
                    <a:pt x="244281" y="50167"/>
                    <a:pt x="244281" y="32521"/>
                  </a:cubicBezTo>
                  <a:cubicBezTo>
                    <a:pt x="244281" y="14748"/>
                    <a:pt x="230163" y="378"/>
                    <a:pt x="212517" y="0"/>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sp>
        <p:nvSpPr>
          <p:cNvPr id="521" name="Google Shape;521;p46"/>
          <p:cNvSpPr/>
          <p:nvPr/>
        </p:nvSpPr>
        <p:spPr>
          <a:xfrm>
            <a:off x="5825525" y="109600"/>
            <a:ext cx="429900" cy="429900"/>
          </a:xfrm>
          <a:prstGeom prst="rect">
            <a:avLst/>
          </a:prstGeom>
          <a:solidFill>
            <a:schemeClr val="l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22" name="Google Shape;522;p46"/>
          <p:cNvSpPr/>
          <p:nvPr/>
        </p:nvSpPr>
        <p:spPr>
          <a:xfrm>
            <a:off x="3064400" y="539500"/>
            <a:ext cx="537600" cy="537600"/>
          </a:xfrm>
          <a:prstGeom prst="ellipse">
            <a:avLst/>
          </a:prstGeom>
          <a:solidFill>
            <a:schemeClr val="dk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23" name="Google Shape;523;p46"/>
          <p:cNvSpPr/>
          <p:nvPr/>
        </p:nvSpPr>
        <p:spPr>
          <a:xfrm>
            <a:off x="8512376" y="1305750"/>
            <a:ext cx="429900" cy="429900"/>
          </a:xfrm>
          <a:prstGeom prst="ellipse">
            <a:avLst/>
          </a:prstGeom>
          <a:solidFill>
            <a:schemeClr val="lt2"/>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pic>
        <p:nvPicPr>
          <p:cNvPr id="29" name="Picture 28">
            <a:extLst>
              <a:ext uri="{FF2B5EF4-FFF2-40B4-BE49-F238E27FC236}">
                <a16:creationId xmlns:a16="http://schemas.microsoft.com/office/drawing/2014/main" id="{261874EE-B808-9723-6183-AAA1F1D5C8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430;p42">
            <a:extLst>
              <a:ext uri="{FF2B5EF4-FFF2-40B4-BE49-F238E27FC236}">
                <a16:creationId xmlns:a16="http://schemas.microsoft.com/office/drawing/2014/main" id="{B7446C3D-DEE0-BB42-E7B1-A67EC02B9BC9}"/>
              </a:ext>
            </a:extLst>
          </p:cNvPr>
          <p:cNvSpPr/>
          <p:nvPr/>
        </p:nvSpPr>
        <p:spPr>
          <a:xfrm>
            <a:off x="3073574" y="1963101"/>
            <a:ext cx="2485197" cy="2498947"/>
          </a:xfrm>
          <a:prstGeom prst="ellipse">
            <a:avLst/>
          </a:prstGeom>
          <a:solidFill>
            <a:schemeClr val="dk2"/>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17" name="Google Shape;430;p42">
            <a:extLst>
              <a:ext uri="{FF2B5EF4-FFF2-40B4-BE49-F238E27FC236}">
                <a16:creationId xmlns:a16="http://schemas.microsoft.com/office/drawing/2014/main" id="{A4A5EFED-B1E1-ABF3-AD1A-173A3024A4CD}"/>
              </a:ext>
            </a:extLst>
          </p:cNvPr>
          <p:cNvSpPr/>
          <p:nvPr/>
        </p:nvSpPr>
        <p:spPr>
          <a:xfrm>
            <a:off x="5705129" y="660942"/>
            <a:ext cx="3068406" cy="3068406"/>
          </a:xfrm>
          <a:prstGeom prst="ellipse">
            <a:avLst/>
          </a:prstGeom>
          <a:solidFill>
            <a:schemeClr val="bg2">
              <a:lumMod val="60000"/>
              <a:lumOff val="4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15" name="Google Shape;430;p42">
            <a:extLst>
              <a:ext uri="{FF2B5EF4-FFF2-40B4-BE49-F238E27FC236}">
                <a16:creationId xmlns:a16="http://schemas.microsoft.com/office/drawing/2014/main" id="{7641F9EA-EDBF-8283-318E-FCF038D17501}"/>
              </a:ext>
            </a:extLst>
          </p:cNvPr>
          <p:cNvSpPr/>
          <p:nvPr/>
        </p:nvSpPr>
        <p:spPr>
          <a:xfrm>
            <a:off x="572669" y="1013022"/>
            <a:ext cx="2364245" cy="2364245"/>
          </a:xfrm>
          <a:prstGeom prst="ellipse">
            <a:avLst/>
          </a:prstGeom>
          <a:solidFill>
            <a:schemeClr val="tx2"/>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8" name="Title 7">
            <a:extLst>
              <a:ext uri="{FF2B5EF4-FFF2-40B4-BE49-F238E27FC236}">
                <a16:creationId xmlns:a16="http://schemas.microsoft.com/office/drawing/2014/main" id="{5EF8A847-FD74-E392-5FB2-A23B068CE7A2}"/>
              </a:ext>
            </a:extLst>
          </p:cNvPr>
          <p:cNvSpPr>
            <a:spLocks noGrp="1"/>
          </p:cNvSpPr>
          <p:nvPr>
            <p:ph type="title"/>
          </p:nvPr>
        </p:nvSpPr>
        <p:spPr>
          <a:xfrm>
            <a:off x="292439" y="272630"/>
            <a:ext cx="7717500" cy="572700"/>
          </a:xfrm>
        </p:spPr>
        <p:txBody>
          <a:bodyPr/>
          <a:lstStyle/>
          <a:p>
            <a:r>
              <a:rPr lang="id-ID" dirty="0">
                <a:latin typeface="PT Sans" panose="020B0503020203020204" pitchFamily="34" charset="0"/>
              </a:rPr>
              <a:t>Piramida Ekologi</a:t>
            </a:r>
            <a:endParaRPr lang="en-US" dirty="0">
              <a:latin typeface="PT Sans" panose="020B0503020203020204" pitchFamily="34" charset="0"/>
            </a:endParaRPr>
          </a:p>
        </p:txBody>
      </p:sp>
      <p:sp>
        <p:nvSpPr>
          <p:cNvPr id="10" name="Title 9">
            <a:extLst>
              <a:ext uri="{FF2B5EF4-FFF2-40B4-BE49-F238E27FC236}">
                <a16:creationId xmlns:a16="http://schemas.microsoft.com/office/drawing/2014/main" id="{5827EF94-53F9-6AA4-74FF-8E927095D64D}"/>
              </a:ext>
            </a:extLst>
          </p:cNvPr>
          <p:cNvSpPr>
            <a:spLocks noGrp="1"/>
          </p:cNvSpPr>
          <p:nvPr>
            <p:ph type="title" idx="2"/>
          </p:nvPr>
        </p:nvSpPr>
        <p:spPr>
          <a:xfrm>
            <a:off x="478072" y="1526601"/>
            <a:ext cx="2605200" cy="436500"/>
          </a:xfrm>
        </p:spPr>
        <p:txBody>
          <a:bodyPr/>
          <a:lstStyle/>
          <a:p>
            <a:r>
              <a:rPr lang="en-US" dirty="0" err="1">
                <a:solidFill>
                  <a:srgbClr val="000000"/>
                </a:solidFill>
                <a:latin typeface="PT Sans" panose="020B0503020203020204" pitchFamily="34" charset="0"/>
              </a:rPr>
              <a:t>Piramida</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Jumlah</a:t>
            </a:r>
            <a:endParaRPr lang="en-US" dirty="0">
              <a:solidFill>
                <a:srgbClr val="000000"/>
              </a:solidFill>
              <a:latin typeface="PT Sans" panose="020B0503020203020204" pitchFamily="34" charset="0"/>
            </a:endParaRPr>
          </a:p>
        </p:txBody>
      </p:sp>
      <p:sp>
        <p:nvSpPr>
          <p:cNvPr id="9" name="Subtitle 8">
            <a:extLst>
              <a:ext uri="{FF2B5EF4-FFF2-40B4-BE49-F238E27FC236}">
                <a16:creationId xmlns:a16="http://schemas.microsoft.com/office/drawing/2014/main" id="{7555B4D1-ED46-B170-90A4-87EB055EE75F}"/>
              </a:ext>
            </a:extLst>
          </p:cNvPr>
          <p:cNvSpPr>
            <a:spLocks noGrp="1"/>
          </p:cNvSpPr>
          <p:nvPr>
            <p:ph type="subTitle" idx="1"/>
          </p:nvPr>
        </p:nvSpPr>
        <p:spPr>
          <a:xfrm>
            <a:off x="478068" y="1810876"/>
            <a:ext cx="2605200" cy="651000"/>
          </a:xfrm>
        </p:spPr>
        <p:txBody>
          <a:bodyPr/>
          <a:lstStyle/>
          <a:p>
            <a:pPr marL="0" indent="0"/>
            <a:r>
              <a:rPr lang="id-ID" dirty="0">
                <a:solidFill>
                  <a:srgbClr val="000000"/>
                </a:solidFill>
                <a:latin typeface="PT Sans" panose="020B0503020203020204" pitchFamily="34" charset="0"/>
              </a:rPr>
              <a:t>P</a:t>
            </a:r>
            <a:r>
              <a:rPr lang="en-US" dirty="0" err="1">
                <a:solidFill>
                  <a:srgbClr val="000000"/>
                </a:solidFill>
                <a:latin typeface="PT Sans" panose="020B0503020203020204" pitchFamily="34" charset="0"/>
              </a:rPr>
              <a:t>iramida</a:t>
            </a:r>
            <a:r>
              <a:rPr lang="en-US" dirty="0">
                <a:solidFill>
                  <a:srgbClr val="000000"/>
                </a:solidFill>
                <a:latin typeface="PT Sans" panose="020B0503020203020204" pitchFamily="34" charset="0"/>
              </a:rPr>
              <a:t> yang</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menunjukkan</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jumlah</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organisme</a:t>
            </a:r>
            <a:r>
              <a:rPr lang="en-US" dirty="0">
                <a:solidFill>
                  <a:srgbClr val="000000"/>
                </a:solidFill>
                <a:latin typeface="PT Sans" panose="020B0503020203020204" pitchFamily="34" charset="0"/>
              </a:rPr>
              <a:t> pada </a:t>
            </a:r>
            <a:r>
              <a:rPr lang="en-US" dirty="0" err="1">
                <a:solidFill>
                  <a:srgbClr val="000000"/>
                </a:solidFill>
                <a:latin typeface="PT Sans" panose="020B0503020203020204" pitchFamily="34" charset="0"/>
              </a:rPr>
              <a:t>tiap</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tingkatan</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trofik</a:t>
            </a:r>
            <a:r>
              <a:rPr lang="en-US" dirty="0">
                <a:solidFill>
                  <a:srgbClr val="000000"/>
                </a:solidFill>
                <a:latin typeface="PT Sans" panose="020B0503020203020204" pitchFamily="34" charset="0"/>
              </a:rPr>
              <a:t>.</a:t>
            </a:r>
          </a:p>
        </p:txBody>
      </p:sp>
      <p:sp>
        <p:nvSpPr>
          <p:cNvPr id="11" name="Title 10">
            <a:extLst>
              <a:ext uri="{FF2B5EF4-FFF2-40B4-BE49-F238E27FC236}">
                <a16:creationId xmlns:a16="http://schemas.microsoft.com/office/drawing/2014/main" id="{76AD4627-8E8B-5B70-3666-3EE3D514D570}"/>
              </a:ext>
            </a:extLst>
          </p:cNvPr>
          <p:cNvSpPr>
            <a:spLocks noGrp="1"/>
          </p:cNvSpPr>
          <p:nvPr>
            <p:ph type="title" idx="3"/>
          </p:nvPr>
        </p:nvSpPr>
        <p:spPr>
          <a:xfrm>
            <a:off x="5929817" y="1314562"/>
            <a:ext cx="2605200" cy="436500"/>
          </a:xfrm>
        </p:spPr>
        <p:txBody>
          <a:bodyPr/>
          <a:lstStyle/>
          <a:p>
            <a:r>
              <a:rPr lang="en-US" dirty="0" err="1">
                <a:solidFill>
                  <a:srgbClr val="000000"/>
                </a:solidFill>
                <a:latin typeface="PT Sans" panose="020B0503020203020204" pitchFamily="34" charset="0"/>
              </a:rPr>
              <a:t>Piramida</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Biomassa</a:t>
            </a:r>
            <a:endParaRPr lang="en-US" dirty="0">
              <a:solidFill>
                <a:srgbClr val="000000"/>
              </a:solidFill>
              <a:latin typeface="PT Sans" panose="020B0503020203020204" pitchFamily="34" charset="0"/>
            </a:endParaRPr>
          </a:p>
        </p:txBody>
      </p:sp>
      <p:sp>
        <p:nvSpPr>
          <p:cNvPr id="12" name="Subtitle 11">
            <a:extLst>
              <a:ext uri="{FF2B5EF4-FFF2-40B4-BE49-F238E27FC236}">
                <a16:creationId xmlns:a16="http://schemas.microsoft.com/office/drawing/2014/main" id="{A9D38BEE-E165-767C-03EA-CEBA68948D67}"/>
              </a:ext>
            </a:extLst>
          </p:cNvPr>
          <p:cNvSpPr>
            <a:spLocks noGrp="1"/>
          </p:cNvSpPr>
          <p:nvPr>
            <p:ph type="subTitle" idx="4"/>
          </p:nvPr>
        </p:nvSpPr>
        <p:spPr>
          <a:xfrm>
            <a:off x="5851485" y="1598837"/>
            <a:ext cx="2846549" cy="651000"/>
          </a:xfrm>
        </p:spPr>
        <p:txBody>
          <a:bodyPr/>
          <a:lstStyle/>
          <a:p>
            <a:pPr marL="0" indent="0"/>
            <a:r>
              <a:rPr lang="id-ID" dirty="0">
                <a:solidFill>
                  <a:srgbClr val="000000"/>
                </a:solidFill>
                <a:latin typeface="PT Sans" panose="020B0503020203020204" pitchFamily="34" charset="0"/>
              </a:rPr>
              <a:t>P</a:t>
            </a:r>
            <a:r>
              <a:rPr lang="en-US" dirty="0" err="1">
                <a:solidFill>
                  <a:srgbClr val="000000"/>
                </a:solidFill>
                <a:latin typeface="PT Sans" panose="020B0503020203020204" pitchFamily="34" charset="0"/>
              </a:rPr>
              <a:t>iramida</a:t>
            </a:r>
            <a:r>
              <a:rPr lang="en-US" dirty="0">
                <a:solidFill>
                  <a:srgbClr val="000000"/>
                </a:solidFill>
                <a:latin typeface="PT Sans" panose="020B0503020203020204" pitchFamily="34" charset="0"/>
              </a:rPr>
              <a:t> yang</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menggambarkan</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berat</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atau</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massa</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kering</a:t>
            </a:r>
            <a:r>
              <a:rPr lang="en-US" dirty="0">
                <a:solidFill>
                  <a:srgbClr val="000000"/>
                </a:solidFill>
                <a:latin typeface="PT Sans" panose="020B0503020203020204" pitchFamily="34" charset="0"/>
              </a:rPr>
              <a:t> total </a:t>
            </a:r>
            <a:r>
              <a:rPr lang="en-US" dirty="0" err="1">
                <a:solidFill>
                  <a:srgbClr val="000000"/>
                </a:solidFill>
                <a:latin typeface="PT Sans" panose="020B0503020203020204" pitchFamily="34" charset="0"/>
              </a:rPr>
              <a:t>organisme</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hidup</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dari</a:t>
            </a:r>
            <a:r>
              <a:rPr lang="en-US" dirty="0">
                <a:solidFill>
                  <a:srgbClr val="000000"/>
                </a:solidFill>
                <a:latin typeface="PT Sans" panose="020B0503020203020204" pitchFamily="34" charset="0"/>
              </a:rPr>
              <a:t> masing</a:t>
            </a:r>
            <a:r>
              <a:rPr lang="id-ID" dirty="0">
                <a:solidFill>
                  <a:srgbClr val="000000"/>
                </a:solidFill>
                <a:latin typeface="PT Sans" panose="020B0503020203020204" pitchFamily="34" charset="0"/>
              </a:rPr>
              <a:t>-</a:t>
            </a:r>
            <a:r>
              <a:rPr lang="en-US" dirty="0">
                <a:solidFill>
                  <a:srgbClr val="000000"/>
                </a:solidFill>
                <a:latin typeface="PT Sans" panose="020B0503020203020204" pitchFamily="34" charset="0"/>
              </a:rPr>
              <a:t>masing</a:t>
            </a:r>
          </a:p>
          <a:p>
            <a:pPr marL="0" indent="0"/>
            <a:r>
              <a:rPr lang="en-US" dirty="0" err="1">
                <a:solidFill>
                  <a:srgbClr val="000000"/>
                </a:solidFill>
                <a:latin typeface="PT Sans" panose="020B0503020203020204" pitchFamily="34" charset="0"/>
              </a:rPr>
              <a:t>tingkat</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trofiknya</a:t>
            </a:r>
            <a:r>
              <a:rPr lang="en-US" dirty="0">
                <a:solidFill>
                  <a:srgbClr val="000000"/>
                </a:solidFill>
                <a:latin typeface="PT Sans" panose="020B0503020203020204" pitchFamily="34" charset="0"/>
              </a:rPr>
              <a:t> pada </a:t>
            </a:r>
            <a:r>
              <a:rPr lang="en-US" dirty="0" err="1">
                <a:solidFill>
                  <a:srgbClr val="000000"/>
                </a:solidFill>
                <a:latin typeface="PT Sans" panose="020B0503020203020204" pitchFamily="34" charset="0"/>
              </a:rPr>
              <a:t>suatu</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ekosistem</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dalam</a:t>
            </a:r>
            <a:r>
              <a:rPr lang="id-ID"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kurun</a:t>
            </a:r>
            <a:r>
              <a:rPr lang="en-US" dirty="0">
                <a:solidFill>
                  <a:srgbClr val="000000"/>
                </a:solidFill>
                <a:latin typeface="PT Sans" panose="020B0503020203020204" pitchFamily="34" charset="0"/>
              </a:rPr>
              <a:t> </a:t>
            </a:r>
            <a:endParaRPr lang="id-ID" dirty="0">
              <a:solidFill>
                <a:srgbClr val="000000"/>
              </a:solidFill>
              <a:latin typeface="PT Sans" panose="020B0503020203020204" pitchFamily="34" charset="0"/>
            </a:endParaRPr>
          </a:p>
          <a:p>
            <a:pPr marL="0" indent="0"/>
            <a:r>
              <a:rPr lang="en-US" dirty="0" err="1">
                <a:solidFill>
                  <a:srgbClr val="000000"/>
                </a:solidFill>
                <a:latin typeface="PT Sans" panose="020B0503020203020204" pitchFamily="34" charset="0"/>
              </a:rPr>
              <a:t>waktu</a:t>
            </a:r>
            <a:r>
              <a:rPr lang="en-US" dirty="0">
                <a:solidFill>
                  <a:srgbClr val="000000"/>
                </a:solidFill>
                <a:latin typeface="PT Sans" panose="020B0503020203020204" pitchFamily="34" charset="0"/>
              </a:rPr>
              <a:t> </a:t>
            </a:r>
            <a:r>
              <a:rPr lang="en-US" dirty="0" err="1">
                <a:solidFill>
                  <a:srgbClr val="000000"/>
                </a:solidFill>
                <a:latin typeface="PT Sans" panose="020B0503020203020204" pitchFamily="34" charset="0"/>
              </a:rPr>
              <a:t>tertentu</a:t>
            </a:r>
            <a:r>
              <a:rPr lang="en-US" dirty="0">
                <a:solidFill>
                  <a:srgbClr val="000000"/>
                </a:solidFill>
                <a:latin typeface="PT Sans" panose="020B0503020203020204" pitchFamily="34" charset="0"/>
              </a:rPr>
              <a:t>.</a:t>
            </a:r>
          </a:p>
        </p:txBody>
      </p:sp>
      <p:sp>
        <p:nvSpPr>
          <p:cNvPr id="13" name="Title 9">
            <a:extLst>
              <a:ext uri="{FF2B5EF4-FFF2-40B4-BE49-F238E27FC236}">
                <a16:creationId xmlns:a16="http://schemas.microsoft.com/office/drawing/2014/main" id="{56DC4C8B-E1C0-514E-31DC-A95FE97AC858}"/>
              </a:ext>
            </a:extLst>
          </p:cNvPr>
          <p:cNvSpPr txBox="1">
            <a:spLocks/>
          </p:cNvSpPr>
          <p:nvPr/>
        </p:nvSpPr>
        <p:spPr>
          <a:xfrm>
            <a:off x="3018420" y="2455427"/>
            <a:ext cx="2605200" cy="4365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000"/>
              <a:buFont typeface="Signika"/>
              <a:buNone/>
              <a:defRPr sz="2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en-US" kern="0" dirty="0" err="1">
                <a:solidFill>
                  <a:srgbClr val="000000"/>
                </a:solidFill>
                <a:latin typeface="PT Sans" panose="020B0503020203020204" pitchFamily="34" charset="0"/>
              </a:rPr>
              <a:t>Piramida</a:t>
            </a:r>
            <a:r>
              <a:rPr lang="en-US" kern="0" dirty="0">
                <a:solidFill>
                  <a:srgbClr val="000000"/>
                </a:solidFill>
                <a:latin typeface="PT Sans" panose="020B0503020203020204" pitchFamily="34" charset="0"/>
              </a:rPr>
              <a:t> </a:t>
            </a:r>
            <a:r>
              <a:rPr lang="en-US" kern="0" dirty="0" err="1">
                <a:solidFill>
                  <a:srgbClr val="000000"/>
                </a:solidFill>
                <a:latin typeface="PT Sans" panose="020B0503020203020204" pitchFamily="34" charset="0"/>
              </a:rPr>
              <a:t>Energi</a:t>
            </a:r>
            <a:endParaRPr lang="en-US" kern="0" dirty="0">
              <a:solidFill>
                <a:srgbClr val="000000"/>
              </a:solidFill>
              <a:latin typeface="PT Sans" panose="020B0503020203020204" pitchFamily="34" charset="0"/>
            </a:endParaRPr>
          </a:p>
        </p:txBody>
      </p:sp>
      <p:sp>
        <p:nvSpPr>
          <p:cNvPr id="14" name="Subtitle 8">
            <a:extLst>
              <a:ext uri="{FF2B5EF4-FFF2-40B4-BE49-F238E27FC236}">
                <a16:creationId xmlns:a16="http://schemas.microsoft.com/office/drawing/2014/main" id="{8EE489A7-C2FA-945F-2B1C-487A1FCD51F3}"/>
              </a:ext>
            </a:extLst>
          </p:cNvPr>
          <p:cNvSpPr txBox="1">
            <a:spLocks/>
          </p:cNvSpPr>
          <p:nvPr/>
        </p:nvSpPr>
        <p:spPr>
          <a:xfrm>
            <a:off x="3181435" y="2837044"/>
            <a:ext cx="2337890" cy="651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9pPr>
          </a:lstStyle>
          <a:p>
            <a:pPr marL="0" indent="0" defTabSz="914355">
              <a:buClr>
                <a:srgbClr val="0C4F72"/>
              </a:buClr>
            </a:pPr>
            <a:r>
              <a:rPr lang="id-ID" kern="0" dirty="0">
                <a:solidFill>
                  <a:srgbClr val="000000"/>
                </a:solidFill>
                <a:latin typeface="PT Sans" panose="020B0503020203020204" pitchFamily="34" charset="0"/>
              </a:rPr>
              <a:t>P</a:t>
            </a:r>
            <a:r>
              <a:rPr lang="en-US" kern="0" dirty="0" err="1">
                <a:solidFill>
                  <a:srgbClr val="000000"/>
                </a:solidFill>
                <a:latin typeface="PT Sans" panose="020B0503020203020204" pitchFamily="34" charset="0"/>
              </a:rPr>
              <a:t>iramida</a:t>
            </a:r>
            <a:r>
              <a:rPr lang="en-US" kern="0" dirty="0">
                <a:solidFill>
                  <a:srgbClr val="000000"/>
                </a:solidFill>
                <a:latin typeface="PT Sans" panose="020B0503020203020204" pitchFamily="34" charset="0"/>
              </a:rPr>
              <a:t> yang</a:t>
            </a:r>
          </a:p>
          <a:p>
            <a:pPr marL="0" indent="0" defTabSz="914355">
              <a:buClr>
                <a:srgbClr val="0C4F72"/>
              </a:buClr>
            </a:pPr>
            <a:r>
              <a:rPr lang="en-US" kern="0" dirty="0" err="1">
                <a:solidFill>
                  <a:srgbClr val="000000"/>
                </a:solidFill>
                <a:latin typeface="PT Sans" panose="020B0503020203020204" pitchFamily="34" charset="0"/>
              </a:rPr>
              <a:t>menggambarkan</a:t>
            </a:r>
            <a:r>
              <a:rPr lang="en-US" kern="0" dirty="0">
                <a:solidFill>
                  <a:srgbClr val="000000"/>
                </a:solidFill>
                <a:latin typeface="PT Sans" panose="020B0503020203020204" pitchFamily="34" charset="0"/>
              </a:rPr>
              <a:t> </a:t>
            </a:r>
            <a:endParaRPr lang="id-ID" kern="0" dirty="0">
              <a:solidFill>
                <a:srgbClr val="000000"/>
              </a:solidFill>
              <a:latin typeface="PT Sans" panose="020B0503020203020204" pitchFamily="34" charset="0"/>
            </a:endParaRPr>
          </a:p>
          <a:p>
            <a:pPr marL="0" indent="0" defTabSz="914355">
              <a:buClr>
                <a:srgbClr val="0C4F72"/>
              </a:buClr>
            </a:pPr>
            <a:r>
              <a:rPr lang="en-US" kern="0" dirty="0" err="1">
                <a:solidFill>
                  <a:srgbClr val="000000"/>
                </a:solidFill>
                <a:latin typeface="PT Sans" panose="020B0503020203020204" pitchFamily="34" charset="0"/>
              </a:rPr>
              <a:t>terjadinya</a:t>
            </a:r>
            <a:r>
              <a:rPr lang="en-US" kern="0" dirty="0">
                <a:solidFill>
                  <a:srgbClr val="000000"/>
                </a:solidFill>
                <a:latin typeface="PT Sans" panose="020B0503020203020204" pitchFamily="34" charset="0"/>
              </a:rPr>
              <a:t> </a:t>
            </a:r>
            <a:r>
              <a:rPr lang="en-US" kern="0" dirty="0" err="1">
                <a:solidFill>
                  <a:srgbClr val="000000"/>
                </a:solidFill>
                <a:latin typeface="PT Sans" panose="020B0503020203020204" pitchFamily="34" charset="0"/>
              </a:rPr>
              <a:t>penurunan</a:t>
            </a:r>
            <a:r>
              <a:rPr lang="en-US" kern="0" dirty="0">
                <a:solidFill>
                  <a:srgbClr val="000000"/>
                </a:solidFill>
                <a:latin typeface="PT Sans" panose="020B0503020203020204" pitchFamily="34" charset="0"/>
              </a:rPr>
              <a:t> </a:t>
            </a:r>
            <a:r>
              <a:rPr lang="en-US" kern="0" dirty="0" err="1">
                <a:solidFill>
                  <a:srgbClr val="000000"/>
                </a:solidFill>
                <a:latin typeface="PT Sans" panose="020B0503020203020204" pitchFamily="34" charset="0"/>
              </a:rPr>
              <a:t>energi</a:t>
            </a:r>
            <a:r>
              <a:rPr lang="id-ID" kern="0" dirty="0">
                <a:solidFill>
                  <a:srgbClr val="000000"/>
                </a:solidFill>
                <a:latin typeface="PT Sans" panose="020B0503020203020204" pitchFamily="34" charset="0"/>
              </a:rPr>
              <a:t> </a:t>
            </a:r>
            <a:r>
              <a:rPr lang="en-US" kern="0" dirty="0">
                <a:solidFill>
                  <a:srgbClr val="000000"/>
                </a:solidFill>
                <a:latin typeface="PT Sans" panose="020B0503020203020204" pitchFamily="34" charset="0"/>
              </a:rPr>
              <a:t>pada </a:t>
            </a:r>
            <a:r>
              <a:rPr lang="en-US" kern="0" dirty="0" err="1">
                <a:solidFill>
                  <a:srgbClr val="000000"/>
                </a:solidFill>
                <a:latin typeface="PT Sans" panose="020B0503020203020204" pitchFamily="34" charset="0"/>
              </a:rPr>
              <a:t>tiap</a:t>
            </a:r>
            <a:r>
              <a:rPr lang="en-US" kern="0" dirty="0">
                <a:solidFill>
                  <a:srgbClr val="000000"/>
                </a:solidFill>
                <a:latin typeface="PT Sans" panose="020B0503020203020204" pitchFamily="34" charset="0"/>
              </a:rPr>
              <a:t> </a:t>
            </a:r>
            <a:r>
              <a:rPr lang="en-US" kern="0" dirty="0" err="1">
                <a:solidFill>
                  <a:srgbClr val="000000"/>
                </a:solidFill>
                <a:latin typeface="PT Sans" panose="020B0503020203020204" pitchFamily="34" charset="0"/>
              </a:rPr>
              <a:t>tahap</a:t>
            </a:r>
            <a:r>
              <a:rPr lang="en-US" kern="0" dirty="0">
                <a:solidFill>
                  <a:srgbClr val="000000"/>
                </a:solidFill>
                <a:latin typeface="PT Sans" panose="020B0503020203020204" pitchFamily="34" charset="0"/>
              </a:rPr>
              <a:t> </a:t>
            </a:r>
            <a:r>
              <a:rPr lang="en-US" kern="0" dirty="0" err="1">
                <a:solidFill>
                  <a:srgbClr val="000000"/>
                </a:solidFill>
                <a:latin typeface="PT Sans" panose="020B0503020203020204" pitchFamily="34" charset="0"/>
              </a:rPr>
              <a:t>tingkatan</a:t>
            </a:r>
            <a:r>
              <a:rPr lang="en-US" kern="0" dirty="0">
                <a:solidFill>
                  <a:srgbClr val="000000"/>
                </a:solidFill>
                <a:latin typeface="PT Sans" panose="020B0503020203020204" pitchFamily="34" charset="0"/>
              </a:rPr>
              <a:t> </a:t>
            </a:r>
            <a:r>
              <a:rPr lang="en-US" kern="0" dirty="0" err="1">
                <a:solidFill>
                  <a:srgbClr val="000000"/>
                </a:solidFill>
                <a:latin typeface="PT Sans" panose="020B0503020203020204" pitchFamily="34" charset="0"/>
              </a:rPr>
              <a:t>trofik</a:t>
            </a:r>
            <a:r>
              <a:rPr lang="en-US" kern="0" dirty="0">
                <a:solidFill>
                  <a:srgbClr val="000000"/>
                </a:solidFill>
                <a:latin typeface="PT Sans" panose="020B0503020203020204" pitchFamily="34" charset="0"/>
              </a:rPr>
              <a:t>.</a:t>
            </a:r>
          </a:p>
        </p:txBody>
      </p:sp>
      <p:pic>
        <p:nvPicPr>
          <p:cNvPr id="18" name="Picture 17">
            <a:extLst>
              <a:ext uri="{FF2B5EF4-FFF2-40B4-BE49-F238E27FC236}">
                <a16:creationId xmlns:a16="http://schemas.microsoft.com/office/drawing/2014/main" id="{21F3DDDE-D854-64FC-2F66-A8D14B6747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24140038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555B4D1-ED46-B170-90A4-87EB055EE75F}"/>
              </a:ext>
            </a:extLst>
          </p:cNvPr>
          <p:cNvSpPr>
            <a:spLocks noGrp="1"/>
          </p:cNvSpPr>
          <p:nvPr>
            <p:ph type="subTitle" idx="1"/>
          </p:nvPr>
        </p:nvSpPr>
        <p:spPr>
          <a:xfrm>
            <a:off x="556033" y="1963087"/>
            <a:ext cx="2605200" cy="1185589"/>
          </a:xfrm>
        </p:spPr>
        <p:txBody>
          <a:bodyPr/>
          <a:lstStyle/>
          <a:p>
            <a:pPr marL="0" indent="0"/>
            <a:r>
              <a:rPr lang="id-ID" sz="1800" dirty="0">
                <a:solidFill>
                  <a:schemeClr val="tx1"/>
                </a:solidFill>
                <a:latin typeface="PT Sans" panose="020B0503020203020204" pitchFamily="34" charset="0"/>
              </a:rPr>
              <a:t>P</a:t>
            </a:r>
            <a:r>
              <a:rPr lang="en-US" sz="1800" dirty="0" err="1">
                <a:solidFill>
                  <a:schemeClr val="tx1"/>
                </a:solidFill>
                <a:latin typeface="PT Sans" panose="020B0503020203020204" pitchFamily="34" charset="0"/>
              </a:rPr>
              <a:t>iramida</a:t>
            </a:r>
            <a:r>
              <a:rPr lang="en-US" sz="1800" dirty="0">
                <a:solidFill>
                  <a:schemeClr val="tx1"/>
                </a:solidFill>
                <a:latin typeface="PT Sans" panose="020B0503020203020204" pitchFamily="34" charset="0"/>
              </a:rPr>
              <a:t> yang</a:t>
            </a:r>
            <a:r>
              <a:rPr lang="id-ID" sz="1800" dirty="0">
                <a:solidFill>
                  <a:schemeClr val="tx1"/>
                </a:solidFill>
                <a:latin typeface="PT Sans" panose="020B0503020203020204" pitchFamily="34" charset="0"/>
              </a:rPr>
              <a:t> </a:t>
            </a:r>
            <a:r>
              <a:rPr lang="en-US" sz="1800" dirty="0" err="1">
                <a:solidFill>
                  <a:schemeClr val="tx1"/>
                </a:solidFill>
                <a:latin typeface="PT Sans" panose="020B0503020203020204" pitchFamily="34" charset="0"/>
              </a:rPr>
              <a:t>menunjukkan</a:t>
            </a:r>
            <a:r>
              <a:rPr lang="en-US" sz="1800" dirty="0">
                <a:solidFill>
                  <a:schemeClr val="tx1"/>
                </a:solidFill>
                <a:latin typeface="PT Sans" panose="020B0503020203020204" pitchFamily="34" charset="0"/>
              </a:rPr>
              <a:t> </a:t>
            </a:r>
            <a:r>
              <a:rPr lang="en-US" sz="1800" dirty="0" err="1">
                <a:solidFill>
                  <a:schemeClr val="tx1"/>
                </a:solidFill>
                <a:latin typeface="PT Sans" panose="020B0503020203020204" pitchFamily="34" charset="0"/>
              </a:rPr>
              <a:t>jumlah</a:t>
            </a:r>
            <a:r>
              <a:rPr lang="en-US" sz="1800" dirty="0">
                <a:solidFill>
                  <a:schemeClr val="tx1"/>
                </a:solidFill>
                <a:latin typeface="PT Sans" panose="020B0503020203020204" pitchFamily="34" charset="0"/>
              </a:rPr>
              <a:t> </a:t>
            </a:r>
            <a:r>
              <a:rPr lang="en-US" sz="1800" dirty="0" err="1">
                <a:solidFill>
                  <a:schemeClr val="tx1"/>
                </a:solidFill>
                <a:latin typeface="PT Sans" panose="020B0503020203020204" pitchFamily="34" charset="0"/>
              </a:rPr>
              <a:t>organisme</a:t>
            </a:r>
            <a:r>
              <a:rPr lang="en-US" sz="1800" dirty="0">
                <a:solidFill>
                  <a:schemeClr val="tx1"/>
                </a:solidFill>
                <a:latin typeface="PT Sans" panose="020B0503020203020204" pitchFamily="34" charset="0"/>
              </a:rPr>
              <a:t> pada </a:t>
            </a:r>
            <a:r>
              <a:rPr lang="en-US" sz="1800" dirty="0" err="1">
                <a:solidFill>
                  <a:schemeClr val="tx1"/>
                </a:solidFill>
                <a:latin typeface="PT Sans" panose="020B0503020203020204" pitchFamily="34" charset="0"/>
              </a:rPr>
              <a:t>tiap</a:t>
            </a:r>
            <a:r>
              <a:rPr lang="en-US" sz="1800" dirty="0">
                <a:solidFill>
                  <a:schemeClr val="tx1"/>
                </a:solidFill>
                <a:latin typeface="PT Sans" panose="020B0503020203020204" pitchFamily="34" charset="0"/>
              </a:rPr>
              <a:t> </a:t>
            </a:r>
            <a:r>
              <a:rPr lang="en-US" sz="1800" dirty="0" err="1">
                <a:solidFill>
                  <a:schemeClr val="tx1"/>
                </a:solidFill>
                <a:latin typeface="PT Sans" panose="020B0503020203020204" pitchFamily="34" charset="0"/>
              </a:rPr>
              <a:t>tingkatan</a:t>
            </a:r>
            <a:r>
              <a:rPr lang="id-ID" sz="1800" dirty="0">
                <a:solidFill>
                  <a:schemeClr val="tx1"/>
                </a:solidFill>
                <a:latin typeface="PT Sans" panose="020B0503020203020204" pitchFamily="34" charset="0"/>
              </a:rPr>
              <a:t> </a:t>
            </a:r>
            <a:r>
              <a:rPr lang="en-US" sz="1800" dirty="0" err="1">
                <a:solidFill>
                  <a:schemeClr val="tx1"/>
                </a:solidFill>
                <a:latin typeface="PT Sans" panose="020B0503020203020204" pitchFamily="34" charset="0"/>
              </a:rPr>
              <a:t>trofik</a:t>
            </a:r>
            <a:r>
              <a:rPr lang="en-US" sz="1800" dirty="0">
                <a:solidFill>
                  <a:schemeClr val="tx1"/>
                </a:solidFill>
                <a:latin typeface="PT Sans" panose="020B0503020203020204" pitchFamily="34" charset="0"/>
              </a:rPr>
              <a:t>.</a:t>
            </a:r>
          </a:p>
        </p:txBody>
      </p:sp>
      <p:sp>
        <p:nvSpPr>
          <p:cNvPr id="8" name="Title 7">
            <a:extLst>
              <a:ext uri="{FF2B5EF4-FFF2-40B4-BE49-F238E27FC236}">
                <a16:creationId xmlns:a16="http://schemas.microsoft.com/office/drawing/2014/main" id="{5EF8A847-FD74-E392-5FB2-A23B068CE7A2}"/>
              </a:ext>
            </a:extLst>
          </p:cNvPr>
          <p:cNvSpPr>
            <a:spLocks noGrp="1"/>
          </p:cNvSpPr>
          <p:nvPr>
            <p:ph type="title"/>
          </p:nvPr>
        </p:nvSpPr>
        <p:spPr>
          <a:xfrm>
            <a:off x="323850" y="272630"/>
            <a:ext cx="8609749" cy="572700"/>
          </a:xfrm>
        </p:spPr>
        <p:txBody>
          <a:bodyPr anchor="ctr"/>
          <a:lstStyle/>
          <a:p>
            <a:r>
              <a:rPr lang="id-ID" dirty="0">
                <a:solidFill>
                  <a:schemeClr val="tx1"/>
                </a:solidFill>
                <a:latin typeface="PT Sans" panose="020B0503020203020204" pitchFamily="34" charset="0"/>
              </a:rPr>
              <a:t>Piramida Ekologi</a:t>
            </a:r>
            <a:endParaRPr lang="en-US" dirty="0">
              <a:solidFill>
                <a:schemeClr val="tx1"/>
              </a:solidFill>
              <a:latin typeface="PT Sans" panose="020B0503020203020204" pitchFamily="34" charset="0"/>
            </a:endParaRPr>
          </a:p>
        </p:txBody>
      </p:sp>
      <p:grpSp>
        <p:nvGrpSpPr>
          <p:cNvPr id="48" name="Group 47">
            <a:extLst>
              <a:ext uri="{FF2B5EF4-FFF2-40B4-BE49-F238E27FC236}">
                <a16:creationId xmlns:a16="http://schemas.microsoft.com/office/drawing/2014/main" id="{03442D72-CE48-AB11-E8C6-37A771B9F966}"/>
              </a:ext>
            </a:extLst>
          </p:cNvPr>
          <p:cNvGrpSpPr/>
          <p:nvPr/>
        </p:nvGrpSpPr>
        <p:grpSpPr>
          <a:xfrm>
            <a:off x="3734128" y="1145386"/>
            <a:ext cx="4010446" cy="2852729"/>
            <a:chOff x="3975653" y="845330"/>
            <a:chExt cx="4128882" cy="3600000"/>
          </a:xfrm>
        </p:grpSpPr>
        <p:sp>
          <p:nvSpPr>
            <p:cNvPr id="6" name="Isosceles Triangle 5">
              <a:extLst>
                <a:ext uri="{FF2B5EF4-FFF2-40B4-BE49-F238E27FC236}">
                  <a16:creationId xmlns:a16="http://schemas.microsoft.com/office/drawing/2014/main" id="{A9C82F97-5139-7078-70E0-99DBA8ADCE8D}"/>
                </a:ext>
              </a:extLst>
            </p:cNvPr>
            <p:cNvSpPr/>
            <p:nvPr/>
          </p:nvSpPr>
          <p:spPr>
            <a:xfrm>
              <a:off x="3975653" y="845330"/>
              <a:ext cx="4128882" cy="3600000"/>
            </a:xfrm>
            <a:prstGeom prst="triangle">
              <a:avLst/>
            </a:prstGeom>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600" dirty="0">
                <a:solidFill>
                  <a:schemeClr val="tx1"/>
                </a:solidFill>
                <a:latin typeface="PT Sans" panose="020B0503020203020204" pitchFamily="34" charset="0"/>
              </a:endParaRPr>
            </a:p>
          </p:txBody>
        </p:sp>
        <p:cxnSp>
          <p:nvCxnSpPr>
            <p:cNvPr id="18" name="Straight Connector 17">
              <a:extLst>
                <a:ext uri="{FF2B5EF4-FFF2-40B4-BE49-F238E27FC236}">
                  <a16:creationId xmlns:a16="http://schemas.microsoft.com/office/drawing/2014/main" id="{621B9616-8CF2-A85F-C46A-430F9C63260B}"/>
                </a:ext>
              </a:extLst>
            </p:cNvPr>
            <p:cNvCxnSpPr>
              <a:cxnSpLocks/>
            </p:cNvCxnSpPr>
            <p:nvPr/>
          </p:nvCxnSpPr>
          <p:spPr>
            <a:xfrm>
              <a:off x="5303197" y="2098948"/>
              <a:ext cx="1461370"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19D2BD0-483E-CB8F-78EE-E91A884C6FAA}"/>
                </a:ext>
              </a:extLst>
            </p:cNvPr>
            <p:cNvCxnSpPr>
              <a:cxnSpLocks/>
            </p:cNvCxnSpPr>
            <p:nvPr/>
          </p:nvCxnSpPr>
          <p:spPr>
            <a:xfrm>
              <a:off x="4884361" y="2861918"/>
              <a:ext cx="23204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53BB18F-0964-F46C-9FFB-3645770B1041}"/>
                </a:ext>
              </a:extLst>
            </p:cNvPr>
            <p:cNvCxnSpPr>
              <a:cxnSpLocks/>
            </p:cNvCxnSpPr>
            <p:nvPr/>
          </p:nvCxnSpPr>
          <p:spPr>
            <a:xfrm>
              <a:off x="4426289" y="3639522"/>
              <a:ext cx="3228371"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6B6C8AC9-7268-902A-A94C-69ACCAFBB0AF}"/>
              </a:ext>
            </a:extLst>
          </p:cNvPr>
          <p:cNvCxnSpPr>
            <a:cxnSpLocks/>
          </p:cNvCxnSpPr>
          <p:nvPr/>
        </p:nvCxnSpPr>
        <p:spPr>
          <a:xfrm>
            <a:off x="9374013" y="712594"/>
            <a:ext cx="0" cy="360000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8926761-AD45-5DD8-6DF1-DF118A1B23A3}"/>
              </a:ext>
            </a:extLst>
          </p:cNvPr>
          <p:cNvCxnSpPr>
            <a:cxnSpLocks/>
          </p:cNvCxnSpPr>
          <p:nvPr/>
        </p:nvCxnSpPr>
        <p:spPr>
          <a:xfrm>
            <a:off x="10061835" y="3148676"/>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F1CB658-CBBD-3B94-8C48-62C673FE0BB1}"/>
              </a:ext>
            </a:extLst>
          </p:cNvPr>
          <p:cNvCxnSpPr>
            <a:cxnSpLocks/>
          </p:cNvCxnSpPr>
          <p:nvPr/>
        </p:nvCxnSpPr>
        <p:spPr>
          <a:xfrm>
            <a:off x="9657233" y="1671750"/>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1C282E7-1BE7-770A-D061-79903F446408}"/>
              </a:ext>
            </a:extLst>
          </p:cNvPr>
          <p:cNvSpPr txBox="1"/>
          <p:nvPr/>
        </p:nvSpPr>
        <p:spPr>
          <a:xfrm>
            <a:off x="5145870" y="1598352"/>
            <a:ext cx="1111150" cy="584775"/>
          </a:xfrm>
          <a:prstGeom prst="rect">
            <a:avLst/>
          </a:prstGeom>
          <a:noFill/>
        </p:spPr>
        <p:txBody>
          <a:bodyPr wrap="square">
            <a:spAutoFit/>
          </a:bodyPr>
          <a:lstStyle/>
          <a:p>
            <a:pPr algn="ctr" defTabSz="685783"/>
            <a:r>
              <a:rPr lang="en-US" sz="1600" dirty="0" err="1">
                <a:latin typeface="PT Sans" panose="020B0503020203020204" pitchFamily="34" charset="0"/>
                <a:cs typeface="Signika" panose="020B0604020202020204" charset="0"/>
              </a:rPr>
              <a:t>Karnivor</a:t>
            </a:r>
            <a:r>
              <a:rPr lang="en-US" sz="1600" dirty="0">
                <a:latin typeface="PT Sans" panose="020B0503020203020204" pitchFamily="34" charset="0"/>
                <a:cs typeface="Signika" panose="020B0604020202020204" charset="0"/>
              </a:rPr>
              <a:t> </a:t>
            </a:r>
            <a:r>
              <a:rPr lang="id-ID" sz="1600" dirty="0">
                <a:latin typeface="PT Sans" panose="020B0503020203020204" pitchFamily="34" charset="0"/>
                <a:cs typeface="Signika" panose="020B0604020202020204" charset="0"/>
              </a:rPr>
              <a:t> </a:t>
            </a:r>
            <a:r>
              <a:rPr lang="en-US" sz="1600" dirty="0" err="1">
                <a:latin typeface="PT Sans" panose="020B0503020203020204" pitchFamily="34" charset="0"/>
                <a:cs typeface="Signika" panose="020B0604020202020204" charset="0"/>
              </a:rPr>
              <a:t>besar</a:t>
            </a:r>
            <a:r>
              <a:rPr lang="en-US" sz="1600" dirty="0">
                <a:latin typeface="PT Sans" panose="020B0503020203020204" pitchFamily="34" charset="0"/>
                <a:cs typeface="Signika" panose="020B0604020202020204" charset="0"/>
              </a:rPr>
              <a:t> </a:t>
            </a:r>
          </a:p>
        </p:txBody>
      </p:sp>
      <p:sp>
        <p:nvSpPr>
          <p:cNvPr id="52" name="TextBox 51">
            <a:extLst>
              <a:ext uri="{FF2B5EF4-FFF2-40B4-BE49-F238E27FC236}">
                <a16:creationId xmlns:a16="http://schemas.microsoft.com/office/drawing/2014/main" id="{FF8B0980-0DEB-8209-8125-36ADE5F5F92F}"/>
              </a:ext>
            </a:extLst>
          </p:cNvPr>
          <p:cNvSpPr txBox="1"/>
          <p:nvPr/>
        </p:nvSpPr>
        <p:spPr>
          <a:xfrm>
            <a:off x="4991719" y="2174315"/>
            <a:ext cx="1419451" cy="584775"/>
          </a:xfrm>
          <a:prstGeom prst="rect">
            <a:avLst/>
          </a:prstGeom>
          <a:noFill/>
        </p:spPr>
        <p:txBody>
          <a:bodyPr wrap="square">
            <a:spAutoFit/>
          </a:bodyPr>
          <a:lstStyle/>
          <a:p>
            <a:pPr algn="ctr" defTabSz="685783"/>
            <a:r>
              <a:rPr lang="en-US" sz="1600" dirty="0" err="1">
                <a:latin typeface="PT Sans" panose="020B0503020203020204" pitchFamily="34" charset="0"/>
                <a:cs typeface="Signika" panose="020B0604020202020204" charset="0"/>
              </a:rPr>
              <a:t>Karnivor</a:t>
            </a:r>
            <a:r>
              <a:rPr lang="en-US" sz="1600" dirty="0">
                <a:latin typeface="PT Sans" panose="020B0503020203020204" pitchFamily="34" charset="0"/>
                <a:cs typeface="Signika" panose="020B0604020202020204" charset="0"/>
              </a:rPr>
              <a:t> </a:t>
            </a:r>
            <a:r>
              <a:rPr lang="id-ID" sz="1600" dirty="0">
                <a:latin typeface="PT Sans" panose="020B0503020203020204" pitchFamily="34" charset="0"/>
                <a:cs typeface="Signika" panose="020B0604020202020204" charset="0"/>
              </a:rPr>
              <a:t> kecil</a:t>
            </a:r>
            <a:endParaRPr lang="en-US" sz="1600" dirty="0">
              <a:latin typeface="PT Sans" panose="020B0503020203020204" pitchFamily="34" charset="0"/>
              <a:cs typeface="Signika" panose="020B0604020202020204" charset="0"/>
            </a:endParaRPr>
          </a:p>
        </p:txBody>
      </p:sp>
      <p:sp>
        <p:nvSpPr>
          <p:cNvPr id="53" name="TextBox 52">
            <a:extLst>
              <a:ext uri="{FF2B5EF4-FFF2-40B4-BE49-F238E27FC236}">
                <a16:creationId xmlns:a16="http://schemas.microsoft.com/office/drawing/2014/main" id="{BA37D782-E636-803F-7C9C-4168CC17BA78}"/>
              </a:ext>
            </a:extLst>
          </p:cNvPr>
          <p:cNvSpPr txBox="1"/>
          <p:nvPr/>
        </p:nvSpPr>
        <p:spPr>
          <a:xfrm>
            <a:off x="5145870" y="2967054"/>
            <a:ext cx="1111150" cy="338554"/>
          </a:xfrm>
          <a:prstGeom prst="rect">
            <a:avLst/>
          </a:prstGeom>
          <a:noFill/>
        </p:spPr>
        <p:txBody>
          <a:bodyPr wrap="square">
            <a:spAutoFit/>
          </a:bodyPr>
          <a:lstStyle/>
          <a:p>
            <a:pPr algn="ctr" defTabSz="685783"/>
            <a:r>
              <a:rPr lang="en-US" sz="1600" dirty="0">
                <a:latin typeface="PT Sans" panose="020B0503020203020204" pitchFamily="34" charset="0"/>
                <a:cs typeface="Signika" panose="020B0604020202020204" charset="0"/>
              </a:rPr>
              <a:t>H</a:t>
            </a:r>
            <a:r>
              <a:rPr lang="id-ID" sz="1600" dirty="0">
                <a:latin typeface="PT Sans" panose="020B0503020203020204" pitchFamily="34" charset="0"/>
                <a:cs typeface="Signika" panose="020B0604020202020204" charset="0"/>
              </a:rPr>
              <a:t>erbivor</a:t>
            </a:r>
            <a:endParaRPr lang="en-US" sz="1600" dirty="0">
              <a:latin typeface="PT Sans" panose="020B0503020203020204" pitchFamily="34" charset="0"/>
              <a:cs typeface="Signika" panose="020B0604020202020204" charset="0"/>
            </a:endParaRPr>
          </a:p>
        </p:txBody>
      </p:sp>
      <p:sp>
        <p:nvSpPr>
          <p:cNvPr id="54" name="TextBox 53">
            <a:extLst>
              <a:ext uri="{FF2B5EF4-FFF2-40B4-BE49-F238E27FC236}">
                <a16:creationId xmlns:a16="http://schemas.microsoft.com/office/drawing/2014/main" id="{FC24E145-EC1E-F762-893E-65A88C934276}"/>
              </a:ext>
            </a:extLst>
          </p:cNvPr>
          <p:cNvSpPr txBox="1"/>
          <p:nvPr/>
        </p:nvSpPr>
        <p:spPr>
          <a:xfrm>
            <a:off x="5145870" y="3540776"/>
            <a:ext cx="1111150" cy="338554"/>
          </a:xfrm>
          <a:prstGeom prst="rect">
            <a:avLst/>
          </a:prstGeom>
          <a:noFill/>
        </p:spPr>
        <p:txBody>
          <a:bodyPr wrap="square">
            <a:spAutoFit/>
          </a:bodyPr>
          <a:lstStyle/>
          <a:p>
            <a:pPr algn="ctr" defTabSz="685783"/>
            <a:r>
              <a:rPr lang="en-US" sz="1600" dirty="0">
                <a:latin typeface="PT Sans" panose="020B0503020203020204" pitchFamily="34" charset="0"/>
                <a:cs typeface="Signika" panose="020B0604020202020204" charset="0"/>
              </a:rPr>
              <a:t>P</a:t>
            </a:r>
            <a:r>
              <a:rPr lang="id-ID" sz="1600" dirty="0">
                <a:latin typeface="PT Sans" panose="020B0503020203020204" pitchFamily="34" charset="0"/>
                <a:cs typeface="Signika" panose="020B0604020202020204" charset="0"/>
              </a:rPr>
              <a:t>rodusen</a:t>
            </a:r>
            <a:endParaRPr lang="en-US" sz="1600" dirty="0">
              <a:latin typeface="PT Sans" panose="020B0503020203020204" pitchFamily="34" charset="0"/>
              <a:cs typeface="Signika" panose="020B0604020202020204" charset="0"/>
            </a:endParaRPr>
          </a:p>
        </p:txBody>
      </p:sp>
      <p:sp>
        <p:nvSpPr>
          <p:cNvPr id="61" name="TextBox 60">
            <a:extLst>
              <a:ext uri="{FF2B5EF4-FFF2-40B4-BE49-F238E27FC236}">
                <a16:creationId xmlns:a16="http://schemas.microsoft.com/office/drawing/2014/main" id="{A68ED6AA-E4D6-D4E9-D595-7DA79921AB58}"/>
              </a:ext>
            </a:extLst>
          </p:cNvPr>
          <p:cNvSpPr txBox="1"/>
          <p:nvPr/>
        </p:nvSpPr>
        <p:spPr>
          <a:xfrm>
            <a:off x="3734128" y="4053391"/>
            <a:ext cx="4010446" cy="338554"/>
          </a:xfrm>
          <a:prstGeom prst="rect">
            <a:avLst/>
          </a:prstGeom>
          <a:noFill/>
        </p:spPr>
        <p:txBody>
          <a:bodyPr wrap="square">
            <a:spAutoFit/>
          </a:bodyPr>
          <a:lstStyle/>
          <a:p>
            <a:pPr algn="ctr" defTabSz="685783"/>
            <a:r>
              <a:rPr lang="pt-BR" sz="1600" b="1" dirty="0">
                <a:latin typeface="PT Sans" panose="020B0503020203020204" pitchFamily="34" charset="0"/>
                <a:cs typeface="Signika" panose="020B0604020202020204" charset="0"/>
              </a:rPr>
              <a:t>Piramida jumlah dalam suatu ekosistem</a:t>
            </a:r>
            <a:endParaRPr lang="en-US" sz="1600" b="1" dirty="0">
              <a:latin typeface="PT Sans" panose="020B0503020203020204" pitchFamily="34" charset="0"/>
              <a:cs typeface="Signika" panose="020B0604020202020204" charset="0"/>
            </a:endParaRPr>
          </a:p>
        </p:txBody>
      </p:sp>
      <p:sp>
        <p:nvSpPr>
          <p:cNvPr id="64" name="Title 9">
            <a:extLst>
              <a:ext uri="{FF2B5EF4-FFF2-40B4-BE49-F238E27FC236}">
                <a16:creationId xmlns:a16="http://schemas.microsoft.com/office/drawing/2014/main" id="{2B09C0EE-5000-F38C-9D6F-EAD6D75BC542}"/>
              </a:ext>
            </a:extLst>
          </p:cNvPr>
          <p:cNvSpPr txBox="1">
            <a:spLocks/>
          </p:cNvSpPr>
          <p:nvPr/>
        </p:nvSpPr>
        <p:spPr>
          <a:xfrm>
            <a:off x="556033" y="1380101"/>
            <a:ext cx="2605200" cy="436500"/>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000"/>
              <a:buFont typeface="Signika"/>
              <a:buNone/>
              <a:defRPr sz="2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en-US" kern="0" dirty="0" err="1">
                <a:solidFill>
                  <a:schemeClr val="tx1"/>
                </a:solidFill>
                <a:latin typeface="PT Sans" panose="020B0503020203020204" pitchFamily="34" charset="0"/>
              </a:rPr>
              <a:t>Piramida</a:t>
            </a:r>
            <a:r>
              <a:rPr lang="en-US" kern="0" dirty="0">
                <a:solidFill>
                  <a:schemeClr val="tx1"/>
                </a:solidFill>
                <a:latin typeface="PT Sans" panose="020B0503020203020204" pitchFamily="34" charset="0"/>
              </a:rPr>
              <a:t> </a:t>
            </a:r>
            <a:r>
              <a:rPr lang="id-ID" kern="0" dirty="0">
                <a:solidFill>
                  <a:schemeClr val="tx1"/>
                </a:solidFill>
                <a:latin typeface="PT Sans" panose="020B0503020203020204" pitchFamily="34" charset="0"/>
              </a:rPr>
              <a:t>Jumlah</a:t>
            </a:r>
            <a:endParaRPr lang="en-US" kern="0" dirty="0">
              <a:solidFill>
                <a:schemeClr val="tx1"/>
              </a:solidFill>
              <a:latin typeface="PT Sans" panose="020B0503020203020204" pitchFamily="34" charset="0"/>
            </a:endParaRPr>
          </a:p>
        </p:txBody>
      </p:sp>
      <p:pic>
        <p:nvPicPr>
          <p:cNvPr id="20" name="Picture 19">
            <a:extLst>
              <a:ext uri="{FF2B5EF4-FFF2-40B4-BE49-F238E27FC236}">
                <a16:creationId xmlns:a16="http://schemas.microsoft.com/office/drawing/2014/main" id="{6C8DC797-CA1B-2384-02C2-7A3E0DE0A5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5144038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3">
            <a:hlinkClick r:id="rId3" action="ppaction://hlinksldjump"/>
          </p:cNvPr>
          <p:cNvSpPr/>
          <p:nvPr/>
        </p:nvSpPr>
        <p:spPr>
          <a:xfrm>
            <a:off x="713244" y="1695666"/>
            <a:ext cx="864000" cy="828000"/>
          </a:xfrm>
          <a:prstGeom prst="ellipse">
            <a:avLst/>
          </a:prstGeom>
          <a:solidFill>
            <a:schemeClr val="accent3">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4400" b="1" dirty="0">
                <a:latin typeface="PT Sans" panose="020B0503020203020204" pitchFamily="34" charset="0"/>
                <a:cs typeface="Calibri" panose="020F0502020204030204" pitchFamily="34" charset="0"/>
              </a:rPr>
              <a:t>A</a:t>
            </a:r>
          </a:p>
        </p:txBody>
      </p:sp>
      <p:sp>
        <p:nvSpPr>
          <p:cNvPr id="223" name="Google Shape;223;p33">
            <a:hlinkClick r:id="rId4" action="ppaction://hlinksldjump"/>
          </p:cNvPr>
          <p:cNvSpPr/>
          <p:nvPr/>
        </p:nvSpPr>
        <p:spPr>
          <a:xfrm>
            <a:off x="6094405" y="3299257"/>
            <a:ext cx="864000" cy="828000"/>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4400" b="1" dirty="0">
                <a:latin typeface="PT Sans" panose="020B0503020203020204" pitchFamily="34" charset="0"/>
                <a:cs typeface="Calibri" panose="020F0502020204030204" pitchFamily="34" charset="0"/>
              </a:rPr>
              <a:t>F</a:t>
            </a:r>
          </a:p>
        </p:txBody>
      </p:sp>
      <p:sp>
        <p:nvSpPr>
          <p:cNvPr id="224" name="Google Shape;224;p33">
            <a:hlinkClick r:id="rId5" action="ppaction://hlinksldjump"/>
          </p:cNvPr>
          <p:cNvSpPr/>
          <p:nvPr/>
        </p:nvSpPr>
        <p:spPr>
          <a:xfrm>
            <a:off x="3321262" y="3299257"/>
            <a:ext cx="864000" cy="828000"/>
          </a:xfrm>
          <a:prstGeom prst="ellipse">
            <a:avLst/>
          </a:prstGeom>
          <a:solidFill>
            <a:schemeClr val="accent3">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4400" b="1" dirty="0">
                <a:latin typeface="PT Sans" panose="020B0503020203020204" pitchFamily="34" charset="0"/>
                <a:cs typeface="Calibri" panose="020F0502020204030204" pitchFamily="34" charset="0"/>
              </a:rPr>
              <a:t>E</a:t>
            </a:r>
          </a:p>
        </p:txBody>
      </p:sp>
      <p:sp>
        <p:nvSpPr>
          <p:cNvPr id="225" name="Google Shape;225;p33">
            <a:hlinkClick r:id="rId6" action="ppaction://hlinksldjump"/>
          </p:cNvPr>
          <p:cNvSpPr/>
          <p:nvPr/>
        </p:nvSpPr>
        <p:spPr>
          <a:xfrm>
            <a:off x="713244" y="3299257"/>
            <a:ext cx="864000" cy="828000"/>
          </a:xfrm>
          <a:prstGeom prst="rect">
            <a:avLst/>
          </a:prstGeom>
          <a:solidFill>
            <a:schemeClr val="dk2"/>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4400" b="1" dirty="0">
                <a:latin typeface="PT Sans" panose="020B0503020203020204" pitchFamily="34" charset="0"/>
                <a:cs typeface="Calibri" panose="020F0502020204030204" pitchFamily="34" charset="0"/>
              </a:rPr>
              <a:t>D</a:t>
            </a:r>
          </a:p>
        </p:txBody>
      </p:sp>
      <p:sp>
        <p:nvSpPr>
          <p:cNvPr id="226" name="Google Shape;226;p33">
            <a:hlinkClick r:id="rId7" action="ppaction://hlinksldjump"/>
          </p:cNvPr>
          <p:cNvSpPr/>
          <p:nvPr/>
        </p:nvSpPr>
        <p:spPr>
          <a:xfrm>
            <a:off x="6094442" y="1695666"/>
            <a:ext cx="864000" cy="828000"/>
          </a:xfrm>
          <a:prstGeom prst="ellipse">
            <a:avLst/>
          </a:prstGeom>
          <a:solidFill>
            <a:schemeClr val="dk2"/>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4400" b="1" dirty="0">
                <a:latin typeface="PT Sans" panose="020B0503020203020204" pitchFamily="34" charset="0"/>
                <a:cs typeface="Calibri" panose="020F0502020204030204" pitchFamily="34" charset="0"/>
              </a:rPr>
              <a:t>C</a:t>
            </a:r>
          </a:p>
        </p:txBody>
      </p:sp>
      <p:sp>
        <p:nvSpPr>
          <p:cNvPr id="227" name="Google Shape;227;p33">
            <a:hlinkClick r:id="rId8" action="ppaction://hlinksldjump"/>
          </p:cNvPr>
          <p:cNvSpPr/>
          <p:nvPr/>
        </p:nvSpPr>
        <p:spPr>
          <a:xfrm>
            <a:off x="3321288" y="1695666"/>
            <a:ext cx="864000" cy="828000"/>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4400" b="1" dirty="0">
                <a:latin typeface="PT Sans" panose="020B0503020203020204" pitchFamily="34" charset="0"/>
                <a:cs typeface="Calibri" panose="020F0502020204030204" pitchFamily="34" charset="0"/>
              </a:rPr>
              <a:t>B</a:t>
            </a:r>
          </a:p>
        </p:txBody>
      </p:sp>
      <p:sp>
        <p:nvSpPr>
          <p:cNvPr id="228" name="Google Shape;228;p33"/>
          <p:cNvSpPr txBox="1">
            <a:spLocks noGrp="1"/>
          </p:cNvSpPr>
          <p:nvPr>
            <p:ph type="title"/>
          </p:nvPr>
        </p:nvSpPr>
        <p:spPr>
          <a:xfrm>
            <a:off x="713250" y="419052"/>
            <a:ext cx="7717500" cy="513100"/>
          </a:xfrm>
          <a:prstGeom prst="rect">
            <a:avLst/>
          </a:prstGeom>
          <a:solidFill>
            <a:schemeClr val="bg2">
              <a:lumMod val="60000"/>
              <a:lumOff val="40000"/>
            </a:schemeClr>
          </a:solidFill>
        </p:spPr>
        <p:txBody>
          <a:bodyPr spcFirstLastPara="1" wrap="square" lIns="91425" tIns="91425" rIns="91425" bIns="91425" anchor="ctr" anchorCtr="0">
            <a:noAutofit/>
          </a:bodyPr>
          <a:lstStyle/>
          <a:p>
            <a:pPr>
              <a:lnSpc>
                <a:spcPct val="150000"/>
              </a:lnSpc>
            </a:pPr>
            <a:r>
              <a:rPr lang="id-ID" dirty="0">
                <a:latin typeface="PT Sans" panose="020B0503020203020204" pitchFamily="34" charset="0"/>
                <a:cs typeface="Calibri" panose="020F0502020204030204" pitchFamily="34" charset="0"/>
              </a:rPr>
              <a:t>Daftar Isi</a:t>
            </a:r>
            <a:endParaRPr dirty="0">
              <a:latin typeface="PT Sans" panose="020B0503020203020204" pitchFamily="34" charset="0"/>
              <a:cs typeface="Calibri" panose="020F0502020204030204" pitchFamily="34" charset="0"/>
            </a:endParaRPr>
          </a:p>
        </p:txBody>
      </p:sp>
      <p:sp>
        <p:nvSpPr>
          <p:cNvPr id="230" name="Google Shape;230;p33">
            <a:hlinkClick r:id="rId3" action="ppaction://hlinksldjump"/>
          </p:cNvPr>
          <p:cNvSpPr txBox="1">
            <a:spLocks noGrp="1"/>
          </p:cNvSpPr>
          <p:nvPr>
            <p:ph type="title" idx="3"/>
          </p:nvPr>
        </p:nvSpPr>
        <p:spPr>
          <a:xfrm>
            <a:off x="1636585" y="1777266"/>
            <a:ext cx="1684500" cy="664800"/>
          </a:xfrm>
          <a:prstGeom prst="rect">
            <a:avLst/>
          </a:prstGeom>
        </p:spPr>
        <p:txBody>
          <a:bodyPr spcFirstLastPara="1" wrap="square" lIns="91425" tIns="91425" rIns="91425" bIns="91425" anchor="b" anchorCtr="0">
            <a:noAutofit/>
          </a:bodyPr>
          <a:lstStyle/>
          <a:p>
            <a:pPr algn="l"/>
            <a:r>
              <a:rPr lang="en-US" dirty="0" err="1">
                <a:latin typeface="PT Sans" panose="020B0503020203020204" pitchFamily="34" charset="0"/>
                <a:cs typeface="Calibri" panose="020F0502020204030204" pitchFamily="34" charset="0"/>
              </a:rPr>
              <a:t>Komponen</a:t>
            </a:r>
            <a:r>
              <a:rPr lang="en-US" dirty="0">
                <a:latin typeface="PT Sans" panose="020B0503020203020204" pitchFamily="34" charset="0"/>
                <a:cs typeface="Calibri" panose="020F0502020204030204" pitchFamily="34" charset="0"/>
              </a:rPr>
              <a:t> </a:t>
            </a:r>
            <a:r>
              <a:rPr lang="en-US" dirty="0" err="1">
                <a:latin typeface="PT Sans" panose="020B0503020203020204" pitchFamily="34" charset="0"/>
                <a:cs typeface="Calibri" panose="020F0502020204030204" pitchFamily="34" charset="0"/>
              </a:rPr>
              <a:t>Ekosistem</a:t>
            </a:r>
            <a:endParaRPr lang="en-US" dirty="0">
              <a:latin typeface="PT Sans" panose="020B0503020203020204" pitchFamily="34" charset="0"/>
              <a:cs typeface="Calibri" panose="020F0502020204030204" pitchFamily="34" charset="0"/>
            </a:endParaRPr>
          </a:p>
        </p:txBody>
      </p:sp>
      <p:sp>
        <p:nvSpPr>
          <p:cNvPr id="233" name="Google Shape;233;p33">
            <a:hlinkClick r:id="rId6" action="ppaction://hlinksldjump"/>
          </p:cNvPr>
          <p:cNvSpPr txBox="1">
            <a:spLocks noGrp="1"/>
          </p:cNvSpPr>
          <p:nvPr>
            <p:ph type="title" idx="5"/>
          </p:nvPr>
        </p:nvSpPr>
        <p:spPr>
          <a:xfrm>
            <a:off x="1636585" y="3375464"/>
            <a:ext cx="1684500" cy="675586"/>
          </a:xfrm>
          <a:prstGeom prst="rect">
            <a:avLst/>
          </a:prstGeom>
        </p:spPr>
        <p:txBody>
          <a:bodyPr spcFirstLastPara="1" wrap="square" lIns="91425" tIns="91425" rIns="91425" bIns="91425" anchor="b" anchorCtr="0">
            <a:noAutofit/>
          </a:bodyPr>
          <a:lstStyle/>
          <a:p>
            <a:pPr algn="l"/>
            <a:r>
              <a:rPr lang="en-US" dirty="0" err="1">
                <a:latin typeface="PT Sans" panose="020B0503020203020204" pitchFamily="34" charset="0"/>
                <a:cs typeface="Calibri" panose="020F0502020204030204" pitchFamily="34" charset="0"/>
              </a:rPr>
              <a:t>Piramida</a:t>
            </a:r>
            <a:r>
              <a:rPr lang="en-US" dirty="0">
                <a:latin typeface="PT Sans" panose="020B0503020203020204" pitchFamily="34" charset="0"/>
                <a:cs typeface="Calibri" panose="020F0502020204030204" pitchFamily="34" charset="0"/>
              </a:rPr>
              <a:t> </a:t>
            </a:r>
            <a:r>
              <a:rPr lang="en-US" dirty="0" err="1">
                <a:latin typeface="PT Sans" panose="020B0503020203020204" pitchFamily="34" charset="0"/>
                <a:cs typeface="Calibri" panose="020F0502020204030204" pitchFamily="34" charset="0"/>
              </a:rPr>
              <a:t>Ekologi</a:t>
            </a:r>
            <a:endParaRPr dirty="0">
              <a:latin typeface="PT Sans" panose="020B0503020203020204" pitchFamily="34" charset="0"/>
              <a:cs typeface="Calibri" panose="020F0502020204030204" pitchFamily="34" charset="0"/>
            </a:endParaRPr>
          </a:p>
        </p:txBody>
      </p:sp>
      <p:sp>
        <p:nvSpPr>
          <p:cNvPr id="236" name="Google Shape;236;p33">
            <a:hlinkClick r:id="rId8" action="ppaction://hlinksldjump"/>
          </p:cNvPr>
          <p:cNvSpPr txBox="1">
            <a:spLocks noGrp="1"/>
          </p:cNvSpPr>
          <p:nvPr>
            <p:ph type="title" idx="8"/>
          </p:nvPr>
        </p:nvSpPr>
        <p:spPr>
          <a:xfrm>
            <a:off x="4244528" y="1711044"/>
            <a:ext cx="1896915" cy="797244"/>
          </a:xfrm>
          <a:prstGeom prst="rect">
            <a:avLst/>
          </a:prstGeom>
        </p:spPr>
        <p:txBody>
          <a:bodyPr spcFirstLastPara="1" wrap="square" lIns="91425" tIns="91425" rIns="91425" bIns="91425" anchor="b" anchorCtr="0">
            <a:noAutofit/>
          </a:bodyPr>
          <a:lstStyle/>
          <a:p>
            <a:pPr algn="l"/>
            <a:r>
              <a:rPr lang="en-US" dirty="0" err="1">
                <a:latin typeface="PT Sans" panose="020B0503020203020204" pitchFamily="34" charset="0"/>
                <a:cs typeface="Calibri" panose="020F0502020204030204" pitchFamily="34" charset="0"/>
              </a:rPr>
              <a:t>Interaksi</a:t>
            </a:r>
            <a:r>
              <a:rPr lang="en-US" dirty="0">
                <a:latin typeface="PT Sans" panose="020B0503020203020204" pitchFamily="34" charset="0"/>
                <a:cs typeface="Calibri" panose="020F0502020204030204" pitchFamily="34" charset="0"/>
              </a:rPr>
              <a:t> </a:t>
            </a:r>
            <a:r>
              <a:rPr lang="en-US" dirty="0" err="1">
                <a:latin typeface="PT Sans" panose="020B0503020203020204" pitchFamily="34" charset="0"/>
                <a:cs typeface="Calibri" panose="020F0502020204030204" pitchFamily="34" charset="0"/>
              </a:rPr>
              <a:t>Antarkomponen</a:t>
            </a:r>
            <a:r>
              <a:rPr lang="en-US" dirty="0">
                <a:latin typeface="PT Sans" panose="020B0503020203020204" pitchFamily="34" charset="0"/>
                <a:cs typeface="Calibri" panose="020F0502020204030204" pitchFamily="34" charset="0"/>
              </a:rPr>
              <a:t> </a:t>
            </a:r>
            <a:r>
              <a:rPr lang="en-US" dirty="0" err="1">
                <a:latin typeface="PT Sans" panose="020B0503020203020204" pitchFamily="34" charset="0"/>
                <a:cs typeface="Calibri" panose="020F0502020204030204" pitchFamily="34" charset="0"/>
              </a:rPr>
              <a:t>Ekosistem</a:t>
            </a:r>
            <a:endParaRPr dirty="0">
              <a:latin typeface="PT Sans" panose="020B0503020203020204" pitchFamily="34" charset="0"/>
              <a:cs typeface="Calibri" panose="020F0502020204030204" pitchFamily="34" charset="0"/>
            </a:endParaRPr>
          </a:p>
        </p:txBody>
      </p:sp>
      <p:sp>
        <p:nvSpPr>
          <p:cNvPr id="239" name="Google Shape;239;p33">
            <a:hlinkClick r:id="rId5" action="ppaction://hlinksldjump"/>
          </p:cNvPr>
          <p:cNvSpPr txBox="1">
            <a:spLocks noGrp="1"/>
          </p:cNvSpPr>
          <p:nvPr>
            <p:ph type="title" idx="14"/>
          </p:nvPr>
        </p:nvSpPr>
        <p:spPr>
          <a:xfrm>
            <a:off x="4244527" y="3457226"/>
            <a:ext cx="1684500" cy="512063"/>
          </a:xfrm>
          <a:prstGeom prst="rect">
            <a:avLst/>
          </a:prstGeom>
        </p:spPr>
        <p:txBody>
          <a:bodyPr spcFirstLastPara="1" wrap="square" lIns="91425" tIns="91425" rIns="91425" bIns="91425" anchor="b" anchorCtr="0">
            <a:noAutofit/>
          </a:bodyPr>
          <a:lstStyle/>
          <a:p>
            <a:pPr algn="l"/>
            <a:r>
              <a:rPr lang="en-US" dirty="0" err="1">
                <a:latin typeface="PT Sans" panose="020B0503020203020204" pitchFamily="34" charset="0"/>
                <a:cs typeface="Calibri" panose="020F0502020204030204" pitchFamily="34" charset="0"/>
              </a:rPr>
              <a:t>Produktivitas</a:t>
            </a:r>
            <a:endParaRPr dirty="0">
              <a:latin typeface="PT Sans" panose="020B0503020203020204" pitchFamily="34" charset="0"/>
              <a:cs typeface="Calibri" panose="020F0502020204030204" pitchFamily="34" charset="0"/>
            </a:endParaRPr>
          </a:p>
        </p:txBody>
      </p:sp>
      <p:sp>
        <p:nvSpPr>
          <p:cNvPr id="242" name="Google Shape;242;p33">
            <a:hlinkClick r:id="rId7" action="ppaction://hlinksldjump"/>
          </p:cNvPr>
          <p:cNvSpPr txBox="1">
            <a:spLocks noGrp="1"/>
          </p:cNvSpPr>
          <p:nvPr>
            <p:ph type="title" idx="17"/>
          </p:nvPr>
        </p:nvSpPr>
        <p:spPr>
          <a:xfrm>
            <a:off x="6958582" y="1933112"/>
            <a:ext cx="1684500" cy="353108"/>
          </a:xfrm>
          <a:prstGeom prst="rect">
            <a:avLst/>
          </a:prstGeom>
        </p:spPr>
        <p:txBody>
          <a:bodyPr spcFirstLastPara="1" wrap="square" lIns="91425" tIns="91425" rIns="91425" bIns="91425" anchor="b" anchorCtr="0">
            <a:noAutofit/>
          </a:bodyPr>
          <a:lstStyle/>
          <a:p>
            <a:pPr algn="l"/>
            <a:r>
              <a:rPr lang="en-US" dirty="0" err="1">
                <a:latin typeface="PT Sans" panose="020B0503020203020204" pitchFamily="34" charset="0"/>
                <a:cs typeface="Calibri" panose="020F0502020204030204" pitchFamily="34" charset="0"/>
              </a:rPr>
              <a:t>Aliran</a:t>
            </a:r>
            <a:r>
              <a:rPr lang="en-US" dirty="0">
                <a:latin typeface="PT Sans" panose="020B0503020203020204" pitchFamily="34" charset="0"/>
                <a:cs typeface="Calibri" panose="020F0502020204030204" pitchFamily="34" charset="0"/>
              </a:rPr>
              <a:t> </a:t>
            </a:r>
            <a:r>
              <a:rPr lang="en-US" dirty="0" err="1">
                <a:latin typeface="PT Sans" panose="020B0503020203020204" pitchFamily="34" charset="0"/>
                <a:cs typeface="Calibri" panose="020F0502020204030204" pitchFamily="34" charset="0"/>
              </a:rPr>
              <a:t>Energi</a:t>
            </a:r>
            <a:endParaRPr dirty="0">
              <a:latin typeface="PT Sans" panose="020B0503020203020204" pitchFamily="34" charset="0"/>
              <a:cs typeface="Calibri" panose="020F0502020204030204" pitchFamily="34" charset="0"/>
            </a:endParaRPr>
          </a:p>
        </p:txBody>
      </p:sp>
      <p:sp>
        <p:nvSpPr>
          <p:cNvPr id="245" name="Google Shape;245;p33">
            <a:hlinkClick r:id="rId4" action="ppaction://hlinksldjump"/>
          </p:cNvPr>
          <p:cNvSpPr txBox="1">
            <a:spLocks noGrp="1"/>
          </p:cNvSpPr>
          <p:nvPr>
            <p:ph type="title" idx="20"/>
          </p:nvPr>
        </p:nvSpPr>
        <p:spPr>
          <a:xfrm>
            <a:off x="6958582" y="3402716"/>
            <a:ext cx="1684500" cy="621082"/>
          </a:xfrm>
          <a:prstGeom prst="rect">
            <a:avLst/>
          </a:prstGeom>
        </p:spPr>
        <p:txBody>
          <a:bodyPr spcFirstLastPara="1" wrap="square" lIns="91425" tIns="91425" rIns="91425" bIns="91425" anchor="b" anchorCtr="0">
            <a:noAutofit/>
          </a:bodyPr>
          <a:lstStyle/>
          <a:p>
            <a:pPr algn="l"/>
            <a:r>
              <a:rPr lang="en-US" dirty="0" err="1">
                <a:latin typeface="PT Sans" panose="020B0503020203020204" pitchFamily="34" charset="0"/>
                <a:cs typeface="Calibri" panose="020F0502020204030204" pitchFamily="34" charset="0"/>
              </a:rPr>
              <a:t>Daur</a:t>
            </a:r>
            <a:r>
              <a:rPr lang="en-US" dirty="0">
                <a:latin typeface="PT Sans" panose="020B0503020203020204" pitchFamily="34" charset="0"/>
                <a:cs typeface="Calibri" panose="020F0502020204030204" pitchFamily="34" charset="0"/>
              </a:rPr>
              <a:t> </a:t>
            </a:r>
            <a:r>
              <a:rPr lang="en-US" dirty="0" err="1">
                <a:latin typeface="PT Sans" panose="020B0503020203020204" pitchFamily="34" charset="0"/>
                <a:cs typeface="Calibri" panose="020F0502020204030204" pitchFamily="34" charset="0"/>
              </a:rPr>
              <a:t>Biogeokimia</a:t>
            </a:r>
            <a:endParaRPr dirty="0">
              <a:latin typeface="PT Sans" panose="020B0503020203020204" pitchFamily="34" charset="0"/>
              <a:cs typeface="Calibri" panose="020F0502020204030204" pitchFamily="34" charset="0"/>
            </a:endParaRPr>
          </a:p>
        </p:txBody>
      </p:sp>
      <p:pic>
        <p:nvPicPr>
          <p:cNvPr id="21" name="Picture 20">
            <a:extLst>
              <a:ext uri="{FF2B5EF4-FFF2-40B4-BE49-F238E27FC236}">
                <a16:creationId xmlns:a16="http://schemas.microsoft.com/office/drawing/2014/main" id="{42193C9C-F890-304E-A9B0-890B8385DF1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2"/>
                                        </p:tgtEl>
                                        <p:attrNameLst>
                                          <p:attrName>style.visibility</p:attrName>
                                        </p:attrNameLst>
                                      </p:cBhvr>
                                      <p:to>
                                        <p:strVal val="visible"/>
                                      </p:to>
                                    </p:set>
                                    <p:animEffect transition="in" filter="fade">
                                      <p:cBhvr>
                                        <p:cTn id="7" dur="250"/>
                                        <p:tgtEl>
                                          <p:spTgt spid="2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230"/>
                                        </p:tgtEl>
                                        <p:attrNameLst>
                                          <p:attrName>style.visibility</p:attrName>
                                        </p:attrNameLst>
                                      </p:cBhvr>
                                      <p:to>
                                        <p:strVal val="visible"/>
                                      </p:to>
                                    </p:set>
                                    <p:animEffect transition="in" filter="fade">
                                      <p:cBhvr>
                                        <p:cTn id="11" dur="250"/>
                                        <p:tgtEl>
                                          <p:spTgt spid="230"/>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227"/>
                                        </p:tgtEl>
                                        <p:attrNameLst>
                                          <p:attrName>style.visibility</p:attrName>
                                        </p:attrNameLst>
                                      </p:cBhvr>
                                      <p:to>
                                        <p:strVal val="visible"/>
                                      </p:to>
                                    </p:set>
                                    <p:animEffect transition="in" filter="fade">
                                      <p:cBhvr>
                                        <p:cTn id="15" dur="250"/>
                                        <p:tgtEl>
                                          <p:spTgt spid="22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36"/>
                                        </p:tgtEl>
                                        <p:attrNameLst>
                                          <p:attrName>style.visibility</p:attrName>
                                        </p:attrNameLst>
                                      </p:cBhvr>
                                      <p:to>
                                        <p:strVal val="visible"/>
                                      </p:to>
                                    </p:set>
                                    <p:animEffect transition="in" filter="fade">
                                      <p:cBhvr>
                                        <p:cTn id="19" dur="250"/>
                                        <p:tgtEl>
                                          <p:spTgt spid="236"/>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26"/>
                                        </p:tgtEl>
                                        <p:attrNameLst>
                                          <p:attrName>style.visibility</p:attrName>
                                        </p:attrNameLst>
                                      </p:cBhvr>
                                      <p:to>
                                        <p:strVal val="visible"/>
                                      </p:to>
                                    </p:set>
                                    <p:animEffect transition="in" filter="fade">
                                      <p:cBhvr>
                                        <p:cTn id="23" dur="250"/>
                                        <p:tgtEl>
                                          <p:spTgt spid="226"/>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242"/>
                                        </p:tgtEl>
                                        <p:attrNameLst>
                                          <p:attrName>style.visibility</p:attrName>
                                        </p:attrNameLst>
                                      </p:cBhvr>
                                      <p:to>
                                        <p:strVal val="visible"/>
                                      </p:to>
                                    </p:set>
                                    <p:animEffect transition="in" filter="fade">
                                      <p:cBhvr>
                                        <p:cTn id="27" dur="250"/>
                                        <p:tgtEl>
                                          <p:spTgt spid="242"/>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25"/>
                                        </p:tgtEl>
                                        <p:attrNameLst>
                                          <p:attrName>style.visibility</p:attrName>
                                        </p:attrNameLst>
                                      </p:cBhvr>
                                      <p:to>
                                        <p:strVal val="visible"/>
                                      </p:to>
                                    </p:set>
                                    <p:animEffect transition="in" filter="fade">
                                      <p:cBhvr>
                                        <p:cTn id="31" dur="250"/>
                                        <p:tgtEl>
                                          <p:spTgt spid="225"/>
                                        </p:tgtEl>
                                      </p:cBhvr>
                                    </p:animEffect>
                                  </p:childTnLst>
                                </p:cTn>
                              </p:par>
                            </p:childTnLst>
                          </p:cTn>
                        </p:par>
                        <p:par>
                          <p:cTn id="32" fill="hold">
                            <p:stCondLst>
                              <p:cond delay="1750"/>
                            </p:stCondLst>
                            <p:childTnLst>
                              <p:par>
                                <p:cTn id="33" presetID="10" presetClass="entr" presetSubtype="0" fill="hold" grpId="0" nodeType="afterEffect">
                                  <p:stCondLst>
                                    <p:cond delay="0"/>
                                  </p:stCondLst>
                                  <p:childTnLst>
                                    <p:set>
                                      <p:cBhvr>
                                        <p:cTn id="34" dur="1" fill="hold">
                                          <p:stCondLst>
                                            <p:cond delay="0"/>
                                          </p:stCondLst>
                                        </p:cTn>
                                        <p:tgtEl>
                                          <p:spTgt spid="233"/>
                                        </p:tgtEl>
                                        <p:attrNameLst>
                                          <p:attrName>style.visibility</p:attrName>
                                        </p:attrNameLst>
                                      </p:cBhvr>
                                      <p:to>
                                        <p:strVal val="visible"/>
                                      </p:to>
                                    </p:set>
                                    <p:animEffect transition="in" filter="fade">
                                      <p:cBhvr>
                                        <p:cTn id="35" dur="250"/>
                                        <p:tgtEl>
                                          <p:spTgt spid="233"/>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24"/>
                                        </p:tgtEl>
                                        <p:attrNameLst>
                                          <p:attrName>style.visibility</p:attrName>
                                        </p:attrNameLst>
                                      </p:cBhvr>
                                      <p:to>
                                        <p:strVal val="visible"/>
                                      </p:to>
                                    </p:set>
                                    <p:animEffect transition="in" filter="fade">
                                      <p:cBhvr>
                                        <p:cTn id="39" dur="250"/>
                                        <p:tgtEl>
                                          <p:spTgt spid="224"/>
                                        </p:tgtEl>
                                      </p:cBhvr>
                                    </p:animEffect>
                                  </p:childTnLst>
                                </p:cTn>
                              </p:par>
                            </p:childTnLst>
                          </p:cTn>
                        </p:par>
                        <p:par>
                          <p:cTn id="40" fill="hold">
                            <p:stCondLst>
                              <p:cond delay="2250"/>
                            </p:stCondLst>
                            <p:childTnLst>
                              <p:par>
                                <p:cTn id="41" presetID="10" presetClass="entr" presetSubtype="0" fill="hold" grpId="0" nodeType="afterEffect">
                                  <p:stCondLst>
                                    <p:cond delay="0"/>
                                  </p:stCondLst>
                                  <p:childTnLst>
                                    <p:set>
                                      <p:cBhvr>
                                        <p:cTn id="42" dur="1" fill="hold">
                                          <p:stCondLst>
                                            <p:cond delay="0"/>
                                          </p:stCondLst>
                                        </p:cTn>
                                        <p:tgtEl>
                                          <p:spTgt spid="239"/>
                                        </p:tgtEl>
                                        <p:attrNameLst>
                                          <p:attrName>style.visibility</p:attrName>
                                        </p:attrNameLst>
                                      </p:cBhvr>
                                      <p:to>
                                        <p:strVal val="visible"/>
                                      </p:to>
                                    </p:set>
                                    <p:animEffect transition="in" filter="fade">
                                      <p:cBhvr>
                                        <p:cTn id="43" dur="250"/>
                                        <p:tgtEl>
                                          <p:spTgt spid="239"/>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23"/>
                                        </p:tgtEl>
                                        <p:attrNameLst>
                                          <p:attrName>style.visibility</p:attrName>
                                        </p:attrNameLst>
                                      </p:cBhvr>
                                      <p:to>
                                        <p:strVal val="visible"/>
                                      </p:to>
                                    </p:set>
                                    <p:animEffect transition="in" filter="fade">
                                      <p:cBhvr>
                                        <p:cTn id="47" dur="250"/>
                                        <p:tgtEl>
                                          <p:spTgt spid="223"/>
                                        </p:tgtEl>
                                      </p:cBhvr>
                                    </p:animEffect>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245"/>
                                        </p:tgtEl>
                                        <p:attrNameLst>
                                          <p:attrName>style.visibility</p:attrName>
                                        </p:attrNameLst>
                                      </p:cBhvr>
                                      <p:to>
                                        <p:strVal val="visible"/>
                                      </p:to>
                                    </p:set>
                                    <p:animEffect transition="in" filter="fade">
                                      <p:cBhvr>
                                        <p:cTn id="51" dur="250"/>
                                        <p:tgtEl>
                                          <p:spTgt spid="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animBg="1"/>
      <p:bldP spid="223" grpId="0" animBg="1"/>
      <p:bldP spid="224" grpId="0" animBg="1"/>
      <p:bldP spid="225" grpId="0" animBg="1"/>
      <p:bldP spid="226" grpId="0" animBg="1"/>
      <p:bldP spid="227" grpId="0" animBg="1"/>
      <p:bldP spid="230" grpId="0"/>
      <p:bldP spid="233" grpId="0"/>
      <p:bldP spid="236" grpId="0"/>
      <p:bldP spid="239" grpId="0"/>
      <p:bldP spid="242" grpId="0"/>
      <p:bldP spid="24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Connector 26">
            <a:extLst>
              <a:ext uri="{FF2B5EF4-FFF2-40B4-BE49-F238E27FC236}">
                <a16:creationId xmlns:a16="http://schemas.microsoft.com/office/drawing/2014/main" id="{6B6C8AC9-7268-902A-A94C-69ACCAFBB0AF}"/>
              </a:ext>
            </a:extLst>
          </p:cNvPr>
          <p:cNvCxnSpPr>
            <a:cxnSpLocks/>
          </p:cNvCxnSpPr>
          <p:nvPr/>
        </p:nvCxnSpPr>
        <p:spPr>
          <a:xfrm>
            <a:off x="9374013" y="712594"/>
            <a:ext cx="0" cy="360000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8926761-AD45-5DD8-6DF1-DF118A1B23A3}"/>
              </a:ext>
            </a:extLst>
          </p:cNvPr>
          <p:cNvCxnSpPr>
            <a:cxnSpLocks/>
          </p:cNvCxnSpPr>
          <p:nvPr/>
        </p:nvCxnSpPr>
        <p:spPr>
          <a:xfrm>
            <a:off x="10061835" y="3148676"/>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F1CB658-CBBD-3B94-8C48-62C673FE0BB1}"/>
              </a:ext>
            </a:extLst>
          </p:cNvPr>
          <p:cNvCxnSpPr>
            <a:cxnSpLocks/>
          </p:cNvCxnSpPr>
          <p:nvPr/>
        </p:nvCxnSpPr>
        <p:spPr>
          <a:xfrm>
            <a:off x="9657233" y="1671750"/>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63B866D8-EFA6-CA24-6C68-F19D372868FC}"/>
              </a:ext>
            </a:extLst>
          </p:cNvPr>
          <p:cNvGrpSpPr/>
          <p:nvPr/>
        </p:nvGrpSpPr>
        <p:grpSpPr>
          <a:xfrm>
            <a:off x="3453603" y="1075922"/>
            <a:ext cx="2961410" cy="2106692"/>
            <a:chOff x="3702256" y="1145385"/>
            <a:chExt cx="4010446" cy="2852729"/>
          </a:xfrm>
        </p:grpSpPr>
        <p:grpSp>
          <p:nvGrpSpPr>
            <p:cNvPr id="48" name="Group 47">
              <a:extLst>
                <a:ext uri="{FF2B5EF4-FFF2-40B4-BE49-F238E27FC236}">
                  <a16:creationId xmlns:a16="http://schemas.microsoft.com/office/drawing/2014/main" id="{03442D72-CE48-AB11-E8C6-37A771B9F966}"/>
                </a:ext>
              </a:extLst>
            </p:cNvPr>
            <p:cNvGrpSpPr/>
            <p:nvPr/>
          </p:nvGrpSpPr>
          <p:grpSpPr>
            <a:xfrm>
              <a:off x="3702256" y="1145385"/>
              <a:ext cx="4010446" cy="2852729"/>
              <a:chOff x="3975653" y="845330"/>
              <a:chExt cx="4128882" cy="3600000"/>
            </a:xfrm>
          </p:grpSpPr>
          <p:sp>
            <p:nvSpPr>
              <p:cNvPr id="6" name="Isosceles Triangle 5">
                <a:extLst>
                  <a:ext uri="{FF2B5EF4-FFF2-40B4-BE49-F238E27FC236}">
                    <a16:creationId xmlns:a16="http://schemas.microsoft.com/office/drawing/2014/main" id="{A9C82F97-5139-7078-70E0-99DBA8ADCE8D}"/>
                  </a:ext>
                </a:extLst>
              </p:cNvPr>
              <p:cNvSpPr/>
              <p:nvPr/>
            </p:nvSpPr>
            <p:spPr>
              <a:xfrm>
                <a:off x="3975653" y="845330"/>
                <a:ext cx="4128882" cy="3600000"/>
              </a:xfrm>
              <a:prstGeom prst="triangle">
                <a:avLst/>
              </a:prstGeom>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200" dirty="0">
                  <a:solidFill>
                    <a:schemeClr val="tx1"/>
                  </a:solidFill>
                  <a:latin typeface="PT Sans" panose="020B0503020203020204" pitchFamily="34" charset="0"/>
                </a:endParaRPr>
              </a:p>
            </p:txBody>
          </p:sp>
          <p:cxnSp>
            <p:nvCxnSpPr>
              <p:cNvPr id="18" name="Straight Connector 17">
                <a:extLst>
                  <a:ext uri="{FF2B5EF4-FFF2-40B4-BE49-F238E27FC236}">
                    <a16:creationId xmlns:a16="http://schemas.microsoft.com/office/drawing/2014/main" id="{621B9616-8CF2-A85F-C46A-430F9C63260B}"/>
                  </a:ext>
                </a:extLst>
              </p:cNvPr>
              <p:cNvCxnSpPr>
                <a:cxnSpLocks/>
              </p:cNvCxnSpPr>
              <p:nvPr/>
            </p:nvCxnSpPr>
            <p:spPr>
              <a:xfrm>
                <a:off x="5303197" y="2098948"/>
                <a:ext cx="1461370"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19D2BD0-483E-CB8F-78EE-E91A884C6FAA}"/>
                  </a:ext>
                </a:extLst>
              </p:cNvPr>
              <p:cNvCxnSpPr>
                <a:cxnSpLocks/>
              </p:cNvCxnSpPr>
              <p:nvPr/>
            </p:nvCxnSpPr>
            <p:spPr>
              <a:xfrm>
                <a:off x="4884361" y="2861918"/>
                <a:ext cx="23204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53BB18F-0964-F46C-9FFB-3645770B1041}"/>
                  </a:ext>
                </a:extLst>
              </p:cNvPr>
              <p:cNvCxnSpPr>
                <a:cxnSpLocks/>
              </p:cNvCxnSpPr>
              <p:nvPr/>
            </p:nvCxnSpPr>
            <p:spPr>
              <a:xfrm>
                <a:off x="4426289" y="3639522"/>
                <a:ext cx="3228371"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41C282E7-1BE7-770A-D061-79903F446408}"/>
                </a:ext>
              </a:extLst>
            </p:cNvPr>
            <p:cNvSpPr txBox="1"/>
            <p:nvPr/>
          </p:nvSpPr>
          <p:spPr>
            <a:xfrm>
              <a:off x="5145869" y="1598350"/>
              <a:ext cx="1111149" cy="625153"/>
            </a:xfrm>
            <a:prstGeom prst="rect">
              <a:avLst/>
            </a:prstGeom>
            <a:noFill/>
          </p:spPr>
          <p:txBody>
            <a:bodyPr wrap="square">
              <a:spAutoFit/>
            </a:bodyPr>
            <a:lstStyle/>
            <a:p>
              <a:pPr algn="ctr" defTabSz="685783"/>
              <a:r>
                <a:rPr lang="en-US" sz="1200" dirty="0" err="1">
                  <a:latin typeface="PT Sans" panose="020B0503020203020204" pitchFamily="34" charset="0"/>
                  <a:cs typeface="Signika" panose="020B0604020202020204" charset="0"/>
                </a:rPr>
                <a:t>Karnivor</a:t>
              </a:r>
              <a:r>
                <a:rPr lang="en-US" sz="1200" dirty="0">
                  <a:latin typeface="PT Sans" panose="020B0503020203020204" pitchFamily="34" charset="0"/>
                  <a:cs typeface="Signika" panose="020B0604020202020204" charset="0"/>
                </a:rPr>
                <a:t> </a:t>
              </a:r>
              <a:r>
                <a:rPr lang="id-ID" sz="1200" dirty="0">
                  <a:latin typeface="PT Sans" panose="020B0503020203020204" pitchFamily="34" charset="0"/>
                  <a:cs typeface="Signika" panose="020B0604020202020204" charset="0"/>
                </a:rPr>
                <a:t> </a:t>
              </a:r>
              <a:r>
                <a:rPr lang="en-US" sz="1200" dirty="0" err="1">
                  <a:latin typeface="PT Sans" panose="020B0503020203020204" pitchFamily="34" charset="0"/>
                  <a:cs typeface="Signika" panose="020B0604020202020204" charset="0"/>
                </a:rPr>
                <a:t>besar</a:t>
              </a:r>
              <a:r>
                <a:rPr lang="en-US" sz="1200" dirty="0">
                  <a:latin typeface="PT Sans" panose="020B0503020203020204" pitchFamily="34" charset="0"/>
                  <a:cs typeface="Signika" panose="020B0604020202020204" charset="0"/>
                </a:rPr>
                <a:t> </a:t>
              </a:r>
            </a:p>
          </p:txBody>
        </p:sp>
        <p:sp>
          <p:nvSpPr>
            <p:cNvPr id="52" name="TextBox 51">
              <a:extLst>
                <a:ext uri="{FF2B5EF4-FFF2-40B4-BE49-F238E27FC236}">
                  <a16:creationId xmlns:a16="http://schemas.microsoft.com/office/drawing/2014/main" id="{FF8B0980-0DEB-8209-8125-36ADE5F5F92F}"/>
                </a:ext>
              </a:extLst>
            </p:cNvPr>
            <p:cNvSpPr txBox="1"/>
            <p:nvPr/>
          </p:nvSpPr>
          <p:spPr>
            <a:xfrm>
              <a:off x="4991718" y="2286039"/>
              <a:ext cx="1615352" cy="375092"/>
            </a:xfrm>
            <a:prstGeom prst="rect">
              <a:avLst/>
            </a:prstGeom>
            <a:noFill/>
          </p:spPr>
          <p:txBody>
            <a:bodyPr wrap="square">
              <a:spAutoFit/>
            </a:bodyPr>
            <a:lstStyle/>
            <a:p>
              <a:pPr algn="ctr" defTabSz="685783"/>
              <a:r>
                <a:rPr lang="en-US" sz="1200" dirty="0" err="1">
                  <a:latin typeface="PT Sans" panose="020B0503020203020204" pitchFamily="34" charset="0"/>
                  <a:cs typeface="Signika" panose="020B0604020202020204" charset="0"/>
                </a:rPr>
                <a:t>Karnivor</a:t>
              </a:r>
              <a:r>
                <a:rPr lang="en-US" sz="1200" dirty="0">
                  <a:latin typeface="PT Sans" panose="020B0503020203020204" pitchFamily="34" charset="0"/>
                  <a:cs typeface="Signika" panose="020B0604020202020204" charset="0"/>
                </a:rPr>
                <a:t> </a:t>
              </a:r>
              <a:r>
                <a:rPr lang="id-ID" sz="1200" dirty="0">
                  <a:latin typeface="PT Sans" panose="020B0503020203020204" pitchFamily="34" charset="0"/>
                  <a:cs typeface="Signika" panose="020B0604020202020204" charset="0"/>
                </a:rPr>
                <a:t> kecil</a:t>
              </a:r>
              <a:endParaRPr lang="en-US" sz="1200" dirty="0">
                <a:latin typeface="PT Sans" panose="020B0503020203020204" pitchFamily="34" charset="0"/>
                <a:cs typeface="Signika" panose="020B0604020202020204" charset="0"/>
              </a:endParaRPr>
            </a:p>
          </p:txBody>
        </p:sp>
        <p:sp>
          <p:nvSpPr>
            <p:cNvPr id="53" name="TextBox 52">
              <a:extLst>
                <a:ext uri="{FF2B5EF4-FFF2-40B4-BE49-F238E27FC236}">
                  <a16:creationId xmlns:a16="http://schemas.microsoft.com/office/drawing/2014/main" id="{BA37D782-E636-803F-7C9C-4168CC17BA78}"/>
                </a:ext>
              </a:extLst>
            </p:cNvPr>
            <p:cNvSpPr txBox="1"/>
            <p:nvPr/>
          </p:nvSpPr>
          <p:spPr>
            <a:xfrm>
              <a:off x="5145869" y="2967054"/>
              <a:ext cx="1111149" cy="375092"/>
            </a:xfrm>
            <a:prstGeom prst="rect">
              <a:avLst/>
            </a:prstGeom>
            <a:noFill/>
          </p:spPr>
          <p:txBody>
            <a:bodyPr wrap="square">
              <a:spAutoFit/>
            </a:bodyPr>
            <a:lstStyle/>
            <a:p>
              <a:pPr algn="ctr" defTabSz="685783"/>
              <a:r>
                <a:rPr lang="en-US" sz="1200" dirty="0">
                  <a:latin typeface="PT Sans" panose="020B0503020203020204" pitchFamily="34" charset="0"/>
                  <a:cs typeface="Signika" panose="020B0604020202020204" charset="0"/>
                </a:rPr>
                <a:t>H</a:t>
              </a:r>
              <a:r>
                <a:rPr lang="id-ID" sz="1200" dirty="0">
                  <a:latin typeface="PT Sans" panose="020B0503020203020204" pitchFamily="34" charset="0"/>
                  <a:cs typeface="Signika" panose="020B0604020202020204" charset="0"/>
                </a:rPr>
                <a:t>erbivor</a:t>
              </a:r>
              <a:endParaRPr lang="en-US" sz="1200" dirty="0">
                <a:latin typeface="PT Sans" panose="020B0503020203020204" pitchFamily="34" charset="0"/>
                <a:cs typeface="Signika" panose="020B0604020202020204" charset="0"/>
              </a:endParaRPr>
            </a:p>
          </p:txBody>
        </p:sp>
        <p:sp>
          <p:nvSpPr>
            <p:cNvPr id="54" name="TextBox 53">
              <a:extLst>
                <a:ext uri="{FF2B5EF4-FFF2-40B4-BE49-F238E27FC236}">
                  <a16:creationId xmlns:a16="http://schemas.microsoft.com/office/drawing/2014/main" id="{FC24E145-EC1E-F762-893E-65A88C934276}"/>
                </a:ext>
              </a:extLst>
            </p:cNvPr>
            <p:cNvSpPr txBox="1"/>
            <p:nvPr/>
          </p:nvSpPr>
          <p:spPr>
            <a:xfrm>
              <a:off x="5145869" y="3540775"/>
              <a:ext cx="1111149" cy="375092"/>
            </a:xfrm>
            <a:prstGeom prst="rect">
              <a:avLst/>
            </a:prstGeom>
            <a:noFill/>
          </p:spPr>
          <p:txBody>
            <a:bodyPr wrap="square">
              <a:spAutoFit/>
            </a:bodyPr>
            <a:lstStyle/>
            <a:p>
              <a:pPr algn="ctr" defTabSz="685783"/>
              <a:r>
                <a:rPr lang="en-US" sz="1200" dirty="0">
                  <a:latin typeface="PT Sans" panose="020B0503020203020204" pitchFamily="34" charset="0"/>
                  <a:cs typeface="Signika" panose="020B0604020202020204" charset="0"/>
                </a:rPr>
                <a:t>P</a:t>
              </a:r>
              <a:r>
                <a:rPr lang="id-ID" sz="1200" dirty="0">
                  <a:latin typeface="PT Sans" panose="020B0503020203020204" pitchFamily="34" charset="0"/>
                  <a:cs typeface="Signika" panose="020B0604020202020204" charset="0"/>
                </a:rPr>
                <a:t>rodusen</a:t>
              </a:r>
              <a:endParaRPr lang="en-US" sz="1200" dirty="0">
                <a:latin typeface="PT Sans" panose="020B0503020203020204" pitchFamily="34" charset="0"/>
                <a:cs typeface="Signika" panose="020B0604020202020204" charset="0"/>
              </a:endParaRPr>
            </a:p>
          </p:txBody>
        </p:sp>
      </p:grpSp>
      <p:sp>
        <p:nvSpPr>
          <p:cNvPr id="61" name="TextBox 60">
            <a:extLst>
              <a:ext uri="{FF2B5EF4-FFF2-40B4-BE49-F238E27FC236}">
                <a16:creationId xmlns:a16="http://schemas.microsoft.com/office/drawing/2014/main" id="{A68ED6AA-E4D6-D4E9-D595-7DA79921AB58}"/>
              </a:ext>
            </a:extLst>
          </p:cNvPr>
          <p:cNvSpPr txBox="1"/>
          <p:nvPr/>
        </p:nvSpPr>
        <p:spPr>
          <a:xfrm>
            <a:off x="3874280" y="3286895"/>
            <a:ext cx="2505570" cy="954107"/>
          </a:xfrm>
          <a:prstGeom prst="rect">
            <a:avLst/>
          </a:prstGeom>
          <a:noFill/>
        </p:spPr>
        <p:txBody>
          <a:bodyPr wrap="square">
            <a:spAutoFit/>
          </a:bodyPr>
          <a:lstStyle/>
          <a:p>
            <a:pPr algn="r" defTabSz="685783"/>
            <a:r>
              <a:rPr lang="pt-BR" sz="1400" b="1" dirty="0">
                <a:latin typeface="PT Sans" panose="020B0503020203020204" pitchFamily="34" charset="0"/>
                <a:cs typeface="Signika" panose="020B0604020202020204" charset="0"/>
              </a:rPr>
              <a:t>Perbandingan piramida </a:t>
            </a:r>
            <a:endParaRPr lang="id-ID" sz="1400" b="1" dirty="0">
              <a:latin typeface="PT Sans" panose="020B0503020203020204" pitchFamily="34" charset="0"/>
              <a:cs typeface="Signika" panose="020B0604020202020204" charset="0"/>
            </a:endParaRPr>
          </a:p>
          <a:p>
            <a:pPr algn="r" defTabSz="685783"/>
            <a:r>
              <a:rPr lang="pt-BR" sz="1400" b="1" dirty="0">
                <a:latin typeface="PT Sans" panose="020B0503020203020204" pitchFamily="34" charset="0"/>
                <a:cs typeface="Signika" panose="020B0604020202020204" charset="0"/>
              </a:rPr>
              <a:t>biomassa pada </a:t>
            </a:r>
            <a:endParaRPr lang="id-ID" sz="1400" b="1" dirty="0">
              <a:latin typeface="PT Sans" panose="020B0503020203020204" pitchFamily="34" charset="0"/>
              <a:cs typeface="Signika" panose="020B0604020202020204" charset="0"/>
            </a:endParaRPr>
          </a:p>
          <a:p>
            <a:pPr marL="342900" indent="-342900" algn="r" defTabSz="685783">
              <a:buAutoNum type="alphaLcParenBoth"/>
            </a:pPr>
            <a:r>
              <a:rPr lang="pt-BR" sz="1400" b="1" dirty="0">
                <a:latin typeface="PT Sans" panose="020B0503020203020204" pitchFamily="34" charset="0"/>
                <a:cs typeface="Signika" panose="020B0604020202020204" charset="0"/>
              </a:rPr>
              <a:t>ekosistem daratan dan</a:t>
            </a:r>
            <a:r>
              <a:rPr lang="id-ID" sz="1400" b="1" dirty="0">
                <a:latin typeface="PT Sans" panose="020B0503020203020204" pitchFamily="34" charset="0"/>
                <a:cs typeface="Signika" panose="020B0604020202020204" charset="0"/>
              </a:rPr>
              <a:t> </a:t>
            </a:r>
          </a:p>
          <a:p>
            <a:pPr marL="342900" indent="-342900" algn="r" defTabSz="685783">
              <a:buAutoNum type="alphaLcParenBoth"/>
            </a:pPr>
            <a:r>
              <a:rPr lang="pt-BR" sz="1400" b="1" dirty="0">
                <a:latin typeface="PT Sans" panose="020B0503020203020204" pitchFamily="34" charset="0"/>
                <a:cs typeface="Signika" panose="020B0604020202020204" charset="0"/>
              </a:rPr>
              <a:t>ekosistem perairan.</a:t>
            </a:r>
            <a:endParaRPr lang="en-US" sz="1013" b="1" dirty="0">
              <a:latin typeface="PT Sans" panose="020B0503020203020204" pitchFamily="34" charset="0"/>
              <a:cs typeface="Signika" panose="020B0604020202020204" charset="0"/>
            </a:endParaRPr>
          </a:p>
        </p:txBody>
      </p:sp>
      <p:sp>
        <p:nvSpPr>
          <p:cNvPr id="24" name="Title 9">
            <a:extLst>
              <a:ext uri="{FF2B5EF4-FFF2-40B4-BE49-F238E27FC236}">
                <a16:creationId xmlns:a16="http://schemas.microsoft.com/office/drawing/2014/main" id="{15649E9A-A8C2-A8DA-C914-8C0AF7B3D66E}"/>
              </a:ext>
            </a:extLst>
          </p:cNvPr>
          <p:cNvSpPr txBox="1">
            <a:spLocks/>
          </p:cNvSpPr>
          <p:nvPr/>
        </p:nvSpPr>
        <p:spPr>
          <a:xfrm>
            <a:off x="556033" y="1380101"/>
            <a:ext cx="2605200" cy="436500"/>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000"/>
              <a:buFont typeface="Signika"/>
              <a:buNone/>
              <a:defRPr sz="2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en-US" kern="0" dirty="0" err="1">
                <a:solidFill>
                  <a:schemeClr val="tx1"/>
                </a:solidFill>
                <a:latin typeface="PT Sans" panose="020B0503020203020204" pitchFamily="34" charset="0"/>
              </a:rPr>
              <a:t>Piramida</a:t>
            </a:r>
            <a:r>
              <a:rPr lang="en-US" kern="0" dirty="0">
                <a:solidFill>
                  <a:schemeClr val="tx1"/>
                </a:solidFill>
                <a:latin typeface="PT Sans" panose="020B0503020203020204" pitchFamily="34" charset="0"/>
              </a:rPr>
              <a:t> </a:t>
            </a:r>
            <a:r>
              <a:rPr lang="id-ID" kern="0" dirty="0">
                <a:solidFill>
                  <a:schemeClr val="tx1"/>
                </a:solidFill>
                <a:latin typeface="PT Sans" panose="020B0503020203020204" pitchFamily="34" charset="0"/>
              </a:rPr>
              <a:t>Biomassa</a:t>
            </a:r>
            <a:endParaRPr lang="en-US" kern="0" dirty="0">
              <a:solidFill>
                <a:schemeClr val="tx1"/>
              </a:solidFill>
              <a:latin typeface="PT Sans" panose="020B0503020203020204" pitchFamily="34" charset="0"/>
            </a:endParaRPr>
          </a:p>
        </p:txBody>
      </p:sp>
      <p:sp>
        <p:nvSpPr>
          <p:cNvPr id="25" name="Subtitle 8">
            <a:extLst>
              <a:ext uri="{FF2B5EF4-FFF2-40B4-BE49-F238E27FC236}">
                <a16:creationId xmlns:a16="http://schemas.microsoft.com/office/drawing/2014/main" id="{076EDCD3-C642-36DD-E834-47DF840BD261}"/>
              </a:ext>
            </a:extLst>
          </p:cNvPr>
          <p:cNvSpPr txBox="1">
            <a:spLocks/>
          </p:cNvSpPr>
          <p:nvPr/>
        </p:nvSpPr>
        <p:spPr>
          <a:xfrm>
            <a:off x="556033" y="2022482"/>
            <a:ext cx="2693666" cy="651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9pPr>
          </a:lstStyle>
          <a:p>
            <a:pPr marL="0" indent="0" defTabSz="914355">
              <a:buClr>
                <a:srgbClr val="0C4F72"/>
              </a:buClr>
            </a:pPr>
            <a:r>
              <a:rPr lang="id-ID" sz="1800" kern="0" dirty="0">
                <a:solidFill>
                  <a:schemeClr val="tx1"/>
                </a:solidFill>
                <a:latin typeface="PT Sans" panose="020B0503020203020204" pitchFamily="34" charset="0"/>
              </a:rPr>
              <a:t>Piramida yang menggambarkan berat atau massa kering total organisme hidup dari masing-masing tingkat trofiknya pada suatu ekosistem dalam kurun </a:t>
            </a:r>
          </a:p>
          <a:p>
            <a:pPr marL="0" indent="0" defTabSz="914355">
              <a:buClr>
                <a:srgbClr val="0C4F72"/>
              </a:buClr>
            </a:pPr>
            <a:r>
              <a:rPr lang="id-ID" sz="1800" kern="0" dirty="0">
                <a:solidFill>
                  <a:schemeClr val="tx1"/>
                </a:solidFill>
                <a:latin typeface="PT Sans" panose="020B0503020203020204" pitchFamily="34" charset="0"/>
              </a:rPr>
              <a:t>waktu tertentu.</a:t>
            </a:r>
          </a:p>
        </p:txBody>
      </p:sp>
      <p:sp>
        <p:nvSpPr>
          <p:cNvPr id="33" name="Google Shape;430;p42">
            <a:extLst>
              <a:ext uri="{FF2B5EF4-FFF2-40B4-BE49-F238E27FC236}">
                <a16:creationId xmlns:a16="http://schemas.microsoft.com/office/drawing/2014/main" id="{CD560144-58C9-0E30-7650-6E2A44DC928C}"/>
              </a:ext>
            </a:extLst>
          </p:cNvPr>
          <p:cNvSpPr/>
          <p:nvPr/>
        </p:nvSpPr>
        <p:spPr>
          <a:xfrm>
            <a:off x="3522677" y="3047261"/>
            <a:ext cx="508282" cy="508282"/>
          </a:xfrm>
          <a:prstGeom prst="ellipse">
            <a:avLst/>
          </a:prstGeom>
          <a:solidFill>
            <a:schemeClr val="tx2"/>
          </a:solidFill>
          <a:ln>
            <a:noFill/>
          </a:ln>
        </p:spPr>
        <p:txBody>
          <a:bodyPr spcFirstLastPara="1" wrap="square" lIns="91425" tIns="91425" rIns="91425" bIns="91425" anchor="ctr" anchorCtr="0">
            <a:noAutofit/>
          </a:bodyPr>
          <a:lstStyle/>
          <a:p>
            <a:pPr algn="ctr" defTabSz="914355">
              <a:buClr>
                <a:srgbClr val="000000"/>
              </a:buClr>
            </a:pPr>
            <a:r>
              <a:rPr sz="2000" b="1" kern="0" dirty="0">
                <a:latin typeface="PT Sans" panose="020B0503020203020204" pitchFamily="34" charset="0"/>
                <a:cs typeface="Signika" panose="020B0604020202020204" charset="0"/>
                <a:sym typeface="Arial"/>
              </a:rPr>
              <a:t>a</a:t>
            </a:r>
          </a:p>
        </p:txBody>
      </p:sp>
      <p:grpSp>
        <p:nvGrpSpPr>
          <p:cNvPr id="13" name="Group 12">
            <a:extLst>
              <a:ext uri="{FF2B5EF4-FFF2-40B4-BE49-F238E27FC236}">
                <a16:creationId xmlns:a16="http://schemas.microsoft.com/office/drawing/2014/main" id="{51E826F0-D7A3-B09F-A321-C7141379A48E}"/>
              </a:ext>
            </a:extLst>
          </p:cNvPr>
          <p:cNvGrpSpPr/>
          <p:nvPr/>
        </p:nvGrpSpPr>
        <p:grpSpPr>
          <a:xfrm>
            <a:off x="5802493" y="2144515"/>
            <a:ext cx="2961410" cy="2106692"/>
            <a:chOff x="5802493" y="1610442"/>
            <a:chExt cx="2961410" cy="2106692"/>
          </a:xfrm>
        </p:grpSpPr>
        <p:grpSp>
          <p:nvGrpSpPr>
            <p:cNvPr id="36" name="Group 35">
              <a:extLst>
                <a:ext uri="{FF2B5EF4-FFF2-40B4-BE49-F238E27FC236}">
                  <a16:creationId xmlns:a16="http://schemas.microsoft.com/office/drawing/2014/main" id="{A2679C9A-124E-288B-EE3E-6BC7030012A5}"/>
                </a:ext>
              </a:extLst>
            </p:cNvPr>
            <p:cNvGrpSpPr/>
            <p:nvPr/>
          </p:nvGrpSpPr>
          <p:grpSpPr>
            <a:xfrm flipV="1">
              <a:off x="5802493" y="1610442"/>
              <a:ext cx="2961410" cy="2106692"/>
              <a:chOff x="3975653" y="845330"/>
              <a:chExt cx="4128882" cy="3600000"/>
            </a:xfrm>
          </p:grpSpPr>
          <p:sp>
            <p:nvSpPr>
              <p:cNvPr id="42" name="Isosceles Triangle 41">
                <a:extLst>
                  <a:ext uri="{FF2B5EF4-FFF2-40B4-BE49-F238E27FC236}">
                    <a16:creationId xmlns:a16="http://schemas.microsoft.com/office/drawing/2014/main" id="{D0D01506-48DE-D9D2-41CE-26708933863D}"/>
                  </a:ext>
                </a:extLst>
              </p:cNvPr>
              <p:cNvSpPr/>
              <p:nvPr/>
            </p:nvSpPr>
            <p:spPr>
              <a:xfrm>
                <a:off x="3975653" y="845330"/>
                <a:ext cx="4128882" cy="3600000"/>
              </a:xfrm>
              <a:prstGeom prst="triangle">
                <a:avLst/>
              </a:prstGeom>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200" dirty="0">
                  <a:solidFill>
                    <a:schemeClr val="tx1"/>
                  </a:solidFill>
                  <a:latin typeface="PT Sans" panose="020B0503020203020204" pitchFamily="34" charset="0"/>
                </a:endParaRPr>
              </a:p>
            </p:txBody>
          </p:sp>
          <p:cxnSp>
            <p:nvCxnSpPr>
              <p:cNvPr id="43" name="Straight Connector 42">
                <a:extLst>
                  <a:ext uri="{FF2B5EF4-FFF2-40B4-BE49-F238E27FC236}">
                    <a16:creationId xmlns:a16="http://schemas.microsoft.com/office/drawing/2014/main" id="{71A328E2-F6A1-54DB-C6CC-0C95ED8A3E21}"/>
                  </a:ext>
                </a:extLst>
              </p:cNvPr>
              <p:cNvCxnSpPr>
                <a:cxnSpLocks/>
              </p:cNvCxnSpPr>
              <p:nvPr/>
            </p:nvCxnSpPr>
            <p:spPr>
              <a:xfrm>
                <a:off x="5303197" y="2098948"/>
                <a:ext cx="1461370"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580961-8545-330B-172B-285626298216}"/>
                  </a:ext>
                </a:extLst>
              </p:cNvPr>
              <p:cNvCxnSpPr>
                <a:cxnSpLocks/>
              </p:cNvCxnSpPr>
              <p:nvPr/>
            </p:nvCxnSpPr>
            <p:spPr>
              <a:xfrm>
                <a:off x="4884361" y="2861918"/>
                <a:ext cx="23204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2D960AF-1826-BB19-F75B-1FEFFB1AB993}"/>
                  </a:ext>
                </a:extLst>
              </p:cNvPr>
              <p:cNvCxnSpPr>
                <a:cxnSpLocks/>
              </p:cNvCxnSpPr>
              <p:nvPr/>
            </p:nvCxnSpPr>
            <p:spPr>
              <a:xfrm>
                <a:off x="4426289" y="3639522"/>
                <a:ext cx="3228371"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BF5D78A7-88B5-A467-E1C7-C4CEAB97B570}"/>
                </a:ext>
              </a:extLst>
            </p:cNvPr>
            <p:cNvSpPr txBox="1"/>
            <p:nvPr/>
          </p:nvSpPr>
          <p:spPr>
            <a:xfrm>
              <a:off x="6658162" y="1719190"/>
              <a:ext cx="1250073" cy="276999"/>
            </a:xfrm>
            <a:prstGeom prst="rect">
              <a:avLst/>
            </a:prstGeom>
            <a:noFill/>
          </p:spPr>
          <p:txBody>
            <a:bodyPr wrap="square">
              <a:spAutoFit/>
            </a:bodyPr>
            <a:lstStyle/>
            <a:p>
              <a:pPr algn="ctr" defTabSz="685783"/>
              <a:r>
                <a:rPr lang="en-US" sz="1200" dirty="0" err="1">
                  <a:latin typeface="PT Sans" panose="020B0503020203020204" pitchFamily="34" charset="0"/>
                  <a:cs typeface="Signika" panose="020B0604020202020204" charset="0"/>
                </a:rPr>
                <a:t>Karnivor</a:t>
              </a:r>
              <a:r>
                <a:rPr lang="en-US" sz="1200" dirty="0">
                  <a:latin typeface="PT Sans" panose="020B0503020203020204" pitchFamily="34" charset="0"/>
                  <a:cs typeface="Signika" panose="020B0604020202020204" charset="0"/>
                </a:rPr>
                <a:t> </a:t>
              </a:r>
              <a:r>
                <a:rPr lang="id-ID" sz="1200" dirty="0">
                  <a:latin typeface="PT Sans" panose="020B0503020203020204" pitchFamily="34" charset="0"/>
                  <a:cs typeface="Signika" panose="020B0604020202020204" charset="0"/>
                </a:rPr>
                <a:t> </a:t>
              </a:r>
              <a:r>
                <a:rPr lang="en-US" sz="1200" dirty="0" err="1">
                  <a:latin typeface="PT Sans" panose="020B0503020203020204" pitchFamily="34" charset="0"/>
                  <a:cs typeface="Signika" panose="020B0604020202020204" charset="0"/>
                </a:rPr>
                <a:t>besar</a:t>
              </a:r>
              <a:r>
                <a:rPr lang="en-US" sz="1200" dirty="0">
                  <a:latin typeface="PT Sans" panose="020B0503020203020204" pitchFamily="34" charset="0"/>
                  <a:cs typeface="Signika" panose="020B0604020202020204" charset="0"/>
                </a:rPr>
                <a:t> </a:t>
              </a:r>
            </a:p>
          </p:txBody>
        </p:sp>
        <p:sp>
          <p:nvSpPr>
            <p:cNvPr id="39" name="TextBox 38">
              <a:extLst>
                <a:ext uri="{FF2B5EF4-FFF2-40B4-BE49-F238E27FC236}">
                  <a16:creationId xmlns:a16="http://schemas.microsoft.com/office/drawing/2014/main" id="{023CB433-099B-6670-8837-F0D75B71B2BD}"/>
                </a:ext>
              </a:extLst>
            </p:cNvPr>
            <p:cNvSpPr txBox="1"/>
            <p:nvPr/>
          </p:nvSpPr>
          <p:spPr>
            <a:xfrm>
              <a:off x="6655561" y="2177224"/>
              <a:ext cx="1255275" cy="276999"/>
            </a:xfrm>
            <a:prstGeom prst="rect">
              <a:avLst/>
            </a:prstGeom>
            <a:noFill/>
          </p:spPr>
          <p:txBody>
            <a:bodyPr wrap="square">
              <a:spAutoFit/>
            </a:bodyPr>
            <a:lstStyle/>
            <a:p>
              <a:pPr algn="ctr" defTabSz="685783"/>
              <a:r>
                <a:rPr lang="en-US" sz="1200" dirty="0" err="1">
                  <a:latin typeface="PT Sans" panose="020B0503020203020204" pitchFamily="34" charset="0"/>
                  <a:cs typeface="Signika" panose="020B0604020202020204" charset="0"/>
                </a:rPr>
                <a:t>Karnivor</a:t>
              </a:r>
              <a:r>
                <a:rPr lang="en-US" sz="1200" dirty="0">
                  <a:latin typeface="PT Sans" panose="020B0503020203020204" pitchFamily="34" charset="0"/>
                  <a:cs typeface="Signika" panose="020B0604020202020204" charset="0"/>
                </a:rPr>
                <a:t> </a:t>
              </a:r>
              <a:r>
                <a:rPr lang="id-ID" sz="1200" dirty="0">
                  <a:latin typeface="PT Sans" panose="020B0503020203020204" pitchFamily="34" charset="0"/>
                  <a:cs typeface="Signika" panose="020B0604020202020204" charset="0"/>
                </a:rPr>
                <a:t> kecil</a:t>
              </a:r>
              <a:endParaRPr lang="en-US" sz="1200" dirty="0">
                <a:latin typeface="PT Sans" panose="020B0503020203020204" pitchFamily="34" charset="0"/>
                <a:cs typeface="Signika" panose="020B0604020202020204" charset="0"/>
              </a:endParaRPr>
            </a:p>
          </p:txBody>
        </p:sp>
        <p:sp>
          <p:nvSpPr>
            <p:cNvPr id="40" name="TextBox 39">
              <a:extLst>
                <a:ext uri="{FF2B5EF4-FFF2-40B4-BE49-F238E27FC236}">
                  <a16:creationId xmlns:a16="http://schemas.microsoft.com/office/drawing/2014/main" id="{48BC0F0D-CEA4-9F8B-8DC8-8D1972A17181}"/>
                </a:ext>
              </a:extLst>
            </p:cNvPr>
            <p:cNvSpPr txBox="1"/>
            <p:nvPr/>
          </p:nvSpPr>
          <p:spPr>
            <a:xfrm>
              <a:off x="6759120" y="2607412"/>
              <a:ext cx="1048157" cy="276999"/>
            </a:xfrm>
            <a:prstGeom prst="rect">
              <a:avLst/>
            </a:prstGeom>
            <a:noFill/>
          </p:spPr>
          <p:txBody>
            <a:bodyPr wrap="square">
              <a:spAutoFit/>
            </a:bodyPr>
            <a:lstStyle/>
            <a:p>
              <a:pPr algn="ctr" defTabSz="685783"/>
              <a:r>
                <a:rPr lang="en-US" sz="1200" dirty="0">
                  <a:latin typeface="PT Sans" panose="020B0503020203020204" pitchFamily="34" charset="0"/>
                  <a:cs typeface="Signika" panose="020B0604020202020204" charset="0"/>
                </a:rPr>
                <a:t>H</a:t>
              </a:r>
              <a:r>
                <a:rPr lang="id-ID" sz="1200" dirty="0">
                  <a:latin typeface="PT Sans" panose="020B0503020203020204" pitchFamily="34" charset="0"/>
                  <a:cs typeface="Signika" panose="020B0604020202020204" charset="0"/>
                </a:rPr>
                <a:t>erbivor</a:t>
              </a:r>
              <a:endParaRPr lang="en-US" sz="1200" dirty="0">
                <a:latin typeface="PT Sans" panose="020B0503020203020204" pitchFamily="34" charset="0"/>
                <a:cs typeface="Signika" panose="020B0604020202020204" charset="0"/>
              </a:endParaRPr>
            </a:p>
          </p:txBody>
        </p:sp>
        <p:sp>
          <p:nvSpPr>
            <p:cNvPr id="41" name="TextBox 40">
              <a:extLst>
                <a:ext uri="{FF2B5EF4-FFF2-40B4-BE49-F238E27FC236}">
                  <a16:creationId xmlns:a16="http://schemas.microsoft.com/office/drawing/2014/main" id="{9147F93A-80A6-7C3F-676E-82EEFE294575}"/>
                </a:ext>
              </a:extLst>
            </p:cNvPr>
            <p:cNvSpPr txBox="1"/>
            <p:nvPr/>
          </p:nvSpPr>
          <p:spPr>
            <a:xfrm>
              <a:off x="6816034" y="3029517"/>
              <a:ext cx="934329" cy="276999"/>
            </a:xfrm>
            <a:prstGeom prst="rect">
              <a:avLst/>
            </a:prstGeom>
            <a:noFill/>
          </p:spPr>
          <p:txBody>
            <a:bodyPr wrap="square">
              <a:spAutoFit/>
            </a:bodyPr>
            <a:lstStyle/>
            <a:p>
              <a:pPr algn="ctr" defTabSz="685783"/>
              <a:r>
                <a:rPr lang="en-US" sz="1200" dirty="0">
                  <a:latin typeface="PT Sans" panose="020B0503020203020204" pitchFamily="34" charset="0"/>
                  <a:cs typeface="Signika" panose="020B0604020202020204" charset="0"/>
                </a:rPr>
                <a:t>P</a:t>
              </a:r>
              <a:r>
                <a:rPr lang="id-ID" sz="1200" dirty="0">
                  <a:latin typeface="PT Sans" panose="020B0503020203020204" pitchFamily="34" charset="0"/>
                  <a:cs typeface="Signika" panose="020B0604020202020204" charset="0"/>
                </a:rPr>
                <a:t>rodusen</a:t>
              </a:r>
              <a:endParaRPr lang="en-US" sz="1200" dirty="0">
                <a:latin typeface="PT Sans" panose="020B0503020203020204" pitchFamily="34" charset="0"/>
                <a:cs typeface="Signika" panose="020B0604020202020204" charset="0"/>
              </a:endParaRPr>
            </a:p>
          </p:txBody>
        </p:sp>
      </p:grpSp>
      <p:sp>
        <p:nvSpPr>
          <p:cNvPr id="46" name="Google Shape;430;p42">
            <a:extLst>
              <a:ext uri="{FF2B5EF4-FFF2-40B4-BE49-F238E27FC236}">
                <a16:creationId xmlns:a16="http://schemas.microsoft.com/office/drawing/2014/main" id="{AD9DAE17-338C-B4FC-6A88-341CF9B60E42}"/>
              </a:ext>
            </a:extLst>
          </p:cNvPr>
          <p:cNvSpPr/>
          <p:nvPr/>
        </p:nvSpPr>
        <p:spPr>
          <a:xfrm>
            <a:off x="6133472" y="1806843"/>
            <a:ext cx="508282" cy="508282"/>
          </a:xfrm>
          <a:prstGeom prst="ellipse">
            <a:avLst/>
          </a:prstGeom>
          <a:solidFill>
            <a:schemeClr val="tx2"/>
          </a:solidFill>
          <a:ln>
            <a:noFill/>
          </a:ln>
        </p:spPr>
        <p:txBody>
          <a:bodyPr spcFirstLastPara="1" wrap="square" lIns="91425" tIns="91425" rIns="91425" bIns="91425" anchor="ctr" anchorCtr="0">
            <a:noAutofit/>
          </a:bodyPr>
          <a:lstStyle/>
          <a:p>
            <a:pPr algn="ctr" defTabSz="914355">
              <a:buClr>
                <a:srgbClr val="000000"/>
              </a:buClr>
            </a:pPr>
            <a:r>
              <a:rPr sz="2000" b="1" kern="0" dirty="0">
                <a:latin typeface="PT Sans" panose="020B0503020203020204" pitchFamily="34" charset="0"/>
                <a:cs typeface="Signika" panose="020B0604020202020204" charset="0"/>
                <a:sym typeface="Arial"/>
              </a:rPr>
              <a:t>b</a:t>
            </a:r>
          </a:p>
        </p:txBody>
      </p:sp>
      <p:sp>
        <p:nvSpPr>
          <p:cNvPr id="49" name="Title 7">
            <a:extLst>
              <a:ext uri="{FF2B5EF4-FFF2-40B4-BE49-F238E27FC236}">
                <a16:creationId xmlns:a16="http://schemas.microsoft.com/office/drawing/2014/main" id="{61CBE16E-8B85-5DA9-ECBE-526C0DF6C58D}"/>
              </a:ext>
            </a:extLst>
          </p:cNvPr>
          <p:cNvSpPr>
            <a:spLocks noGrp="1"/>
          </p:cNvSpPr>
          <p:nvPr>
            <p:ph type="title" idx="4294967295"/>
          </p:nvPr>
        </p:nvSpPr>
        <p:spPr>
          <a:xfrm>
            <a:off x="323850" y="273050"/>
            <a:ext cx="8561205" cy="571500"/>
          </a:xfrm>
        </p:spPr>
        <p:txBody>
          <a:bodyPr anchor="ctr"/>
          <a:lstStyle/>
          <a:p>
            <a:r>
              <a:rPr lang="id-ID" dirty="0">
                <a:solidFill>
                  <a:schemeClr val="tx1"/>
                </a:solidFill>
                <a:latin typeface="PT Sans" panose="020B0503020203020204" pitchFamily="34" charset="0"/>
              </a:rPr>
              <a:t>Piramida Ekologi</a:t>
            </a:r>
            <a:endParaRPr lang="en-US" dirty="0">
              <a:solidFill>
                <a:schemeClr val="tx1"/>
              </a:solidFill>
              <a:latin typeface="PT Sans" panose="020B0503020203020204" pitchFamily="34" charset="0"/>
            </a:endParaRPr>
          </a:p>
        </p:txBody>
      </p:sp>
      <p:pic>
        <p:nvPicPr>
          <p:cNvPr id="31" name="Picture 30">
            <a:extLst>
              <a:ext uri="{FF2B5EF4-FFF2-40B4-BE49-F238E27FC236}">
                <a16:creationId xmlns:a16="http://schemas.microsoft.com/office/drawing/2014/main" id="{54C9A030-AFCA-EBB3-5B4A-1F166A6CEB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643002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EF8A847-FD74-E392-5FB2-A23B068CE7A2}"/>
              </a:ext>
            </a:extLst>
          </p:cNvPr>
          <p:cNvSpPr>
            <a:spLocks noGrp="1"/>
          </p:cNvSpPr>
          <p:nvPr>
            <p:ph type="title"/>
          </p:nvPr>
        </p:nvSpPr>
        <p:spPr>
          <a:xfrm>
            <a:off x="323849" y="272630"/>
            <a:ext cx="8593574" cy="572700"/>
          </a:xfrm>
        </p:spPr>
        <p:txBody>
          <a:bodyPr anchor="ctr"/>
          <a:lstStyle/>
          <a:p>
            <a:r>
              <a:rPr lang="id-ID" dirty="0">
                <a:solidFill>
                  <a:schemeClr val="tx1"/>
                </a:solidFill>
                <a:latin typeface="PT Sans" panose="020B0503020203020204" pitchFamily="34" charset="0"/>
              </a:rPr>
              <a:t>Piramida Ekologi</a:t>
            </a:r>
            <a:endParaRPr lang="en-US" dirty="0">
              <a:solidFill>
                <a:schemeClr val="tx1"/>
              </a:solidFill>
              <a:latin typeface="PT Sans" panose="020B0503020203020204" pitchFamily="34" charset="0"/>
            </a:endParaRPr>
          </a:p>
        </p:txBody>
      </p:sp>
      <p:grpSp>
        <p:nvGrpSpPr>
          <p:cNvPr id="48" name="Group 47">
            <a:extLst>
              <a:ext uri="{FF2B5EF4-FFF2-40B4-BE49-F238E27FC236}">
                <a16:creationId xmlns:a16="http://schemas.microsoft.com/office/drawing/2014/main" id="{03442D72-CE48-AB11-E8C6-37A771B9F966}"/>
              </a:ext>
            </a:extLst>
          </p:cNvPr>
          <p:cNvGrpSpPr/>
          <p:nvPr/>
        </p:nvGrpSpPr>
        <p:grpSpPr>
          <a:xfrm>
            <a:off x="3702257" y="1145386"/>
            <a:ext cx="4010446" cy="2852729"/>
            <a:chOff x="3975653" y="845330"/>
            <a:chExt cx="4128882" cy="3600000"/>
          </a:xfrm>
        </p:grpSpPr>
        <p:sp>
          <p:nvSpPr>
            <p:cNvPr id="6" name="Isosceles Triangle 5">
              <a:extLst>
                <a:ext uri="{FF2B5EF4-FFF2-40B4-BE49-F238E27FC236}">
                  <a16:creationId xmlns:a16="http://schemas.microsoft.com/office/drawing/2014/main" id="{A9C82F97-5139-7078-70E0-99DBA8ADCE8D}"/>
                </a:ext>
              </a:extLst>
            </p:cNvPr>
            <p:cNvSpPr/>
            <p:nvPr/>
          </p:nvSpPr>
          <p:spPr>
            <a:xfrm>
              <a:off x="3975653" y="845330"/>
              <a:ext cx="4128882" cy="3600000"/>
            </a:xfrm>
            <a:prstGeom prst="triangle">
              <a:avLst/>
            </a:prstGeom>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400" dirty="0">
                <a:solidFill>
                  <a:schemeClr val="tx1"/>
                </a:solidFill>
                <a:latin typeface="PT Sans" panose="020B0503020203020204" pitchFamily="34" charset="0"/>
              </a:endParaRPr>
            </a:p>
          </p:txBody>
        </p:sp>
        <p:cxnSp>
          <p:nvCxnSpPr>
            <p:cNvPr id="18" name="Straight Connector 17">
              <a:extLst>
                <a:ext uri="{FF2B5EF4-FFF2-40B4-BE49-F238E27FC236}">
                  <a16:creationId xmlns:a16="http://schemas.microsoft.com/office/drawing/2014/main" id="{621B9616-8CF2-A85F-C46A-430F9C63260B}"/>
                </a:ext>
              </a:extLst>
            </p:cNvPr>
            <p:cNvCxnSpPr>
              <a:cxnSpLocks/>
            </p:cNvCxnSpPr>
            <p:nvPr/>
          </p:nvCxnSpPr>
          <p:spPr>
            <a:xfrm>
              <a:off x="5325349" y="2098948"/>
              <a:ext cx="144546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19D2BD0-483E-CB8F-78EE-E91A884C6FAA}"/>
                </a:ext>
              </a:extLst>
            </p:cNvPr>
            <p:cNvCxnSpPr>
              <a:cxnSpLocks/>
            </p:cNvCxnSpPr>
            <p:nvPr/>
          </p:nvCxnSpPr>
          <p:spPr>
            <a:xfrm>
              <a:off x="4884361" y="2861918"/>
              <a:ext cx="23204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53BB18F-0964-F46C-9FFB-3645770B1041}"/>
                </a:ext>
              </a:extLst>
            </p:cNvPr>
            <p:cNvCxnSpPr>
              <a:cxnSpLocks/>
            </p:cNvCxnSpPr>
            <p:nvPr/>
          </p:nvCxnSpPr>
          <p:spPr>
            <a:xfrm>
              <a:off x="4426289" y="3639522"/>
              <a:ext cx="3228371"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6B6C8AC9-7268-902A-A94C-69ACCAFBB0AF}"/>
              </a:ext>
            </a:extLst>
          </p:cNvPr>
          <p:cNvCxnSpPr>
            <a:cxnSpLocks/>
          </p:cNvCxnSpPr>
          <p:nvPr/>
        </p:nvCxnSpPr>
        <p:spPr>
          <a:xfrm>
            <a:off x="9374013" y="712594"/>
            <a:ext cx="0" cy="360000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8926761-AD45-5DD8-6DF1-DF118A1B23A3}"/>
              </a:ext>
            </a:extLst>
          </p:cNvPr>
          <p:cNvCxnSpPr>
            <a:cxnSpLocks/>
          </p:cNvCxnSpPr>
          <p:nvPr/>
        </p:nvCxnSpPr>
        <p:spPr>
          <a:xfrm>
            <a:off x="10061835" y="3148676"/>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F1CB658-CBBD-3B94-8C48-62C673FE0BB1}"/>
              </a:ext>
            </a:extLst>
          </p:cNvPr>
          <p:cNvCxnSpPr>
            <a:cxnSpLocks/>
          </p:cNvCxnSpPr>
          <p:nvPr/>
        </p:nvCxnSpPr>
        <p:spPr>
          <a:xfrm>
            <a:off x="9657233" y="1671750"/>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1C282E7-1BE7-770A-D061-79903F446408}"/>
              </a:ext>
            </a:extLst>
          </p:cNvPr>
          <p:cNvSpPr txBox="1"/>
          <p:nvPr/>
        </p:nvSpPr>
        <p:spPr>
          <a:xfrm>
            <a:off x="5145870" y="1598352"/>
            <a:ext cx="1111150" cy="584775"/>
          </a:xfrm>
          <a:prstGeom prst="rect">
            <a:avLst/>
          </a:prstGeom>
          <a:noFill/>
        </p:spPr>
        <p:txBody>
          <a:bodyPr wrap="square">
            <a:spAutoFit/>
          </a:bodyPr>
          <a:lstStyle/>
          <a:p>
            <a:pPr algn="ctr" defTabSz="685783"/>
            <a:r>
              <a:rPr lang="en-US" sz="1600" dirty="0" err="1">
                <a:latin typeface="PT Sans" panose="020B0503020203020204" pitchFamily="34" charset="0"/>
                <a:cs typeface="Signika" panose="020B0604020202020204" charset="0"/>
              </a:rPr>
              <a:t>Karnivor</a:t>
            </a:r>
            <a:r>
              <a:rPr lang="en-US" sz="1600" dirty="0">
                <a:latin typeface="PT Sans" panose="020B0503020203020204" pitchFamily="34" charset="0"/>
                <a:cs typeface="Signika" panose="020B0604020202020204" charset="0"/>
              </a:rPr>
              <a:t> </a:t>
            </a:r>
            <a:r>
              <a:rPr lang="id-ID" sz="1600" dirty="0">
                <a:latin typeface="PT Sans" panose="020B0503020203020204" pitchFamily="34" charset="0"/>
                <a:cs typeface="Signika" panose="020B0604020202020204" charset="0"/>
              </a:rPr>
              <a:t> </a:t>
            </a:r>
            <a:r>
              <a:rPr lang="en-US" sz="1600" dirty="0" err="1">
                <a:latin typeface="PT Sans" panose="020B0503020203020204" pitchFamily="34" charset="0"/>
                <a:cs typeface="Signika" panose="020B0604020202020204" charset="0"/>
              </a:rPr>
              <a:t>besar</a:t>
            </a:r>
            <a:r>
              <a:rPr lang="en-US" sz="1600" dirty="0">
                <a:latin typeface="PT Sans" panose="020B0503020203020204" pitchFamily="34" charset="0"/>
                <a:cs typeface="Signika" panose="020B0604020202020204" charset="0"/>
              </a:rPr>
              <a:t> </a:t>
            </a:r>
            <a:endParaRPr lang="en-US" sz="1050" dirty="0">
              <a:latin typeface="PT Sans" panose="020B0503020203020204" pitchFamily="34" charset="0"/>
              <a:cs typeface="Signika" panose="020B0604020202020204" charset="0"/>
            </a:endParaRPr>
          </a:p>
        </p:txBody>
      </p:sp>
      <p:sp>
        <p:nvSpPr>
          <p:cNvPr id="52" name="TextBox 51">
            <a:extLst>
              <a:ext uri="{FF2B5EF4-FFF2-40B4-BE49-F238E27FC236}">
                <a16:creationId xmlns:a16="http://schemas.microsoft.com/office/drawing/2014/main" id="{FF8B0980-0DEB-8209-8125-36ADE5F5F92F}"/>
              </a:ext>
            </a:extLst>
          </p:cNvPr>
          <p:cNvSpPr txBox="1"/>
          <p:nvPr/>
        </p:nvSpPr>
        <p:spPr>
          <a:xfrm>
            <a:off x="4758801" y="2286041"/>
            <a:ext cx="1933312" cy="338554"/>
          </a:xfrm>
          <a:prstGeom prst="rect">
            <a:avLst/>
          </a:prstGeom>
          <a:noFill/>
        </p:spPr>
        <p:txBody>
          <a:bodyPr wrap="square">
            <a:spAutoFit/>
          </a:bodyPr>
          <a:lstStyle/>
          <a:p>
            <a:pPr algn="ctr" defTabSz="685783"/>
            <a:r>
              <a:rPr lang="en-US" sz="1600" dirty="0" err="1">
                <a:latin typeface="PT Sans" panose="020B0503020203020204" pitchFamily="34" charset="0"/>
                <a:cs typeface="Signika" panose="020B0604020202020204" charset="0"/>
              </a:rPr>
              <a:t>Karnivor</a:t>
            </a:r>
            <a:r>
              <a:rPr lang="en-US" sz="1600" dirty="0">
                <a:latin typeface="PT Sans" panose="020B0503020203020204" pitchFamily="34" charset="0"/>
                <a:cs typeface="Signika" panose="020B0604020202020204" charset="0"/>
              </a:rPr>
              <a:t> </a:t>
            </a:r>
            <a:r>
              <a:rPr lang="id-ID" sz="1600" dirty="0">
                <a:latin typeface="PT Sans" panose="020B0503020203020204" pitchFamily="34" charset="0"/>
                <a:cs typeface="Signika" panose="020B0604020202020204" charset="0"/>
              </a:rPr>
              <a:t> kecil</a:t>
            </a:r>
            <a:endParaRPr lang="en-US" sz="1050" dirty="0">
              <a:latin typeface="PT Sans" panose="020B0503020203020204" pitchFamily="34" charset="0"/>
              <a:cs typeface="Signika" panose="020B0604020202020204" charset="0"/>
            </a:endParaRPr>
          </a:p>
        </p:txBody>
      </p:sp>
      <p:sp>
        <p:nvSpPr>
          <p:cNvPr id="53" name="TextBox 52">
            <a:extLst>
              <a:ext uri="{FF2B5EF4-FFF2-40B4-BE49-F238E27FC236}">
                <a16:creationId xmlns:a16="http://schemas.microsoft.com/office/drawing/2014/main" id="{BA37D782-E636-803F-7C9C-4168CC17BA78}"/>
              </a:ext>
            </a:extLst>
          </p:cNvPr>
          <p:cNvSpPr txBox="1"/>
          <p:nvPr/>
        </p:nvSpPr>
        <p:spPr>
          <a:xfrm>
            <a:off x="5145870" y="2967054"/>
            <a:ext cx="1111150" cy="338554"/>
          </a:xfrm>
          <a:prstGeom prst="rect">
            <a:avLst/>
          </a:prstGeom>
          <a:noFill/>
        </p:spPr>
        <p:txBody>
          <a:bodyPr wrap="square">
            <a:spAutoFit/>
          </a:bodyPr>
          <a:lstStyle/>
          <a:p>
            <a:pPr algn="ctr" defTabSz="685783"/>
            <a:r>
              <a:rPr lang="en-US" sz="1600" dirty="0">
                <a:latin typeface="PT Sans" panose="020B0503020203020204" pitchFamily="34" charset="0"/>
                <a:cs typeface="Signika" panose="020B0604020202020204" charset="0"/>
              </a:rPr>
              <a:t>H</a:t>
            </a:r>
            <a:r>
              <a:rPr lang="id-ID" sz="1600" dirty="0">
                <a:latin typeface="PT Sans" panose="020B0503020203020204" pitchFamily="34" charset="0"/>
                <a:cs typeface="Signika" panose="020B0604020202020204" charset="0"/>
              </a:rPr>
              <a:t>erbivor</a:t>
            </a:r>
            <a:endParaRPr lang="en-US" sz="1050" dirty="0">
              <a:latin typeface="PT Sans" panose="020B0503020203020204" pitchFamily="34" charset="0"/>
              <a:cs typeface="Signika" panose="020B0604020202020204" charset="0"/>
            </a:endParaRPr>
          </a:p>
        </p:txBody>
      </p:sp>
      <p:sp>
        <p:nvSpPr>
          <p:cNvPr id="54" name="TextBox 53">
            <a:extLst>
              <a:ext uri="{FF2B5EF4-FFF2-40B4-BE49-F238E27FC236}">
                <a16:creationId xmlns:a16="http://schemas.microsoft.com/office/drawing/2014/main" id="{FC24E145-EC1E-F762-893E-65A88C934276}"/>
              </a:ext>
            </a:extLst>
          </p:cNvPr>
          <p:cNvSpPr txBox="1"/>
          <p:nvPr/>
        </p:nvSpPr>
        <p:spPr>
          <a:xfrm>
            <a:off x="5145870" y="3540776"/>
            <a:ext cx="1111150" cy="338554"/>
          </a:xfrm>
          <a:prstGeom prst="rect">
            <a:avLst/>
          </a:prstGeom>
          <a:noFill/>
        </p:spPr>
        <p:txBody>
          <a:bodyPr wrap="square">
            <a:spAutoFit/>
          </a:bodyPr>
          <a:lstStyle/>
          <a:p>
            <a:pPr algn="ctr" defTabSz="685783"/>
            <a:r>
              <a:rPr lang="en-US" sz="1600" dirty="0">
                <a:latin typeface="PT Sans" panose="020B0503020203020204" pitchFamily="34" charset="0"/>
                <a:cs typeface="Signika" panose="020B0604020202020204" charset="0"/>
              </a:rPr>
              <a:t>P</a:t>
            </a:r>
            <a:r>
              <a:rPr lang="id-ID" sz="1600" dirty="0">
                <a:latin typeface="PT Sans" panose="020B0503020203020204" pitchFamily="34" charset="0"/>
                <a:cs typeface="Signika" panose="020B0604020202020204" charset="0"/>
              </a:rPr>
              <a:t>rodusen</a:t>
            </a:r>
            <a:endParaRPr lang="en-US" sz="1050" dirty="0">
              <a:latin typeface="PT Sans" panose="020B0503020203020204" pitchFamily="34" charset="0"/>
              <a:cs typeface="Signika" panose="020B0604020202020204" charset="0"/>
            </a:endParaRPr>
          </a:p>
        </p:txBody>
      </p:sp>
      <p:sp>
        <p:nvSpPr>
          <p:cNvPr id="61" name="TextBox 60">
            <a:extLst>
              <a:ext uri="{FF2B5EF4-FFF2-40B4-BE49-F238E27FC236}">
                <a16:creationId xmlns:a16="http://schemas.microsoft.com/office/drawing/2014/main" id="{A68ED6AA-E4D6-D4E9-D595-7DA79921AB58}"/>
              </a:ext>
            </a:extLst>
          </p:cNvPr>
          <p:cNvSpPr txBox="1"/>
          <p:nvPr/>
        </p:nvSpPr>
        <p:spPr>
          <a:xfrm>
            <a:off x="3765999" y="4053390"/>
            <a:ext cx="4010446" cy="338554"/>
          </a:xfrm>
          <a:prstGeom prst="rect">
            <a:avLst/>
          </a:prstGeom>
          <a:noFill/>
        </p:spPr>
        <p:txBody>
          <a:bodyPr wrap="square">
            <a:spAutoFit/>
          </a:bodyPr>
          <a:lstStyle/>
          <a:p>
            <a:pPr algn="ctr" defTabSz="685783"/>
            <a:r>
              <a:rPr lang="pt-BR" sz="1600" b="1" dirty="0">
                <a:latin typeface="PT Sans" panose="020B0503020203020204" pitchFamily="34" charset="0"/>
                <a:cs typeface="Signika" panose="020B0604020202020204" charset="0"/>
              </a:rPr>
              <a:t>Piramida </a:t>
            </a:r>
            <a:r>
              <a:rPr lang="id-ID" sz="1600" b="1" dirty="0">
                <a:latin typeface="PT Sans" panose="020B0503020203020204" pitchFamily="34" charset="0"/>
                <a:cs typeface="Signika" panose="020B0604020202020204" charset="0"/>
              </a:rPr>
              <a:t>energi</a:t>
            </a:r>
            <a:endParaRPr lang="en-US" sz="1050" b="1" dirty="0">
              <a:latin typeface="PT Sans" panose="020B0503020203020204" pitchFamily="34" charset="0"/>
              <a:cs typeface="Signika" panose="020B0604020202020204" charset="0"/>
            </a:endParaRPr>
          </a:p>
        </p:txBody>
      </p:sp>
      <p:sp>
        <p:nvSpPr>
          <p:cNvPr id="24" name="Title 9">
            <a:extLst>
              <a:ext uri="{FF2B5EF4-FFF2-40B4-BE49-F238E27FC236}">
                <a16:creationId xmlns:a16="http://schemas.microsoft.com/office/drawing/2014/main" id="{15649E9A-A8C2-A8DA-C914-8C0AF7B3D66E}"/>
              </a:ext>
            </a:extLst>
          </p:cNvPr>
          <p:cNvSpPr txBox="1">
            <a:spLocks/>
          </p:cNvSpPr>
          <p:nvPr/>
        </p:nvSpPr>
        <p:spPr>
          <a:xfrm>
            <a:off x="556033" y="1380101"/>
            <a:ext cx="2605200" cy="436500"/>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000"/>
              <a:buFont typeface="Signika"/>
              <a:buNone/>
              <a:defRPr sz="2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en-US" kern="0" dirty="0" err="1">
                <a:solidFill>
                  <a:schemeClr val="tx1"/>
                </a:solidFill>
                <a:latin typeface="PT Sans" panose="020B0503020203020204" pitchFamily="34" charset="0"/>
              </a:rPr>
              <a:t>Piramida</a:t>
            </a:r>
            <a:r>
              <a:rPr lang="en-US" kern="0" dirty="0">
                <a:solidFill>
                  <a:schemeClr val="tx1"/>
                </a:solidFill>
                <a:latin typeface="PT Sans" panose="020B0503020203020204" pitchFamily="34" charset="0"/>
              </a:rPr>
              <a:t> </a:t>
            </a:r>
            <a:r>
              <a:rPr lang="en-US" kern="0" dirty="0" err="1">
                <a:solidFill>
                  <a:schemeClr val="tx1"/>
                </a:solidFill>
                <a:latin typeface="PT Sans" panose="020B0503020203020204" pitchFamily="34" charset="0"/>
              </a:rPr>
              <a:t>Energi</a:t>
            </a:r>
            <a:endParaRPr lang="en-US" kern="0" dirty="0">
              <a:solidFill>
                <a:schemeClr val="tx1"/>
              </a:solidFill>
              <a:latin typeface="PT Sans" panose="020B0503020203020204" pitchFamily="34" charset="0"/>
            </a:endParaRPr>
          </a:p>
        </p:txBody>
      </p:sp>
      <p:sp>
        <p:nvSpPr>
          <p:cNvPr id="25" name="Subtitle 8">
            <a:extLst>
              <a:ext uri="{FF2B5EF4-FFF2-40B4-BE49-F238E27FC236}">
                <a16:creationId xmlns:a16="http://schemas.microsoft.com/office/drawing/2014/main" id="{076EDCD3-C642-36DD-E834-47DF840BD261}"/>
              </a:ext>
            </a:extLst>
          </p:cNvPr>
          <p:cNvSpPr txBox="1">
            <a:spLocks/>
          </p:cNvSpPr>
          <p:nvPr/>
        </p:nvSpPr>
        <p:spPr>
          <a:xfrm>
            <a:off x="556033" y="2022482"/>
            <a:ext cx="2605200" cy="651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9pPr>
          </a:lstStyle>
          <a:p>
            <a:pPr marL="0" indent="0" defTabSz="914355">
              <a:buClr>
                <a:srgbClr val="0C4F72"/>
              </a:buClr>
            </a:pPr>
            <a:r>
              <a:rPr lang="id-ID" kern="0" dirty="0">
                <a:solidFill>
                  <a:schemeClr val="tx1"/>
                </a:solidFill>
                <a:latin typeface="PT Sans" panose="020B0503020203020204" pitchFamily="34" charset="0"/>
              </a:rPr>
              <a:t>P</a:t>
            </a:r>
            <a:r>
              <a:rPr lang="en-US" sz="1800" kern="0" dirty="0" err="1">
                <a:solidFill>
                  <a:schemeClr val="tx1"/>
                </a:solidFill>
                <a:latin typeface="PT Sans" panose="020B0503020203020204" pitchFamily="34" charset="0"/>
              </a:rPr>
              <a:t>iramida</a:t>
            </a:r>
            <a:r>
              <a:rPr lang="en-US" sz="1800" kern="0" dirty="0">
                <a:solidFill>
                  <a:schemeClr val="tx1"/>
                </a:solidFill>
                <a:latin typeface="PT Sans" panose="020B0503020203020204" pitchFamily="34" charset="0"/>
              </a:rPr>
              <a:t> yang</a:t>
            </a:r>
            <a:r>
              <a:rPr lang="id-ID" sz="1800" kern="0" dirty="0">
                <a:solidFill>
                  <a:schemeClr val="tx1"/>
                </a:solidFill>
                <a:latin typeface="PT Sans" panose="020B0503020203020204" pitchFamily="34" charset="0"/>
              </a:rPr>
              <a:t> </a:t>
            </a:r>
            <a:r>
              <a:rPr lang="en-US" sz="1800" kern="0" dirty="0" err="1">
                <a:solidFill>
                  <a:schemeClr val="tx1"/>
                </a:solidFill>
                <a:latin typeface="PT Sans" panose="020B0503020203020204" pitchFamily="34" charset="0"/>
              </a:rPr>
              <a:t>menggambarkan</a:t>
            </a:r>
            <a:r>
              <a:rPr lang="en-US" sz="1800" kern="0" dirty="0">
                <a:solidFill>
                  <a:schemeClr val="tx1"/>
                </a:solidFill>
                <a:latin typeface="PT Sans" panose="020B0503020203020204" pitchFamily="34" charset="0"/>
              </a:rPr>
              <a:t> </a:t>
            </a:r>
            <a:endParaRPr lang="id-ID" sz="1800" kern="0" dirty="0">
              <a:solidFill>
                <a:schemeClr val="tx1"/>
              </a:solidFill>
              <a:latin typeface="PT Sans" panose="020B0503020203020204" pitchFamily="34" charset="0"/>
            </a:endParaRPr>
          </a:p>
          <a:p>
            <a:pPr marL="0" indent="0" defTabSz="914355">
              <a:buClr>
                <a:srgbClr val="0C4F72"/>
              </a:buClr>
            </a:pPr>
            <a:r>
              <a:rPr lang="en-US" sz="1800" kern="0" dirty="0" err="1">
                <a:solidFill>
                  <a:schemeClr val="tx1"/>
                </a:solidFill>
                <a:latin typeface="PT Sans" panose="020B0503020203020204" pitchFamily="34" charset="0"/>
              </a:rPr>
              <a:t>terjadinya</a:t>
            </a:r>
            <a:r>
              <a:rPr lang="en-US" sz="1800" kern="0" dirty="0">
                <a:solidFill>
                  <a:schemeClr val="tx1"/>
                </a:solidFill>
                <a:latin typeface="PT Sans" panose="020B0503020203020204" pitchFamily="34" charset="0"/>
              </a:rPr>
              <a:t> </a:t>
            </a:r>
            <a:r>
              <a:rPr lang="en-US" sz="1800" kern="0" dirty="0" err="1">
                <a:solidFill>
                  <a:schemeClr val="tx1"/>
                </a:solidFill>
                <a:latin typeface="PT Sans" panose="020B0503020203020204" pitchFamily="34" charset="0"/>
              </a:rPr>
              <a:t>penurunan</a:t>
            </a:r>
            <a:r>
              <a:rPr lang="en-US" sz="1800" kern="0" dirty="0">
                <a:solidFill>
                  <a:schemeClr val="tx1"/>
                </a:solidFill>
                <a:latin typeface="PT Sans" panose="020B0503020203020204" pitchFamily="34" charset="0"/>
              </a:rPr>
              <a:t> </a:t>
            </a:r>
            <a:r>
              <a:rPr lang="en-US" sz="1800" kern="0" dirty="0" err="1">
                <a:solidFill>
                  <a:schemeClr val="tx1"/>
                </a:solidFill>
                <a:latin typeface="PT Sans" panose="020B0503020203020204" pitchFamily="34" charset="0"/>
              </a:rPr>
              <a:t>energi</a:t>
            </a:r>
            <a:r>
              <a:rPr lang="id-ID" sz="1800" kern="0" dirty="0">
                <a:solidFill>
                  <a:schemeClr val="tx1"/>
                </a:solidFill>
                <a:latin typeface="PT Sans" panose="020B0503020203020204" pitchFamily="34" charset="0"/>
              </a:rPr>
              <a:t> </a:t>
            </a:r>
            <a:r>
              <a:rPr lang="en-US" sz="1800" kern="0" dirty="0">
                <a:solidFill>
                  <a:schemeClr val="tx1"/>
                </a:solidFill>
                <a:latin typeface="PT Sans" panose="020B0503020203020204" pitchFamily="34" charset="0"/>
              </a:rPr>
              <a:t>pada </a:t>
            </a:r>
            <a:r>
              <a:rPr lang="en-US" sz="1800" kern="0" dirty="0" err="1">
                <a:solidFill>
                  <a:schemeClr val="tx1"/>
                </a:solidFill>
                <a:latin typeface="PT Sans" panose="020B0503020203020204" pitchFamily="34" charset="0"/>
              </a:rPr>
              <a:t>tiap</a:t>
            </a:r>
            <a:r>
              <a:rPr lang="en-US" sz="1800" kern="0" dirty="0">
                <a:solidFill>
                  <a:schemeClr val="tx1"/>
                </a:solidFill>
                <a:latin typeface="PT Sans" panose="020B0503020203020204" pitchFamily="34" charset="0"/>
              </a:rPr>
              <a:t> </a:t>
            </a:r>
            <a:r>
              <a:rPr lang="en-US" sz="1800" kern="0" dirty="0" err="1">
                <a:solidFill>
                  <a:schemeClr val="tx1"/>
                </a:solidFill>
                <a:latin typeface="PT Sans" panose="020B0503020203020204" pitchFamily="34" charset="0"/>
              </a:rPr>
              <a:t>tahap</a:t>
            </a:r>
            <a:r>
              <a:rPr lang="en-US" sz="1800" kern="0" dirty="0">
                <a:solidFill>
                  <a:schemeClr val="tx1"/>
                </a:solidFill>
                <a:latin typeface="PT Sans" panose="020B0503020203020204" pitchFamily="34" charset="0"/>
              </a:rPr>
              <a:t> </a:t>
            </a:r>
            <a:r>
              <a:rPr lang="en-US" sz="1800" kern="0" dirty="0" err="1">
                <a:solidFill>
                  <a:schemeClr val="tx1"/>
                </a:solidFill>
                <a:latin typeface="PT Sans" panose="020B0503020203020204" pitchFamily="34" charset="0"/>
              </a:rPr>
              <a:t>tingkatan</a:t>
            </a:r>
            <a:r>
              <a:rPr lang="en-US" sz="1800" kern="0" dirty="0">
                <a:solidFill>
                  <a:schemeClr val="tx1"/>
                </a:solidFill>
                <a:latin typeface="PT Sans" panose="020B0503020203020204" pitchFamily="34" charset="0"/>
              </a:rPr>
              <a:t> </a:t>
            </a:r>
            <a:r>
              <a:rPr lang="en-US" sz="1800" kern="0" dirty="0" err="1">
                <a:solidFill>
                  <a:schemeClr val="tx1"/>
                </a:solidFill>
                <a:latin typeface="PT Sans" panose="020B0503020203020204" pitchFamily="34" charset="0"/>
              </a:rPr>
              <a:t>trofik</a:t>
            </a:r>
            <a:r>
              <a:rPr lang="en-US" sz="1800" kern="0" dirty="0">
                <a:solidFill>
                  <a:schemeClr val="tx1"/>
                </a:solidFill>
                <a:latin typeface="PT Sans" panose="020B0503020203020204" pitchFamily="34" charset="0"/>
              </a:rPr>
              <a:t>.</a:t>
            </a:r>
          </a:p>
        </p:txBody>
      </p:sp>
      <p:sp>
        <p:nvSpPr>
          <p:cNvPr id="28" name="TextBox 27">
            <a:extLst>
              <a:ext uri="{FF2B5EF4-FFF2-40B4-BE49-F238E27FC236}">
                <a16:creationId xmlns:a16="http://schemas.microsoft.com/office/drawing/2014/main" id="{8794B088-59E3-F51C-71DD-A8F1C6AA5540}"/>
              </a:ext>
            </a:extLst>
          </p:cNvPr>
          <p:cNvSpPr txBox="1"/>
          <p:nvPr/>
        </p:nvSpPr>
        <p:spPr>
          <a:xfrm>
            <a:off x="6015062" y="1582561"/>
            <a:ext cx="1606033" cy="307777"/>
          </a:xfrm>
          <a:prstGeom prst="rect">
            <a:avLst/>
          </a:prstGeom>
          <a:noFill/>
        </p:spPr>
        <p:txBody>
          <a:bodyPr wrap="square">
            <a:spAutoFit/>
          </a:bodyPr>
          <a:lstStyle/>
          <a:p>
            <a:pPr algn="ctr" defTabSz="685783"/>
            <a:r>
              <a:rPr lang="en-US" sz="1400" dirty="0">
                <a:latin typeface="PT Sans" panose="020B0503020203020204" pitchFamily="34" charset="0"/>
                <a:cs typeface="Signika" panose="020B0604020202020204" charset="0"/>
              </a:rPr>
              <a:t>0</a:t>
            </a:r>
            <a:r>
              <a:rPr lang="id-ID" sz="1400" dirty="0">
                <a:latin typeface="PT Sans" panose="020B0503020203020204" pitchFamily="34" charset="0"/>
                <a:cs typeface="Signika" panose="020B0604020202020204" charset="0"/>
              </a:rPr>
              <a:t>,1 unit energi</a:t>
            </a:r>
            <a:endParaRPr lang="en-US" sz="1013" dirty="0">
              <a:latin typeface="PT Sans" panose="020B0503020203020204" pitchFamily="34" charset="0"/>
              <a:cs typeface="Signika" panose="020B0604020202020204" charset="0"/>
            </a:endParaRPr>
          </a:p>
        </p:txBody>
      </p:sp>
      <p:sp>
        <p:nvSpPr>
          <p:cNvPr id="29" name="TextBox 28">
            <a:extLst>
              <a:ext uri="{FF2B5EF4-FFF2-40B4-BE49-F238E27FC236}">
                <a16:creationId xmlns:a16="http://schemas.microsoft.com/office/drawing/2014/main" id="{24856DD0-6920-BE6F-D5F0-D35E59744CA0}"/>
              </a:ext>
            </a:extLst>
          </p:cNvPr>
          <p:cNvSpPr txBox="1"/>
          <p:nvPr/>
        </p:nvSpPr>
        <p:spPr>
          <a:xfrm>
            <a:off x="6466450" y="2206933"/>
            <a:ext cx="1606033" cy="307777"/>
          </a:xfrm>
          <a:prstGeom prst="rect">
            <a:avLst/>
          </a:prstGeom>
          <a:noFill/>
        </p:spPr>
        <p:txBody>
          <a:bodyPr wrap="square">
            <a:spAutoFit/>
          </a:bodyPr>
          <a:lstStyle/>
          <a:p>
            <a:pPr algn="ctr" defTabSz="685783"/>
            <a:r>
              <a:rPr lang="en-US" sz="1400" dirty="0">
                <a:latin typeface="PT Sans" panose="020B0503020203020204" pitchFamily="34" charset="0"/>
                <a:cs typeface="Signika" panose="020B0604020202020204" charset="0"/>
              </a:rPr>
              <a:t>1</a:t>
            </a:r>
            <a:r>
              <a:rPr lang="id-ID" sz="1400" dirty="0">
                <a:latin typeface="PT Sans" panose="020B0503020203020204" pitchFamily="34" charset="0"/>
                <a:cs typeface="Signika" panose="020B0604020202020204" charset="0"/>
              </a:rPr>
              <a:t> unit energi</a:t>
            </a:r>
            <a:endParaRPr lang="en-US" sz="1013" dirty="0">
              <a:latin typeface="PT Sans" panose="020B0503020203020204" pitchFamily="34" charset="0"/>
              <a:cs typeface="Signika" panose="020B0604020202020204" charset="0"/>
            </a:endParaRPr>
          </a:p>
        </p:txBody>
      </p:sp>
      <p:sp>
        <p:nvSpPr>
          <p:cNvPr id="30" name="TextBox 29">
            <a:extLst>
              <a:ext uri="{FF2B5EF4-FFF2-40B4-BE49-F238E27FC236}">
                <a16:creationId xmlns:a16="http://schemas.microsoft.com/office/drawing/2014/main" id="{CC809654-6363-1B17-7ACF-67C430B9E881}"/>
              </a:ext>
            </a:extLst>
          </p:cNvPr>
          <p:cNvSpPr txBox="1"/>
          <p:nvPr/>
        </p:nvSpPr>
        <p:spPr>
          <a:xfrm>
            <a:off x="6838763" y="2838159"/>
            <a:ext cx="1606033" cy="307777"/>
          </a:xfrm>
          <a:prstGeom prst="rect">
            <a:avLst/>
          </a:prstGeom>
          <a:noFill/>
        </p:spPr>
        <p:txBody>
          <a:bodyPr wrap="square">
            <a:spAutoFit/>
          </a:bodyPr>
          <a:lstStyle/>
          <a:p>
            <a:pPr algn="ctr" defTabSz="685783"/>
            <a:r>
              <a:rPr lang="en-US" sz="1400" dirty="0">
                <a:latin typeface="PT Sans" panose="020B0503020203020204" pitchFamily="34" charset="0"/>
                <a:cs typeface="Signika" panose="020B0604020202020204" charset="0"/>
              </a:rPr>
              <a:t>1</a:t>
            </a:r>
            <a:r>
              <a:rPr lang="id-ID" sz="1400" dirty="0">
                <a:latin typeface="PT Sans" panose="020B0503020203020204" pitchFamily="34" charset="0"/>
                <a:cs typeface="Signika" panose="020B0604020202020204" charset="0"/>
              </a:rPr>
              <a:t>0 unit energi</a:t>
            </a:r>
            <a:endParaRPr lang="en-US" sz="1013" dirty="0">
              <a:latin typeface="PT Sans" panose="020B0503020203020204" pitchFamily="34" charset="0"/>
              <a:cs typeface="Signika" panose="020B0604020202020204" charset="0"/>
            </a:endParaRPr>
          </a:p>
        </p:txBody>
      </p:sp>
      <p:sp>
        <p:nvSpPr>
          <p:cNvPr id="31" name="TextBox 30">
            <a:extLst>
              <a:ext uri="{FF2B5EF4-FFF2-40B4-BE49-F238E27FC236}">
                <a16:creationId xmlns:a16="http://schemas.microsoft.com/office/drawing/2014/main" id="{5EB129BB-30BA-DA27-BEAB-71C6BC8E99B7}"/>
              </a:ext>
            </a:extLst>
          </p:cNvPr>
          <p:cNvSpPr txBox="1"/>
          <p:nvPr/>
        </p:nvSpPr>
        <p:spPr>
          <a:xfrm>
            <a:off x="7408201" y="3469384"/>
            <a:ext cx="1606033" cy="307777"/>
          </a:xfrm>
          <a:prstGeom prst="rect">
            <a:avLst/>
          </a:prstGeom>
          <a:noFill/>
        </p:spPr>
        <p:txBody>
          <a:bodyPr wrap="square">
            <a:spAutoFit/>
          </a:bodyPr>
          <a:lstStyle/>
          <a:p>
            <a:pPr algn="ctr" defTabSz="685783"/>
            <a:r>
              <a:rPr lang="en-US" sz="1400" dirty="0">
                <a:latin typeface="PT Sans" panose="020B0503020203020204" pitchFamily="34" charset="0"/>
                <a:cs typeface="Signika" panose="020B0604020202020204" charset="0"/>
              </a:rPr>
              <a:t>1</a:t>
            </a:r>
            <a:r>
              <a:rPr lang="id-ID" sz="1400" dirty="0">
                <a:latin typeface="PT Sans" panose="020B0503020203020204" pitchFamily="34" charset="0"/>
                <a:cs typeface="Signika" panose="020B0604020202020204" charset="0"/>
              </a:rPr>
              <a:t>00 unit energi</a:t>
            </a:r>
            <a:endParaRPr lang="en-US" sz="1013" dirty="0">
              <a:latin typeface="PT Sans" panose="020B0503020203020204" pitchFamily="34" charset="0"/>
              <a:cs typeface="Signika" panose="020B0604020202020204" charset="0"/>
            </a:endParaRPr>
          </a:p>
        </p:txBody>
      </p:sp>
      <p:pic>
        <p:nvPicPr>
          <p:cNvPr id="23" name="Picture 22">
            <a:extLst>
              <a:ext uri="{FF2B5EF4-FFF2-40B4-BE49-F238E27FC236}">
                <a16:creationId xmlns:a16="http://schemas.microsoft.com/office/drawing/2014/main" id="{E78CFFE5-D064-7EF9-6446-4A13F3F86B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5692453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EF8A847-FD74-E392-5FB2-A23B068CE7A2}"/>
              </a:ext>
            </a:extLst>
          </p:cNvPr>
          <p:cNvSpPr>
            <a:spLocks noGrp="1"/>
          </p:cNvSpPr>
          <p:nvPr>
            <p:ph type="title"/>
          </p:nvPr>
        </p:nvSpPr>
        <p:spPr>
          <a:xfrm>
            <a:off x="323849" y="272630"/>
            <a:ext cx="8609758" cy="572700"/>
          </a:xfrm>
        </p:spPr>
        <p:txBody>
          <a:bodyPr anchor="ctr"/>
          <a:lstStyle/>
          <a:p>
            <a:r>
              <a:rPr lang="id-ID" dirty="0">
                <a:latin typeface="PT Sans" panose="020B0503020203020204" pitchFamily="34" charset="0"/>
              </a:rPr>
              <a:t>Piramida Ekologi</a:t>
            </a:r>
            <a:endParaRPr lang="en-US" dirty="0">
              <a:latin typeface="PT Sans" panose="020B0503020203020204" pitchFamily="34" charset="0"/>
            </a:endParaRPr>
          </a:p>
        </p:txBody>
      </p:sp>
      <p:cxnSp>
        <p:nvCxnSpPr>
          <p:cNvPr id="27" name="Straight Connector 26">
            <a:extLst>
              <a:ext uri="{FF2B5EF4-FFF2-40B4-BE49-F238E27FC236}">
                <a16:creationId xmlns:a16="http://schemas.microsoft.com/office/drawing/2014/main" id="{6B6C8AC9-7268-902A-A94C-69ACCAFBB0AF}"/>
              </a:ext>
            </a:extLst>
          </p:cNvPr>
          <p:cNvCxnSpPr>
            <a:cxnSpLocks/>
          </p:cNvCxnSpPr>
          <p:nvPr/>
        </p:nvCxnSpPr>
        <p:spPr>
          <a:xfrm>
            <a:off x="9374013" y="712594"/>
            <a:ext cx="0" cy="360000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8926761-AD45-5DD8-6DF1-DF118A1B23A3}"/>
              </a:ext>
            </a:extLst>
          </p:cNvPr>
          <p:cNvCxnSpPr>
            <a:cxnSpLocks/>
          </p:cNvCxnSpPr>
          <p:nvPr/>
        </p:nvCxnSpPr>
        <p:spPr>
          <a:xfrm>
            <a:off x="10061835" y="3148676"/>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F1CB658-CBBD-3B94-8C48-62C673FE0BB1}"/>
              </a:ext>
            </a:extLst>
          </p:cNvPr>
          <p:cNvCxnSpPr>
            <a:cxnSpLocks/>
          </p:cNvCxnSpPr>
          <p:nvPr/>
        </p:nvCxnSpPr>
        <p:spPr>
          <a:xfrm>
            <a:off x="9657233" y="1671750"/>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Title 9">
            <a:extLst>
              <a:ext uri="{FF2B5EF4-FFF2-40B4-BE49-F238E27FC236}">
                <a16:creationId xmlns:a16="http://schemas.microsoft.com/office/drawing/2014/main" id="{15649E9A-A8C2-A8DA-C914-8C0AF7B3D66E}"/>
              </a:ext>
            </a:extLst>
          </p:cNvPr>
          <p:cNvSpPr txBox="1">
            <a:spLocks/>
          </p:cNvSpPr>
          <p:nvPr/>
        </p:nvSpPr>
        <p:spPr>
          <a:xfrm>
            <a:off x="556033" y="1380101"/>
            <a:ext cx="2605200" cy="436500"/>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000"/>
              <a:buFont typeface="Signika"/>
              <a:buNone/>
              <a:defRPr sz="2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defTabSz="914355">
              <a:buClr>
                <a:srgbClr val="0C4F72"/>
              </a:buClr>
            </a:pPr>
            <a:r>
              <a:rPr lang="en-US" kern="0" dirty="0" err="1">
                <a:solidFill>
                  <a:srgbClr val="000000"/>
                </a:solidFill>
                <a:latin typeface="PT Sans" panose="020B0503020203020204" pitchFamily="34" charset="0"/>
              </a:rPr>
              <a:t>Piramida</a:t>
            </a:r>
            <a:r>
              <a:rPr lang="en-US" kern="0" dirty="0">
                <a:solidFill>
                  <a:srgbClr val="000000"/>
                </a:solidFill>
                <a:latin typeface="PT Sans" panose="020B0503020203020204" pitchFamily="34" charset="0"/>
              </a:rPr>
              <a:t> </a:t>
            </a:r>
            <a:r>
              <a:rPr lang="en-US" kern="0" dirty="0" err="1">
                <a:solidFill>
                  <a:srgbClr val="000000"/>
                </a:solidFill>
                <a:latin typeface="PT Sans" panose="020B0503020203020204" pitchFamily="34" charset="0"/>
              </a:rPr>
              <a:t>Energi</a:t>
            </a:r>
            <a:endParaRPr lang="en-US" kern="0" dirty="0">
              <a:solidFill>
                <a:srgbClr val="000000"/>
              </a:solidFill>
              <a:latin typeface="PT Sans" panose="020B0503020203020204" pitchFamily="34" charset="0"/>
            </a:endParaRPr>
          </a:p>
        </p:txBody>
      </p:sp>
      <p:sp>
        <p:nvSpPr>
          <p:cNvPr id="23" name="TextBox 22">
            <a:extLst>
              <a:ext uri="{FF2B5EF4-FFF2-40B4-BE49-F238E27FC236}">
                <a16:creationId xmlns:a16="http://schemas.microsoft.com/office/drawing/2014/main" id="{7F4B9947-FD75-961A-2E35-241C6A3171C7}"/>
              </a:ext>
            </a:extLst>
          </p:cNvPr>
          <p:cNvSpPr txBox="1"/>
          <p:nvPr/>
        </p:nvSpPr>
        <p:spPr>
          <a:xfrm>
            <a:off x="3350103" y="2903526"/>
            <a:ext cx="5267914" cy="1754326"/>
          </a:xfrm>
          <a:prstGeom prst="rect">
            <a:avLst/>
          </a:prstGeom>
          <a:noFill/>
        </p:spPr>
        <p:txBody>
          <a:bodyPr wrap="square">
            <a:spAutoFit/>
          </a:bodyPr>
          <a:lstStyle/>
          <a:p>
            <a:pPr marL="285743" indent="-285743" defTabSz="685783">
              <a:buFont typeface="Arial" panose="020B0604020202020204" pitchFamily="34" charset="0"/>
              <a:buChar char="•"/>
            </a:pPr>
            <a:r>
              <a:rPr lang="en-US" sz="1800" dirty="0" err="1">
                <a:solidFill>
                  <a:srgbClr val="000000"/>
                </a:solidFill>
                <a:latin typeface="PT Sans" panose="020B0503020203020204" pitchFamily="34" charset="0"/>
                <a:cs typeface="Palanquin" panose="020B0004020203020204" pitchFamily="34" charset="0"/>
              </a:rPr>
              <a:t>Tidak</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dipengaruhi</a:t>
            </a:r>
            <a:r>
              <a:rPr lang="en-US" sz="1800" dirty="0">
                <a:solidFill>
                  <a:srgbClr val="000000"/>
                </a:solidFill>
                <a:latin typeface="PT Sans" panose="020B0503020203020204" pitchFamily="34" charset="0"/>
                <a:cs typeface="Palanquin" panose="020B0004020203020204" pitchFamily="34" charset="0"/>
              </a:rPr>
              <a:t> oleh </a:t>
            </a:r>
            <a:r>
              <a:rPr lang="en-US" sz="1800" dirty="0" err="1">
                <a:solidFill>
                  <a:srgbClr val="000000"/>
                </a:solidFill>
                <a:latin typeface="PT Sans" panose="020B0503020203020204" pitchFamily="34" charset="0"/>
                <a:cs typeface="Palanquin" panose="020B0004020203020204" pitchFamily="34" charset="0"/>
              </a:rPr>
              <a:t>ukuran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organisme</a:t>
            </a:r>
            <a:r>
              <a:rPr lang="en-US" sz="1800" dirty="0">
                <a:solidFill>
                  <a:srgbClr val="000000"/>
                </a:solidFill>
                <a:latin typeface="PT Sans" panose="020B0503020203020204" pitchFamily="34" charset="0"/>
                <a:cs typeface="Palanquin" panose="020B0004020203020204" pitchFamily="34" charset="0"/>
              </a:rPr>
              <a:t> dan </a:t>
            </a:r>
            <a:r>
              <a:rPr lang="en-US" sz="1800" dirty="0" err="1">
                <a:solidFill>
                  <a:srgbClr val="000000"/>
                </a:solidFill>
                <a:latin typeface="PT Sans" panose="020B0503020203020204" pitchFamily="34" charset="0"/>
                <a:cs typeface="Palanquin" panose="020B0004020203020204" pitchFamily="34" charset="0"/>
              </a:rPr>
              <a:t>kecepatan</a:t>
            </a:r>
            <a:r>
              <a:rPr lang="id-ID"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metabolisme</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organisme</a:t>
            </a:r>
            <a:r>
              <a:rPr lang="en-US" sz="1800" dirty="0">
                <a:solidFill>
                  <a:srgbClr val="000000"/>
                </a:solidFill>
                <a:latin typeface="PT Sans" panose="020B0503020203020204" pitchFamily="34" charset="0"/>
                <a:cs typeface="Palanquin" panose="020B0004020203020204" pitchFamily="34" charset="0"/>
              </a:rPr>
              <a:t>.</a:t>
            </a:r>
          </a:p>
          <a:p>
            <a:pPr marL="285743" indent="-285743" defTabSz="685783">
              <a:buFont typeface="Arial" panose="020B0604020202020204" pitchFamily="34" charset="0"/>
              <a:buChar char="•"/>
            </a:pPr>
            <a:r>
              <a:rPr lang="en-US" sz="1800" dirty="0" err="1">
                <a:solidFill>
                  <a:srgbClr val="000000"/>
                </a:solidFill>
                <a:latin typeface="PT Sans" panose="020B0503020203020204" pitchFamily="34" charset="0"/>
                <a:cs typeface="Palanquin" panose="020B0004020203020204" pitchFamily="34" charset="0"/>
              </a:rPr>
              <a:t>Menunjukkan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efisiensi</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ekologi</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atau</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produktivitas</a:t>
            </a:r>
            <a:r>
              <a:rPr lang="id-ID"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ekosistem</a:t>
            </a:r>
            <a:r>
              <a:rPr lang="en-US" sz="1800" dirty="0">
                <a:solidFill>
                  <a:srgbClr val="000000"/>
                </a:solidFill>
                <a:latin typeface="PT Sans" panose="020B0503020203020204" pitchFamily="34" charset="0"/>
                <a:cs typeface="Palanquin" panose="020B0004020203020204" pitchFamily="34" charset="0"/>
              </a:rPr>
              <a:t>.</a:t>
            </a:r>
          </a:p>
          <a:p>
            <a:pPr marL="285743" indent="-285743" defTabSz="685783">
              <a:buFont typeface="Arial" panose="020B0604020202020204" pitchFamily="34" charset="0"/>
              <a:buChar char="•"/>
            </a:pPr>
            <a:r>
              <a:rPr lang="en-US" sz="1800" dirty="0" err="1">
                <a:solidFill>
                  <a:srgbClr val="000000"/>
                </a:solidFill>
                <a:latin typeface="PT Sans" panose="020B0503020203020204" pitchFamily="34" charset="0"/>
                <a:cs typeface="Palanquin" panose="020B0004020203020204" pitchFamily="34" charset="0"/>
              </a:rPr>
              <a:t>Memberikan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gambaran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berkaitan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dengan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sifat</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fungsional</a:t>
            </a:r>
            <a:r>
              <a:rPr lang="id-ID"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komunitas</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suatu</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ekosistem</a:t>
            </a:r>
            <a:r>
              <a:rPr lang="en-US" sz="1800" dirty="0">
                <a:solidFill>
                  <a:srgbClr val="000000"/>
                </a:solidFill>
                <a:latin typeface="PT Sans" panose="020B0503020203020204" pitchFamily="34" charset="0"/>
                <a:cs typeface="Palanquin" panose="020B0004020203020204" pitchFamily="34" charset="0"/>
              </a:rPr>
              <a:t>.</a:t>
            </a:r>
          </a:p>
        </p:txBody>
      </p:sp>
      <p:cxnSp>
        <p:nvCxnSpPr>
          <p:cNvPr id="4" name="Straight Arrow Connector 3">
            <a:extLst>
              <a:ext uri="{FF2B5EF4-FFF2-40B4-BE49-F238E27FC236}">
                <a16:creationId xmlns:a16="http://schemas.microsoft.com/office/drawing/2014/main" id="{5511ACBE-948A-2EB6-876F-0C7B5C182565}"/>
              </a:ext>
            </a:extLst>
          </p:cNvPr>
          <p:cNvCxnSpPr>
            <a:cxnSpLocks/>
            <a:stCxn id="24" idx="3"/>
            <a:endCxn id="23" idx="0"/>
          </p:cNvCxnSpPr>
          <p:nvPr/>
        </p:nvCxnSpPr>
        <p:spPr>
          <a:xfrm>
            <a:off x="3161233" y="1598351"/>
            <a:ext cx="2822827" cy="1305175"/>
          </a:xfrm>
          <a:prstGeom prst="bentConnector2">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6" name="Subtitle 8">
            <a:extLst>
              <a:ext uri="{FF2B5EF4-FFF2-40B4-BE49-F238E27FC236}">
                <a16:creationId xmlns:a16="http://schemas.microsoft.com/office/drawing/2014/main" id="{A1D1EC80-0108-5699-42B6-9ED2012633C0}"/>
              </a:ext>
            </a:extLst>
          </p:cNvPr>
          <p:cNvSpPr txBox="1">
            <a:spLocks/>
          </p:cNvSpPr>
          <p:nvPr/>
        </p:nvSpPr>
        <p:spPr>
          <a:xfrm>
            <a:off x="5933024" y="1570690"/>
            <a:ext cx="2199587" cy="8825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9pPr>
          </a:lstStyle>
          <a:p>
            <a:pPr marL="0" indent="0" algn="l" defTabSz="914355">
              <a:buClr>
                <a:srgbClr val="0C4F72"/>
              </a:buClr>
            </a:pPr>
            <a:r>
              <a:rPr lang="id-ID" kern="0" dirty="0">
                <a:solidFill>
                  <a:srgbClr val="000000"/>
                </a:solidFill>
                <a:latin typeface="PT Sans" panose="020B0503020203020204" pitchFamily="34" charset="0"/>
              </a:rPr>
              <a:t>Dianggap paling merupakan piramida terbaik</a:t>
            </a:r>
            <a:endParaRPr lang="en-US" kern="0" dirty="0">
              <a:solidFill>
                <a:srgbClr val="000000"/>
              </a:solidFill>
              <a:latin typeface="PT Sans" panose="020B0503020203020204" pitchFamily="34" charset="0"/>
            </a:endParaRPr>
          </a:p>
        </p:txBody>
      </p:sp>
      <p:pic>
        <p:nvPicPr>
          <p:cNvPr id="11" name="Picture 10">
            <a:extLst>
              <a:ext uri="{FF2B5EF4-FFF2-40B4-BE49-F238E27FC236}">
                <a16:creationId xmlns:a16="http://schemas.microsoft.com/office/drawing/2014/main" id="{88D6D37E-21F8-DDD4-A2AA-BD431F8154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2" name="Subtitle 8">
            <a:extLst>
              <a:ext uri="{FF2B5EF4-FFF2-40B4-BE49-F238E27FC236}">
                <a16:creationId xmlns:a16="http://schemas.microsoft.com/office/drawing/2014/main" id="{56739487-7ED0-35FD-24BB-018BF377FBA9}"/>
              </a:ext>
            </a:extLst>
          </p:cNvPr>
          <p:cNvSpPr txBox="1">
            <a:spLocks/>
          </p:cNvSpPr>
          <p:nvPr/>
        </p:nvSpPr>
        <p:spPr>
          <a:xfrm>
            <a:off x="556033" y="2022482"/>
            <a:ext cx="2605200" cy="651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9pPr>
          </a:lstStyle>
          <a:p>
            <a:pPr marL="0" indent="0" defTabSz="914355">
              <a:buClr>
                <a:srgbClr val="0C4F72"/>
              </a:buClr>
            </a:pPr>
            <a:r>
              <a:rPr lang="id-ID" kern="0" dirty="0">
                <a:solidFill>
                  <a:srgbClr val="000000"/>
                </a:solidFill>
                <a:latin typeface="PT Sans" panose="020B0503020203020204" pitchFamily="34" charset="0"/>
              </a:rPr>
              <a:t>P</a:t>
            </a:r>
            <a:r>
              <a:rPr lang="en-US" sz="1800" kern="0" dirty="0" err="1">
                <a:solidFill>
                  <a:srgbClr val="000000"/>
                </a:solidFill>
                <a:latin typeface="PT Sans" panose="020B0503020203020204" pitchFamily="34" charset="0"/>
              </a:rPr>
              <a:t>iramida</a:t>
            </a:r>
            <a:r>
              <a:rPr lang="en-US" sz="1800" kern="0" dirty="0">
                <a:solidFill>
                  <a:srgbClr val="000000"/>
                </a:solidFill>
                <a:latin typeface="PT Sans" panose="020B0503020203020204" pitchFamily="34" charset="0"/>
              </a:rPr>
              <a:t> yang</a:t>
            </a:r>
            <a:r>
              <a:rPr lang="id-ID" sz="1800" kern="0" dirty="0">
                <a:solidFill>
                  <a:srgbClr val="000000"/>
                </a:solidFill>
                <a:latin typeface="PT Sans" panose="020B0503020203020204" pitchFamily="34" charset="0"/>
              </a:rPr>
              <a:t> </a:t>
            </a:r>
            <a:r>
              <a:rPr lang="en-US" sz="1800" kern="0" dirty="0" err="1">
                <a:solidFill>
                  <a:srgbClr val="000000"/>
                </a:solidFill>
                <a:latin typeface="PT Sans" panose="020B0503020203020204" pitchFamily="34" charset="0"/>
              </a:rPr>
              <a:t>menggambarkan</a:t>
            </a:r>
            <a:r>
              <a:rPr lang="en-US" sz="1800" kern="0" dirty="0">
                <a:solidFill>
                  <a:srgbClr val="000000"/>
                </a:solidFill>
                <a:latin typeface="PT Sans" panose="020B0503020203020204" pitchFamily="34" charset="0"/>
              </a:rPr>
              <a:t> </a:t>
            </a:r>
            <a:endParaRPr lang="id-ID" sz="1800" kern="0" dirty="0">
              <a:solidFill>
                <a:srgbClr val="000000"/>
              </a:solidFill>
              <a:latin typeface="PT Sans" panose="020B0503020203020204" pitchFamily="34" charset="0"/>
            </a:endParaRPr>
          </a:p>
          <a:p>
            <a:pPr marL="0" indent="0" defTabSz="914355">
              <a:buClr>
                <a:srgbClr val="0C4F72"/>
              </a:buClr>
            </a:pPr>
            <a:r>
              <a:rPr lang="en-US" sz="1800" kern="0" dirty="0" err="1">
                <a:solidFill>
                  <a:srgbClr val="000000"/>
                </a:solidFill>
                <a:latin typeface="PT Sans" panose="020B0503020203020204" pitchFamily="34" charset="0"/>
              </a:rPr>
              <a:t>terjadinya</a:t>
            </a:r>
            <a:r>
              <a:rPr lang="en-US" sz="1800" kern="0" dirty="0">
                <a:solidFill>
                  <a:srgbClr val="000000"/>
                </a:solidFill>
                <a:latin typeface="PT Sans" panose="020B0503020203020204" pitchFamily="34" charset="0"/>
              </a:rPr>
              <a:t> </a:t>
            </a:r>
            <a:r>
              <a:rPr lang="en-US" sz="1800" kern="0" dirty="0" err="1">
                <a:solidFill>
                  <a:srgbClr val="000000"/>
                </a:solidFill>
                <a:latin typeface="PT Sans" panose="020B0503020203020204" pitchFamily="34" charset="0"/>
              </a:rPr>
              <a:t>penurunan</a:t>
            </a:r>
            <a:r>
              <a:rPr lang="en-US" sz="1800" kern="0" dirty="0">
                <a:solidFill>
                  <a:srgbClr val="000000"/>
                </a:solidFill>
                <a:latin typeface="PT Sans" panose="020B0503020203020204" pitchFamily="34" charset="0"/>
              </a:rPr>
              <a:t> </a:t>
            </a:r>
            <a:r>
              <a:rPr lang="en-US" sz="1800" kern="0" dirty="0" err="1">
                <a:solidFill>
                  <a:srgbClr val="000000"/>
                </a:solidFill>
                <a:latin typeface="PT Sans" panose="020B0503020203020204" pitchFamily="34" charset="0"/>
              </a:rPr>
              <a:t>energi</a:t>
            </a:r>
            <a:r>
              <a:rPr lang="id-ID" sz="1800" kern="0" dirty="0">
                <a:solidFill>
                  <a:srgbClr val="000000"/>
                </a:solidFill>
                <a:latin typeface="PT Sans" panose="020B0503020203020204" pitchFamily="34" charset="0"/>
              </a:rPr>
              <a:t> </a:t>
            </a:r>
            <a:r>
              <a:rPr lang="en-US" sz="1800" kern="0" dirty="0">
                <a:solidFill>
                  <a:srgbClr val="000000"/>
                </a:solidFill>
                <a:latin typeface="PT Sans" panose="020B0503020203020204" pitchFamily="34" charset="0"/>
              </a:rPr>
              <a:t>pada </a:t>
            </a:r>
            <a:r>
              <a:rPr lang="en-US" sz="1800" kern="0" dirty="0" err="1">
                <a:solidFill>
                  <a:srgbClr val="000000"/>
                </a:solidFill>
                <a:latin typeface="PT Sans" panose="020B0503020203020204" pitchFamily="34" charset="0"/>
              </a:rPr>
              <a:t>tiap</a:t>
            </a:r>
            <a:r>
              <a:rPr lang="en-US" sz="1800" kern="0" dirty="0">
                <a:solidFill>
                  <a:srgbClr val="000000"/>
                </a:solidFill>
                <a:latin typeface="PT Sans" panose="020B0503020203020204" pitchFamily="34" charset="0"/>
              </a:rPr>
              <a:t> </a:t>
            </a:r>
            <a:r>
              <a:rPr lang="en-US" sz="1800" kern="0" dirty="0" err="1">
                <a:solidFill>
                  <a:srgbClr val="000000"/>
                </a:solidFill>
                <a:latin typeface="PT Sans" panose="020B0503020203020204" pitchFamily="34" charset="0"/>
              </a:rPr>
              <a:t>tahap</a:t>
            </a:r>
            <a:r>
              <a:rPr lang="en-US" sz="1800" kern="0" dirty="0">
                <a:solidFill>
                  <a:srgbClr val="000000"/>
                </a:solidFill>
                <a:latin typeface="PT Sans" panose="020B0503020203020204" pitchFamily="34" charset="0"/>
              </a:rPr>
              <a:t> </a:t>
            </a:r>
            <a:r>
              <a:rPr lang="en-US" sz="1800" kern="0" dirty="0" err="1">
                <a:solidFill>
                  <a:srgbClr val="000000"/>
                </a:solidFill>
                <a:latin typeface="PT Sans" panose="020B0503020203020204" pitchFamily="34" charset="0"/>
              </a:rPr>
              <a:t>tingkatan</a:t>
            </a:r>
            <a:r>
              <a:rPr lang="en-US" sz="1800" kern="0" dirty="0">
                <a:solidFill>
                  <a:srgbClr val="000000"/>
                </a:solidFill>
                <a:latin typeface="PT Sans" panose="020B0503020203020204" pitchFamily="34" charset="0"/>
              </a:rPr>
              <a:t> </a:t>
            </a:r>
            <a:r>
              <a:rPr lang="en-US" sz="1800" kern="0" dirty="0" err="1">
                <a:solidFill>
                  <a:srgbClr val="000000"/>
                </a:solidFill>
                <a:latin typeface="PT Sans" panose="020B0503020203020204" pitchFamily="34" charset="0"/>
              </a:rPr>
              <a:t>trofik</a:t>
            </a:r>
            <a:r>
              <a:rPr lang="en-US" sz="1800" kern="0" dirty="0">
                <a:solidFill>
                  <a:srgbClr val="000000"/>
                </a:solidFill>
                <a:latin typeface="PT Sans" panose="020B0503020203020204" pitchFamily="34" charset="0"/>
              </a:rPr>
              <a:t>.</a:t>
            </a:r>
          </a:p>
        </p:txBody>
      </p:sp>
    </p:spTree>
    <p:extLst>
      <p:ext uri="{BB962C8B-B14F-4D97-AF65-F5344CB8AC3E}">
        <p14:creationId xmlns:p14="http://schemas.microsoft.com/office/powerpoint/2010/main" val="300073915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p:bldP spid="26"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50"/>
          <p:cNvSpPr txBox="1">
            <a:spLocks noGrp="1"/>
          </p:cNvSpPr>
          <p:nvPr>
            <p:ph type="title"/>
          </p:nvPr>
        </p:nvSpPr>
        <p:spPr>
          <a:xfrm>
            <a:off x="1244368" y="1817284"/>
            <a:ext cx="4403700" cy="7554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Produktivitas</a:t>
            </a:r>
            <a:endParaRPr dirty="0">
              <a:latin typeface="PT Sans" panose="020B0503020203020204" pitchFamily="34" charset="0"/>
            </a:endParaRPr>
          </a:p>
        </p:txBody>
      </p:sp>
      <p:sp>
        <p:nvSpPr>
          <p:cNvPr id="583" name="Google Shape;583;p50"/>
          <p:cNvSpPr txBox="1">
            <a:spLocks noGrp="1"/>
          </p:cNvSpPr>
          <p:nvPr>
            <p:ph type="title" idx="2"/>
          </p:nvPr>
        </p:nvSpPr>
        <p:spPr>
          <a:xfrm>
            <a:off x="1509143" y="791459"/>
            <a:ext cx="3874200" cy="11100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E</a:t>
            </a:r>
            <a:endParaRPr dirty="0">
              <a:latin typeface="PT Sans" panose="020B0503020203020204" pitchFamily="34" charset="0"/>
            </a:endParaRPr>
          </a:p>
        </p:txBody>
      </p:sp>
      <p:sp>
        <p:nvSpPr>
          <p:cNvPr id="584" name="Google Shape;584;p50"/>
          <p:cNvSpPr txBox="1">
            <a:spLocks noGrp="1"/>
          </p:cNvSpPr>
          <p:nvPr>
            <p:ph type="subTitle" idx="1"/>
          </p:nvPr>
        </p:nvSpPr>
        <p:spPr>
          <a:xfrm>
            <a:off x="1540166" y="2729078"/>
            <a:ext cx="4403701" cy="1268387"/>
          </a:xfrm>
          <a:prstGeom prst="rect">
            <a:avLst/>
          </a:prstGeom>
        </p:spPr>
        <p:txBody>
          <a:bodyPr spcFirstLastPara="1" wrap="square" lIns="91425" tIns="91425" rIns="91425" bIns="91425" anchor="t" anchorCtr="0">
            <a:noAutofit/>
          </a:bodyPr>
          <a:lstStyle/>
          <a:p>
            <a:pPr marL="0" indent="0"/>
            <a:r>
              <a:rPr lang="id-ID" sz="1800" dirty="0">
                <a:solidFill>
                  <a:srgbClr val="000000"/>
                </a:solidFill>
                <a:latin typeface="PT Sans" panose="020B0503020203020204" pitchFamily="34" charset="0"/>
              </a:rPr>
              <a:t>H</a:t>
            </a:r>
            <a:r>
              <a:rPr lang="en-US" sz="1800" dirty="0" err="1">
                <a:solidFill>
                  <a:srgbClr val="000000"/>
                </a:solidFill>
                <a:latin typeface="PT Sans" panose="020B0503020203020204" pitchFamily="34" charset="0"/>
              </a:rPr>
              <a:t>asil</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aktivitas</a:t>
            </a:r>
            <a:r>
              <a:rPr lang="en-US" sz="1800" dirty="0">
                <a:solidFill>
                  <a:srgbClr val="000000"/>
                </a:solidFill>
                <a:latin typeface="PT Sans" panose="020B0503020203020204" pitchFamily="34" charset="0"/>
              </a:rPr>
              <a:t> metabolism</a:t>
            </a:r>
            <a:r>
              <a:rPr lang="id-ID" sz="1800" dirty="0">
                <a:solidFill>
                  <a:srgbClr val="000000"/>
                </a:solidFill>
                <a:latin typeface="PT Sans" panose="020B0503020203020204" pitchFamily="34" charset="0"/>
              </a:rPr>
              <a:t>e </a:t>
            </a:r>
            <a:r>
              <a:rPr lang="en-US" sz="1800" dirty="0" err="1">
                <a:solidFill>
                  <a:srgbClr val="000000"/>
                </a:solidFill>
                <a:latin typeface="PT Sans" panose="020B0503020203020204" pitchFamily="34" charset="0"/>
              </a:rPr>
              <a:t>organisme</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berupa</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pertumbuhan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penambahan</a:t>
            </a:r>
            <a:r>
              <a:rPr lang="en-US" sz="1800" dirty="0">
                <a:solidFill>
                  <a:srgbClr val="000000"/>
                </a:solidFill>
                <a:latin typeface="PT Sans" panose="020B0503020203020204" pitchFamily="34" charset="0"/>
              </a:rPr>
              <a:t>, dan</a:t>
            </a:r>
            <a:r>
              <a:rPr lang="id-ID"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penimbunan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biomassa</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dalam</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periode</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waktu</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tertentu</a:t>
            </a:r>
            <a:r>
              <a:rPr lang="en-US" sz="1800" dirty="0">
                <a:solidFill>
                  <a:srgbClr val="000000"/>
                </a:solidFill>
                <a:latin typeface="PT Sans" panose="020B0503020203020204" pitchFamily="34" charset="0"/>
              </a:rPr>
              <a:t>.</a:t>
            </a:r>
          </a:p>
        </p:txBody>
      </p:sp>
      <p:sp>
        <p:nvSpPr>
          <p:cNvPr id="586" name="Google Shape;586;p50"/>
          <p:cNvSpPr/>
          <p:nvPr/>
        </p:nvSpPr>
        <p:spPr>
          <a:xfrm>
            <a:off x="6427650" y="336950"/>
            <a:ext cx="3301500" cy="3301500"/>
          </a:xfrm>
          <a:prstGeom prst="ellipse">
            <a:avLst/>
          </a:prstGeom>
          <a:solidFill>
            <a:schemeClr val="accent1">
              <a:lumMod val="40000"/>
              <a:lumOff val="6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nvGrpSpPr>
          <p:cNvPr id="587" name="Google Shape;587;p50"/>
          <p:cNvGrpSpPr/>
          <p:nvPr/>
        </p:nvGrpSpPr>
        <p:grpSpPr>
          <a:xfrm rot="-5400000">
            <a:off x="5313604" y="1707633"/>
            <a:ext cx="3401006" cy="659633"/>
            <a:chOff x="243000" y="1891600"/>
            <a:chExt cx="1858575" cy="360475"/>
          </a:xfrm>
        </p:grpSpPr>
        <p:sp>
          <p:nvSpPr>
            <p:cNvPr id="588" name="Google Shape;588;p50"/>
            <p:cNvSpPr/>
            <p:nvPr/>
          </p:nvSpPr>
          <p:spPr>
            <a:xfrm>
              <a:off x="243000" y="1891600"/>
              <a:ext cx="1858575" cy="360475"/>
            </a:xfrm>
            <a:custGeom>
              <a:avLst/>
              <a:gdLst/>
              <a:ahLst/>
              <a:cxnLst/>
              <a:rect l="l" t="t" r="r" b="b"/>
              <a:pathLst>
                <a:path w="74343" h="14419" fill="none" extrusionOk="0">
                  <a:moveTo>
                    <a:pt x="74343" y="1"/>
                  </a:moveTo>
                  <a:lnTo>
                    <a:pt x="74343" y="14418"/>
                  </a:lnTo>
                  <a:lnTo>
                    <a:pt x="0" y="14418"/>
                  </a:lnTo>
                  <a:lnTo>
                    <a:pt x="0" y="1"/>
                  </a:lnTo>
                  <a:close/>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89" name="Google Shape;589;p50"/>
            <p:cNvSpPr/>
            <p:nvPr/>
          </p:nvSpPr>
          <p:spPr>
            <a:xfrm>
              <a:off x="2032725" y="1895400"/>
              <a:ext cx="25" cy="135525"/>
            </a:xfrm>
            <a:custGeom>
              <a:avLst/>
              <a:gdLst/>
              <a:ahLst/>
              <a:cxnLst/>
              <a:rect l="l" t="t" r="r" b="b"/>
              <a:pathLst>
                <a:path w="1" h="5421" fill="none" extrusionOk="0">
                  <a:moveTo>
                    <a:pt x="0" y="1"/>
                  </a:moveTo>
                  <a:lnTo>
                    <a:pt x="0"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0" name="Google Shape;590;p50"/>
            <p:cNvSpPr/>
            <p:nvPr/>
          </p:nvSpPr>
          <p:spPr>
            <a:xfrm>
              <a:off x="200670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1" name="Google Shape;591;p50"/>
            <p:cNvSpPr/>
            <p:nvPr/>
          </p:nvSpPr>
          <p:spPr>
            <a:xfrm>
              <a:off x="198070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2" name="Google Shape;592;p50"/>
            <p:cNvSpPr/>
            <p:nvPr/>
          </p:nvSpPr>
          <p:spPr>
            <a:xfrm>
              <a:off x="195412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3" name="Google Shape;593;p50"/>
            <p:cNvSpPr/>
            <p:nvPr/>
          </p:nvSpPr>
          <p:spPr>
            <a:xfrm>
              <a:off x="19281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4" name="Google Shape;594;p50"/>
            <p:cNvSpPr/>
            <p:nvPr/>
          </p:nvSpPr>
          <p:spPr>
            <a:xfrm>
              <a:off x="1902100" y="1895400"/>
              <a:ext cx="25" cy="135525"/>
            </a:xfrm>
            <a:custGeom>
              <a:avLst/>
              <a:gdLst/>
              <a:ahLst/>
              <a:cxnLst/>
              <a:rect l="l" t="t" r="r" b="b"/>
              <a:pathLst>
                <a:path w="1" h="5421" fill="none" extrusionOk="0">
                  <a:moveTo>
                    <a:pt x="0" y="1"/>
                  </a:moveTo>
                  <a:lnTo>
                    <a:pt x="0"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5" name="Google Shape;595;p50"/>
            <p:cNvSpPr/>
            <p:nvPr/>
          </p:nvSpPr>
          <p:spPr>
            <a:xfrm>
              <a:off x="18760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6" name="Google Shape;596;p50"/>
            <p:cNvSpPr/>
            <p:nvPr/>
          </p:nvSpPr>
          <p:spPr>
            <a:xfrm>
              <a:off x="18495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7" name="Google Shape;597;p50"/>
            <p:cNvSpPr/>
            <p:nvPr/>
          </p:nvSpPr>
          <p:spPr>
            <a:xfrm>
              <a:off x="182350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8" name="Google Shape;598;p50"/>
            <p:cNvSpPr/>
            <p:nvPr/>
          </p:nvSpPr>
          <p:spPr>
            <a:xfrm>
              <a:off x="179750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599" name="Google Shape;599;p50"/>
            <p:cNvSpPr/>
            <p:nvPr/>
          </p:nvSpPr>
          <p:spPr>
            <a:xfrm>
              <a:off x="1770925"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0" name="Google Shape;600;p50"/>
            <p:cNvSpPr/>
            <p:nvPr/>
          </p:nvSpPr>
          <p:spPr>
            <a:xfrm>
              <a:off x="1744925" y="1895400"/>
              <a:ext cx="0" cy="75375"/>
            </a:xfrm>
            <a:custGeom>
              <a:avLst/>
              <a:gdLst/>
              <a:ahLst/>
              <a:cxnLst/>
              <a:rect l="l" t="t" r="r" b="b"/>
              <a:pathLst>
                <a:path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1" name="Google Shape;601;p50"/>
            <p:cNvSpPr/>
            <p:nvPr/>
          </p:nvSpPr>
          <p:spPr>
            <a:xfrm>
              <a:off x="171890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2" name="Google Shape;602;p50"/>
            <p:cNvSpPr/>
            <p:nvPr/>
          </p:nvSpPr>
          <p:spPr>
            <a:xfrm>
              <a:off x="16928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3" name="Google Shape;603;p50"/>
            <p:cNvSpPr/>
            <p:nvPr/>
          </p:nvSpPr>
          <p:spPr>
            <a:xfrm>
              <a:off x="16663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4" name="Google Shape;604;p50"/>
            <p:cNvSpPr/>
            <p:nvPr/>
          </p:nvSpPr>
          <p:spPr>
            <a:xfrm>
              <a:off x="1640300"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5" name="Google Shape;605;p50"/>
            <p:cNvSpPr/>
            <p:nvPr/>
          </p:nvSpPr>
          <p:spPr>
            <a:xfrm>
              <a:off x="16142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6" name="Google Shape;606;p50"/>
            <p:cNvSpPr/>
            <p:nvPr/>
          </p:nvSpPr>
          <p:spPr>
            <a:xfrm>
              <a:off x="158827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7" name="Google Shape;607;p50"/>
            <p:cNvSpPr/>
            <p:nvPr/>
          </p:nvSpPr>
          <p:spPr>
            <a:xfrm>
              <a:off x="156170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8" name="Google Shape;608;p50"/>
            <p:cNvSpPr/>
            <p:nvPr/>
          </p:nvSpPr>
          <p:spPr>
            <a:xfrm>
              <a:off x="153570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09" name="Google Shape;609;p50"/>
            <p:cNvSpPr/>
            <p:nvPr/>
          </p:nvSpPr>
          <p:spPr>
            <a:xfrm>
              <a:off x="1509675"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0" name="Google Shape;610;p50"/>
            <p:cNvSpPr/>
            <p:nvPr/>
          </p:nvSpPr>
          <p:spPr>
            <a:xfrm>
              <a:off x="148365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1" name="Google Shape;611;p50"/>
            <p:cNvSpPr/>
            <p:nvPr/>
          </p:nvSpPr>
          <p:spPr>
            <a:xfrm>
              <a:off x="145765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2" name="Google Shape;612;p50"/>
            <p:cNvSpPr/>
            <p:nvPr/>
          </p:nvSpPr>
          <p:spPr>
            <a:xfrm>
              <a:off x="14310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3" name="Google Shape;613;p50"/>
            <p:cNvSpPr/>
            <p:nvPr/>
          </p:nvSpPr>
          <p:spPr>
            <a:xfrm>
              <a:off x="140507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4" name="Google Shape;614;p50"/>
            <p:cNvSpPr/>
            <p:nvPr/>
          </p:nvSpPr>
          <p:spPr>
            <a:xfrm>
              <a:off x="1379050"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5" name="Google Shape;615;p50"/>
            <p:cNvSpPr/>
            <p:nvPr/>
          </p:nvSpPr>
          <p:spPr>
            <a:xfrm>
              <a:off x="135302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6" name="Google Shape;616;p50"/>
            <p:cNvSpPr/>
            <p:nvPr/>
          </p:nvSpPr>
          <p:spPr>
            <a:xfrm>
              <a:off x="13264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7" name="Google Shape;617;p50"/>
            <p:cNvSpPr/>
            <p:nvPr/>
          </p:nvSpPr>
          <p:spPr>
            <a:xfrm>
              <a:off x="130045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8" name="Google Shape;618;p50"/>
            <p:cNvSpPr/>
            <p:nvPr/>
          </p:nvSpPr>
          <p:spPr>
            <a:xfrm>
              <a:off x="127445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19" name="Google Shape;619;p50"/>
            <p:cNvSpPr/>
            <p:nvPr/>
          </p:nvSpPr>
          <p:spPr>
            <a:xfrm>
              <a:off x="1248425"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0" name="Google Shape;620;p50"/>
            <p:cNvSpPr/>
            <p:nvPr/>
          </p:nvSpPr>
          <p:spPr>
            <a:xfrm>
              <a:off x="122187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1" name="Google Shape;621;p50"/>
            <p:cNvSpPr/>
            <p:nvPr/>
          </p:nvSpPr>
          <p:spPr>
            <a:xfrm>
              <a:off x="119585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2" name="Google Shape;622;p50"/>
            <p:cNvSpPr/>
            <p:nvPr/>
          </p:nvSpPr>
          <p:spPr>
            <a:xfrm>
              <a:off x="116982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3" name="Google Shape;623;p50"/>
            <p:cNvSpPr/>
            <p:nvPr/>
          </p:nvSpPr>
          <p:spPr>
            <a:xfrm>
              <a:off x="11432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4" name="Google Shape;624;p50"/>
            <p:cNvSpPr/>
            <p:nvPr/>
          </p:nvSpPr>
          <p:spPr>
            <a:xfrm>
              <a:off x="1117250"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5" name="Google Shape;625;p50"/>
            <p:cNvSpPr/>
            <p:nvPr/>
          </p:nvSpPr>
          <p:spPr>
            <a:xfrm>
              <a:off x="109125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6" name="Google Shape;626;p50"/>
            <p:cNvSpPr/>
            <p:nvPr/>
          </p:nvSpPr>
          <p:spPr>
            <a:xfrm>
              <a:off x="106522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7" name="Google Shape;627;p50"/>
            <p:cNvSpPr/>
            <p:nvPr/>
          </p:nvSpPr>
          <p:spPr>
            <a:xfrm>
              <a:off x="103867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8" name="Google Shape;628;p50"/>
            <p:cNvSpPr/>
            <p:nvPr/>
          </p:nvSpPr>
          <p:spPr>
            <a:xfrm>
              <a:off x="101265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29" name="Google Shape;629;p50"/>
            <p:cNvSpPr/>
            <p:nvPr/>
          </p:nvSpPr>
          <p:spPr>
            <a:xfrm>
              <a:off x="986625"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0" name="Google Shape;630;p50"/>
            <p:cNvSpPr/>
            <p:nvPr/>
          </p:nvSpPr>
          <p:spPr>
            <a:xfrm>
              <a:off x="9606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1" name="Google Shape;631;p50"/>
            <p:cNvSpPr/>
            <p:nvPr/>
          </p:nvSpPr>
          <p:spPr>
            <a:xfrm>
              <a:off x="93405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2" name="Google Shape;632;p50"/>
            <p:cNvSpPr/>
            <p:nvPr/>
          </p:nvSpPr>
          <p:spPr>
            <a:xfrm>
              <a:off x="90805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3" name="Google Shape;633;p50"/>
            <p:cNvSpPr/>
            <p:nvPr/>
          </p:nvSpPr>
          <p:spPr>
            <a:xfrm>
              <a:off x="88202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4" name="Google Shape;634;p50"/>
            <p:cNvSpPr/>
            <p:nvPr/>
          </p:nvSpPr>
          <p:spPr>
            <a:xfrm>
              <a:off x="856000" y="1895400"/>
              <a:ext cx="25" cy="135525"/>
            </a:xfrm>
            <a:custGeom>
              <a:avLst/>
              <a:gdLst/>
              <a:ahLst/>
              <a:cxnLst/>
              <a:rect l="l" t="t" r="r" b="b"/>
              <a:pathLst>
                <a:path w="1" h="5421" fill="none" extrusionOk="0">
                  <a:moveTo>
                    <a:pt x="1" y="1"/>
                  </a:moveTo>
                  <a:lnTo>
                    <a:pt x="1"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5" name="Google Shape;635;p50"/>
            <p:cNvSpPr/>
            <p:nvPr/>
          </p:nvSpPr>
          <p:spPr>
            <a:xfrm>
              <a:off x="82945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6" name="Google Shape;636;p50"/>
            <p:cNvSpPr/>
            <p:nvPr/>
          </p:nvSpPr>
          <p:spPr>
            <a:xfrm>
              <a:off x="80342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7" name="Google Shape;637;p50"/>
            <p:cNvSpPr/>
            <p:nvPr/>
          </p:nvSpPr>
          <p:spPr>
            <a:xfrm>
              <a:off x="7774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8" name="Google Shape;638;p50"/>
            <p:cNvSpPr/>
            <p:nvPr/>
          </p:nvSpPr>
          <p:spPr>
            <a:xfrm>
              <a:off x="75140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39" name="Google Shape;639;p50"/>
            <p:cNvSpPr/>
            <p:nvPr/>
          </p:nvSpPr>
          <p:spPr>
            <a:xfrm>
              <a:off x="724850" y="1895400"/>
              <a:ext cx="25" cy="135525"/>
            </a:xfrm>
            <a:custGeom>
              <a:avLst/>
              <a:gdLst/>
              <a:ahLst/>
              <a:cxnLst/>
              <a:rect l="l" t="t" r="r" b="b"/>
              <a:pathLst>
                <a:path w="1" h="5421" fill="none" extrusionOk="0">
                  <a:moveTo>
                    <a:pt x="0" y="1"/>
                  </a:moveTo>
                  <a:lnTo>
                    <a:pt x="0"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0" name="Google Shape;640;p50"/>
            <p:cNvSpPr/>
            <p:nvPr/>
          </p:nvSpPr>
          <p:spPr>
            <a:xfrm>
              <a:off x="6988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1" name="Google Shape;641;p50"/>
            <p:cNvSpPr/>
            <p:nvPr/>
          </p:nvSpPr>
          <p:spPr>
            <a:xfrm>
              <a:off x="67280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2" name="Google Shape;642;p50"/>
            <p:cNvSpPr/>
            <p:nvPr/>
          </p:nvSpPr>
          <p:spPr>
            <a:xfrm>
              <a:off x="64680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3" name="Google Shape;643;p50"/>
            <p:cNvSpPr/>
            <p:nvPr/>
          </p:nvSpPr>
          <p:spPr>
            <a:xfrm>
              <a:off x="62022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4" name="Google Shape;644;p50"/>
            <p:cNvSpPr/>
            <p:nvPr/>
          </p:nvSpPr>
          <p:spPr>
            <a:xfrm>
              <a:off x="594225" y="1895400"/>
              <a:ext cx="25" cy="135525"/>
            </a:xfrm>
            <a:custGeom>
              <a:avLst/>
              <a:gdLst/>
              <a:ahLst/>
              <a:cxnLst/>
              <a:rect l="l" t="t" r="r" b="b"/>
              <a:pathLst>
                <a:path w="1" h="5421" fill="none" extrusionOk="0">
                  <a:moveTo>
                    <a:pt x="0" y="1"/>
                  </a:moveTo>
                  <a:lnTo>
                    <a:pt x="0"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5" name="Google Shape;645;p50"/>
            <p:cNvSpPr/>
            <p:nvPr/>
          </p:nvSpPr>
          <p:spPr>
            <a:xfrm>
              <a:off x="56820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6" name="Google Shape;646;p50"/>
            <p:cNvSpPr/>
            <p:nvPr/>
          </p:nvSpPr>
          <p:spPr>
            <a:xfrm>
              <a:off x="5421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7" name="Google Shape;647;p50"/>
            <p:cNvSpPr/>
            <p:nvPr/>
          </p:nvSpPr>
          <p:spPr>
            <a:xfrm>
              <a:off x="5156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8" name="Google Shape;648;p50"/>
            <p:cNvSpPr/>
            <p:nvPr/>
          </p:nvSpPr>
          <p:spPr>
            <a:xfrm>
              <a:off x="489600"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49" name="Google Shape;649;p50"/>
            <p:cNvSpPr/>
            <p:nvPr/>
          </p:nvSpPr>
          <p:spPr>
            <a:xfrm>
              <a:off x="463600" y="1895400"/>
              <a:ext cx="25" cy="135525"/>
            </a:xfrm>
            <a:custGeom>
              <a:avLst/>
              <a:gdLst/>
              <a:ahLst/>
              <a:cxnLst/>
              <a:rect l="l" t="t" r="r" b="b"/>
              <a:pathLst>
                <a:path w="1" h="5421" fill="none" extrusionOk="0">
                  <a:moveTo>
                    <a:pt x="0" y="1"/>
                  </a:moveTo>
                  <a:lnTo>
                    <a:pt x="0" y="5421"/>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50" name="Google Shape;650;p50"/>
            <p:cNvSpPr/>
            <p:nvPr/>
          </p:nvSpPr>
          <p:spPr>
            <a:xfrm>
              <a:off x="43757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51" name="Google Shape;651;p50"/>
            <p:cNvSpPr/>
            <p:nvPr/>
          </p:nvSpPr>
          <p:spPr>
            <a:xfrm>
              <a:off x="411025"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52" name="Google Shape;652;p50"/>
            <p:cNvSpPr/>
            <p:nvPr/>
          </p:nvSpPr>
          <p:spPr>
            <a:xfrm>
              <a:off x="385000" y="1895400"/>
              <a:ext cx="25" cy="75375"/>
            </a:xfrm>
            <a:custGeom>
              <a:avLst/>
              <a:gdLst/>
              <a:ahLst/>
              <a:cxnLst/>
              <a:rect l="l" t="t" r="r" b="b"/>
              <a:pathLst>
                <a:path w="1" h="3015" fill="none" extrusionOk="0">
                  <a:moveTo>
                    <a:pt x="0" y="1"/>
                  </a:moveTo>
                  <a:lnTo>
                    <a:pt x="0"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53" name="Google Shape;653;p50"/>
            <p:cNvSpPr/>
            <p:nvPr/>
          </p:nvSpPr>
          <p:spPr>
            <a:xfrm>
              <a:off x="358975" y="1895400"/>
              <a:ext cx="25" cy="75375"/>
            </a:xfrm>
            <a:custGeom>
              <a:avLst/>
              <a:gdLst/>
              <a:ahLst/>
              <a:cxnLst/>
              <a:rect l="l" t="t" r="r" b="b"/>
              <a:pathLst>
                <a:path w="1" h="3015" fill="none" extrusionOk="0">
                  <a:moveTo>
                    <a:pt x="1" y="1"/>
                  </a:moveTo>
                  <a:lnTo>
                    <a:pt x="1" y="3014"/>
                  </a:lnTo>
                </a:path>
              </a:pathLst>
            </a:custGeom>
            <a:noFill/>
            <a:ln w="28575" cap="flat" cmpd="sng">
              <a:solidFill>
                <a:schemeClr val="dk1"/>
              </a:solidFill>
              <a:prstDash val="solid"/>
              <a:miter lim="21680"/>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sp>
        <p:nvSpPr>
          <p:cNvPr id="654" name="Google Shape;654;p50"/>
          <p:cNvSpPr/>
          <p:nvPr/>
        </p:nvSpPr>
        <p:spPr>
          <a:xfrm>
            <a:off x="240750" y="2696625"/>
            <a:ext cx="718800" cy="718800"/>
          </a:xfrm>
          <a:prstGeom prst="rect">
            <a:avLst/>
          </a:prstGeom>
          <a:solidFill>
            <a:schemeClr val="dk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55" name="Google Shape;655;p50"/>
          <p:cNvSpPr/>
          <p:nvPr/>
        </p:nvSpPr>
        <p:spPr>
          <a:xfrm>
            <a:off x="4997925" y="256025"/>
            <a:ext cx="718800" cy="718800"/>
          </a:xfrm>
          <a:prstGeom prst="ellipse">
            <a:avLst/>
          </a:prstGeom>
          <a:solidFill>
            <a:schemeClr val="l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656" name="Google Shape;656;p50"/>
          <p:cNvSpPr/>
          <p:nvPr/>
        </p:nvSpPr>
        <p:spPr>
          <a:xfrm>
            <a:off x="1911125" y="336950"/>
            <a:ext cx="328500" cy="328500"/>
          </a:xfrm>
          <a:prstGeom prst="rect">
            <a:avLst/>
          </a:prstGeom>
          <a:solidFill>
            <a:schemeClr val="dk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pic>
        <p:nvPicPr>
          <p:cNvPr id="80" name="Picture 79">
            <a:extLst>
              <a:ext uri="{FF2B5EF4-FFF2-40B4-BE49-F238E27FC236}">
                <a16:creationId xmlns:a16="http://schemas.microsoft.com/office/drawing/2014/main" id="{095DA914-403A-2CD3-8916-7CA931F21A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Google Shape;272;p35">
            <a:extLst>
              <a:ext uri="{FF2B5EF4-FFF2-40B4-BE49-F238E27FC236}">
                <a16:creationId xmlns:a16="http://schemas.microsoft.com/office/drawing/2014/main" id="{30EC4EA5-8EE3-5512-7919-7DC42288BFC2}"/>
              </a:ext>
            </a:extLst>
          </p:cNvPr>
          <p:cNvSpPr txBox="1">
            <a:spLocks noGrp="1"/>
          </p:cNvSpPr>
          <p:nvPr>
            <p:ph type="title"/>
          </p:nvPr>
        </p:nvSpPr>
        <p:spPr>
          <a:xfrm>
            <a:off x="868012" y="298373"/>
            <a:ext cx="3542549" cy="572700"/>
          </a:xfrm>
          <a:prstGeom prst="rect">
            <a:avLst/>
          </a:prstGeom>
        </p:spPr>
        <p:txBody>
          <a:bodyPr spcFirstLastPara="1" wrap="square" lIns="91425" tIns="91425" rIns="91425" bIns="91425" anchor="t" anchorCtr="0">
            <a:noAutofit/>
          </a:bodyPr>
          <a:lstStyle/>
          <a:p>
            <a:r>
              <a:rPr lang="en-US" dirty="0">
                <a:latin typeface="PT Sans" panose="020B0503020203020204" pitchFamily="34" charset="0"/>
              </a:rPr>
              <a:t>P</a:t>
            </a:r>
            <a:r>
              <a:rPr lang="id-ID" dirty="0">
                <a:latin typeface="PT Sans" panose="020B0503020203020204" pitchFamily="34" charset="0"/>
              </a:rPr>
              <a:t>roduktivitas</a:t>
            </a:r>
            <a:endParaRPr lang="en-US" dirty="0">
              <a:latin typeface="PT Sans" panose="020B0503020203020204" pitchFamily="34" charset="0"/>
            </a:endParaRPr>
          </a:p>
        </p:txBody>
      </p:sp>
      <p:grpSp>
        <p:nvGrpSpPr>
          <p:cNvPr id="155" name="Google Shape;664;p40">
            <a:extLst>
              <a:ext uri="{FF2B5EF4-FFF2-40B4-BE49-F238E27FC236}">
                <a16:creationId xmlns:a16="http://schemas.microsoft.com/office/drawing/2014/main" id="{2F5BE2FE-AA63-D8FC-043B-A0EC42A80E0A}"/>
              </a:ext>
            </a:extLst>
          </p:cNvPr>
          <p:cNvGrpSpPr/>
          <p:nvPr/>
        </p:nvGrpSpPr>
        <p:grpSpPr>
          <a:xfrm>
            <a:off x="-93238" y="193969"/>
            <a:ext cx="792351" cy="781508"/>
            <a:chOff x="3796125" y="-35750"/>
            <a:chExt cx="773400" cy="773400"/>
          </a:xfrm>
        </p:grpSpPr>
        <p:sp>
          <p:nvSpPr>
            <p:cNvPr id="156" name="Google Shape;665;p40">
              <a:extLst>
                <a:ext uri="{FF2B5EF4-FFF2-40B4-BE49-F238E27FC236}">
                  <a16:creationId xmlns:a16="http://schemas.microsoft.com/office/drawing/2014/main" id="{B8ACDEB1-484D-0B08-443B-1204920166B3}"/>
                </a:ext>
              </a:extLst>
            </p:cNvPr>
            <p:cNvSpPr/>
            <p:nvPr/>
          </p:nvSpPr>
          <p:spPr>
            <a:xfrm>
              <a:off x="3796125" y="-35750"/>
              <a:ext cx="773400" cy="773400"/>
            </a:xfrm>
            <a:prstGeom prst="ellipse">
              <a:avLst/>
            </a:prstGeom>
            <a:solidFill>
              <a:srgbClr val="3D6D70"/>
            </a:solidFill>
            <a:ln>
              <a:noFill/>
            </a:ln>
          </p:spPr>
          <p:txBody>
            <a:bodyPr spcFirstLastPara="1" wrap="square" lIns="91425" tIns="91425" rIns="91425" bIns="91425" anchor="ctr" anchorCtr="0">
              <a:noAutofit/>
            </a:bodyPr>
            <a:lstStyle/>
            <a:p>
              <a:pPr defTabSz="914355">
                <a:defRPr/>
              </a:pPr>
              <a:endParaRPr sz="1800" kern="0" dirty="0">
                <a:solidFill>
                  <a:sysClr val="windowText" lastClr="000000"/>
                </a:solidFill>
                <a:latin typeface="PT Sans" panose="020B0503020203020204" pitchFamily="34" charset="0"/>
                <a:cs typeface="Arial"/>
                <a:sym typeface="Arial"/>
              </a:endParaRPr>
            </a:p>
          </p:txBody>
        </p:sp>
        <p:sp>
          <p:nvSpPr>
            <p:cNvPr id="157" name="Google Shape;666;p40">
              <a:extLst>
                <a:ext uri="{FF2B5EF4-FFF2-40B4-BE49-F238E27FC236}">
                  <a16:creationId xmlns:a16="http://schemas.microsoft.com/office/drawing/2014/main" id="{64BC532C-8D84-2283-760C-839201A1E6B1}"/>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914355">
                <a:defRPr/>
              </a:pPr>
              <a:endParaRPr sz="1800" kern="0">
                <a:solidFill>
                  <a:sysClr val="windowText" lastClr="000000"/>
                </a:solidFill>
                <a:latin typeface="PT Sans" panose="020B0503020203020204" pitchFamily="34" charset="0"/>
                <a:cs typeface="Arial"/>
                <a:sym typeface="Arial"/>
              </a:endParaRPr>
            </a:p>
          </p:txBody>
        </p:sp>
      </p:grpSp>
      <p:sp>
        <p:nvSpPr>
          <p:cNvPr id="78" name="Google Shape;697;p41">
            <a:extLst>
              <a:ext uri="{FF2B5EF4-FFF2-40B4-BE49-F238E27FC236}">
                <a16:creationId xmlns:a16="http://schemas.microsoft.com/office/drawing/2014/main" id="{79A8E8C0-978D-0D59-2F79-20481BA34A47}"/>
              </a:ext>
            </a:extLst>
          </p:cNvPr>
          <p:cNvSpPr/>
          <p:nvPr/>
        </p:nvSpPr>
        <p:spPr>
          <a:xfrm rot="1181011">
            <a:off x="832976" y="977819"/>
            <a:ext cx="5580237" cy="3387783"/>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5"/>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79" name="Google Shape;698;p41">
            <a:extLst>
              <a:ext uri="{FF2B5EF4-FFF2-40B4-BE49-F238E27FC236}">
                <a16:creationId xmlns:a16="http://schemas.microsoft.com/office/drawing/2014/main" id="{0815B4CE-354B-B8DB-6DBC-474044CEC41E}"/>
              </a:ext>
            </a:extLst>
          </p:cNvPr>
          <p:cNvSpPr txBox="1">
            <a:spLocks/>
          </p:cNvSpPr>
          <p:nvPr/>
        </p:nvSpPr>
        <p:spPr>
          <a:xfrm>
            <a:off x="934898" y="1794574"/>
            <a:ext cx="5125911" cy="15699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en-US" sz="2000" b="1" kern="0" dirty="0" err="1">
                <a:latin typeface="PT Sans" panose="020B0503020203020204" pitchFamily="34" charset="0"/>
                <a:cs typeface="Palanquin" panose="020B0004020203020204" pitchFamily="34" charset="0"/>
              </a:rPr>
              <a:t>Produktivitas</a:t>
            </a:r>
            <a:r>
              <a:rPr lang="en-US" sz="2000" b="1"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adalah</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hasil</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aktivitas</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metabolisme</a:t>
            </a:r>
            <a:r>
              <a:rPr lang="id-ID"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organisme</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berupa</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pertumbuhan</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penambahan</a:t>
            </a:r>
            <a:r>
              <a:rPr lang="en-US" sz="2000" kern="0" dirty="0">
                <a:latin typeface="PT Sans" panose="020B0503020203020204" pitchFamily="34" charset="0"/>
                <a:cs typeface="Palanquin" panose="020B0004020203020204" pitchFamily="34" charset="0"/>
              </a:rPr>
              <a:t>, dan</a:t>
            </a:r>
          </a:p>
          <a:p>
            <a:pPr algn="ctr" defTabSz="914355"/>
            <a:r>
              <a:rPr lang="en-US" sz="2000" kern="0" dirty="0" err="1">
                <a:latin typeface="PT Sans" panose="020B0503020203020204" pitchFamily="34" charset="0"/>
                <a:cs typeface="Palanquin" panose="020B0004020203020204" pitchFamily="34" charset="0"/>
              </a:rPr>
              <a:t>penimbunan</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biomassa</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dalam</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periode</a:t>
            </a:r>
            <a:r>
              <a:rPr lang="en-US" sz="2000" kern="0" dirty="0">
                <a:latin typeface="PT Sans" panose="020B0503020203020204" pitchFamily="34" charset="0"/>
                <a:cs typeface="Palanquin" panose="020B0004020203020204" pitchFamily="34" charset="0"/>
              </a:rPr>
              <a:t> </a:t>
            </a:r>
            <a:endParaRPr lang="id-ID" sz="2000" kern="0" dirty="0">
              <a:latin typeface="PT Sans" panose="020B0503020203020204" pitchFamily="34" charset="0"/>
              <a:cs typeface="Palanquin" panose="020B0004020203020204" pitchFamily="34" charset="0"/>
            </a:endParaRPr>
          </a:p>
          <a:p>
            <a:pPr algn="ctr" defTabSz="914355"/>
            <a:r>
              <a:rPr lang="en-US" sz="2000" kern="0" dirty="0" err="1">
                <a:latin typeface="PT Sans" panose="020B0503020203020204" pitchFamily="34" charset="0"/>
                <a:cs typeface="Palanquin" panose="020B0004020203020204" pitchFamily="34" charset="0"/>
              </a:rPr>
              <a:t>waktu</a:t>
            </a:r>
            <a:r>
              <a:rPr lang="en-US" sz="2000" kern="0" dirty="0">
                <a:latin typeface="PT Sans" panose="020B0503020203020204" pitchFamily="34" charset="0"/>
                <a:cs typeface="Palanquin" panose="020B0004020203020204" pitchFamily="34" charset="0"/>
              </a:rPr>
              <a:t> </a:t>
            </a:r>
            <a:r>
              <a:rPr lang="en-US" sz="2000" kern="0" dirty="0" err="1">
                <a:latin typeface="PT Sans" panose="020B0503020203020204" pitchFamily="34" charset="0"/>
                <a:cs typeface="Palanquin" panose="020B0004020203020204" pitchFamily="34" charset="0"/>
              </a:rPr>
              <a:t>tertentu</a:t>
            </a:r>
            <a:r>
              <a:rPr lang="en-US" sz="2000" kern="0" dirty="0">
                <a:latin typeface="PT Sans" panose="020B0503020203020204" pitchFamily="34" charset="0"/>
                <a:cs typeface="Palanquin" panose="020B0004020203020204" pitchFamily="34" charset="0"/>
              </a:rPr>
              <a:t>.</a:t>
            </a:r>
            <a:endParaRPr lang="en-US" kern="0" dirty="0">
              <a:latin typeface="PT Sans" panose="020B0503020203020204" pitchFamily="34" charset="0"/>
              <a:cs typeface="Palanquin" panose="020B0004020203020204" pitchFamily="34" charset="0"/>
            </a:endParaRPr>
          </a:p>
        </p:txBody>
      </p:sp>
      <p:grpSp>
        <p:nvGrpSpPr>
          <p:cNvPr id="86" name="Google Shape;700;p41">
            <a:extLst>
              <a:ext uri="{FF2B5EF4-FFF2-40B4-BE49-F238E27FC236}">
                <a16:creationId xmlns:a16="http://schemas.microsoft.com/office/drawing/2014/main" id="{D4FCC22C-B5FE-7C6D-2DE0-D5AB4F778DDC}"/>
              </a:ext>
            </a:extLst>
          </p:cNvPr>
          <p:cNvGrpSpPr/>
          <p:nvPr/>
        </p:nvGrpSpPr>
        <p:grpSpPr>
          <a:xfrm>
            <a:off x="525690" y="3669656"/>
            <a:ext cx="1043394" cy="1043394"/>
            <a:chOff x="3796125" y="-35750"/>
            <a:chExt cx="773400" cy="773400"/>
          </a:xfrm>
        </p:grpSpPr>
        <p:sp>
          <p:nvSpPr>
            <p:cNvPr id="87" name="Google Shape;701;p41">
              <a:extLst>
                <a:ext uri="{FF2B5EF4-FFF2-40B4-BE49-F238E27FC236}">
                  <a16:creationId xmlns:a16="http://schemas.microsoft.com/office/drawing/2014/main" id="{D39BA7DF-299F-F666-1EA4-34D633FFCBA0}"/>
                </a:ext>
              </a:extLst>
            </p:cNvPr>
            <p:cNvSpPr/>
            <p:nvPr/>
          </p:nvSpPr>
          <p:spPr>
            <a:xfrm>
              <a:off x="3796125" y="-35750"/>
              <a:ext cx="773400" cy="773400"/>
            </a:xfrm>
            <a:prstGeom prst="ellipse">
              <a:avLst/>
            </a:prstGeom>
            <a:solidFill>
              <a:schemeClr val="l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88" name="Google Shape;702;p41">
              <a:extLst>
                <a:ext uri="{FF2B5EF4-FFF2-40B4-BE49-F238E27FC236}">
                  <a16:creationId xmlns:a16="http://schemas.microsoft.com/office/drawing/2014/main" id="{1B72434A-2C66-8F8B-9A84-5E711BA38FFD}"/>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dk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grpSp>
      <p:sp>
        <p:nvSpPr>
          <p:cNvPr id="14" name="Google Shape;274;p35">
            <a:extLst>
              <a:ext uri="{FF2B5EF4-FFF2-40B4-BE49-F238E27FC236}">
                <a16:creationId xmlns:a16="http://schemas.microsoft.com/office/drawing/2014/main" id="{6D433FC6-D0D4-94A2-EFDD-D82BFD3FE8F8}"/>
              </a:ext>
            </a:extLst>
          </p:cNvPr>
          <p:cNvSpPr txBox="1"/>
          <p:nvPr/>
        </p:nvSpPr>
        <p:spPr>
          <a:xfrm flipH="1">
            <a:off x="6492477" y="1794574"/>
            <a:ext cx="1887000" cy="630492"/>
          </a:xfrm>
          <a:prstGeom prst="rect">
            <a:avLst/>
          </a:prstGeom>
          <a:solidFill>
            <a:schemeClr val="accent6">
              <a:lumMod val="60000"/>
              <a:lumOff val="40000"/>
            </a:schemeClr>
          </a:solidFill>
          <a:ln w="28575" cap="flat" cmpd="sng">
            <a:noFill/>
            <a:prstDash val="solid"/>
            <a:round/>
            <a:headEnd type="none" w="sm" len="sm"/>
            <a:tailEnd type="none" w="sm" len="sm"/>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2000" b="1" kern="0" dirty="0">
                <a:latin typeface="PT Sans" panose="020B0503020203020204" pitchFamily="34" charset="0"/>
                <a:ea typeface="Signika"/>
                <a:cs typeface="Signika"/>
                <a:sym typeface="Signika"/>
              </a:rPr>
              <a:t>Produktivitas Primer</a:t>
            </a:r>
            <a:endParaRPr sz="2000" b="1" kern="0" dirty="0">
              <a:latin typeface="PT Sans" panose="020B0503020203020204" pitchFamily="34" charset="0"/>
              <a:ea typeface="Signika"/>
              <a:cs typeface="Signika"/>
              <a:sym typeface="Signika"/>
            </a:endParaRPr>
          </a:p>
        </p:txBody>
      </p:sp>
      <p:sp>
        <p:nvSpPr>
          <p:cNvPr id="15" name="Google Shape;275;p35">
            <a:extLst>
              <a:ext uri="{FF2B5EF4-FFF2-40B4-BE49-F238E27FC236}">
                <a16:creationId xmlns:a16="http://schemas.microsoft.com/office/drawing/2014/main" id="{03AE21D3-6C48-1EBE-A5EC-780D2295E7E9}"/>
              </a:ext>
            </a:extLst>
          </p:cNvPr>
          <p:cNvSpPr txBox="1"/>
          <p:nvPr/>
        </p:nvSpPr>
        <p:spPr>
          <a:xfrm flipH="1">
            <a:off x="6492602" y="2826059"/>
            <a:ext cx="1887000" cy="630491"/>
          </a:xfrm>
          <a:prstGeom prst="rect">
            <a:avLst/>
          </a:prstGeom>
          <a:solidFill>
            <a:schemeClr val="accent6">
              <a:lumMod val="60000"/>
              <a:lumOff val="40000"/>
            </a:schemeClr>
          </a:solidFill>
          <a:ln w="28575" cap="flat" cmpd="sng">
            <a:noFill/>
            <a:prstDash val="solid"/>
            <a:round/>
            <a:headEnd type="none" w="sm" len="sm"/>
            <a:tailEnd type="none" w="sm" len="sm"/>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p>
            <a:pPr algn="ctr" defTabSz="914355">
              <a:buClr>
                <a:srgbClr val="000000"/>
              </a:buClr>
            </a:pPr>
            <a:r>
              <a:rPr lang="id-ID" sz="2000" b="1" kern="0" dirty="0">
                <a:latin typeface="PT Sans" panose="020B0503020203020204" pitchFamily="34" charset="0"/>
                <a:ea typeface="Signika"/>
                <a:cs typeface="Signika"/>
                <a:sym typeface="Signika"/>
              </a:rPr>
              <a:t>Produktivitas Sekunder</a:t>
            </a:r>
          </a:p>
        </p:txBody>
      </p:sp>
      <p:pic>
        <p:nvPicPr>
          <p:cNvPr id="13" name="Picture 12">
            <a:extLst>
              <a:ext uri="{FF2B5EF4-FFF2-40B4-BE49-F238E27FC236}">
                <a16:creationId xmlns:a16="http://schemas.microsoft.com/office/drawing/2014/main" id="{DF9BA263-11D9-11E7-B07F-59E6D3B208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7727025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14" grpId="0" animBg="1"/>
      <p:bldP spid="1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p:nvPr>
        </p:nvSpPr>
        <p:spPr>
          <a:prstGeom prst="rect">
            <a:avLst/>
          </a:prstGeom>
        </p:spPr>
        <p:txBody>
          <a:bodyPr spcFirstLastPara="1" wrap="square" lIns="91425" tIns="91425" rIns="91425" bIns="91425" anchor="t" anchorCtr="0">
            <a:noAutofit/>
          </a:bodyPr>
          <a:lstStyle/>
          <a:p>
            <a:r>
              <a:rPr lang="id-ID" dirty="0">
                <a:latin typeface="PT Sans" panose="020B0503020203020204" pitchFamily="34" charset="0"/>
              </a:rPr>
              <a:t>Produktivitas Primer</a:t>
            </a:r>
            <a:endParaRPr dirty="0">
              <a:latin typeface="PT Sans" panose="020B0503020203020204" pitchFamily="34" charset="0"/>
            </a:endParaRPr>
          </a:p>
        </p:txBody>
      </p:sp>
      <p:sp>
        <p:nvSpPr>
          <p:cNvPr id="3" name="Subtitle 2">
            <a:extLst>
              <a:ext uri="{FF2B5EF4-FFF2-40B4-BE49-F238E27FC236}">
                <a16:creationId xmlns:a16="http://schemas.microsoft.com/office/drawing/2014/main" id="{6E5F113B-FF36-0539-946B-E04E726E9E8C}"/>
              </a:ext>
            </a:extLst>
          </p:cNvPr>
          <p:cNvSpPr>
            <a:spLocks noGrp="1"/>
          </p:cNvSpPr>
          <p:nvPr>
            <p:ph type="subTitle" idx="2"/>
          </p:nvPr>
        </p:nvSpPr>
        <p:spPr/>
        <p:txBody>
          <a:bodyPr/>
          <a:lstStyle/>
          <a:p>
            <a:endParaRPr lang="en-US"/>
          </a:p>
        </p:txBody>
      </p:sp>
      <p:sp>
        <p:nvSpPr>
          <p:cNvPr id="306" name="Google Shape;306;p37"/>
          <p:cNvSpPr txBox="1"/>
          <p:nvPr/>
        </p:nvSpPr>
        <p:spPr>
          <a:xfrm>
            <a:off x="713225" y="1387329"/>
            <a:ext cx="7014669" cy="514299"/>
          </a:xfrm>
          <a:prstGeom prst="rect">
            <a:avLst/>
          </a:prstGeom>
          <a:noFill/>
          <a:ln>
            <a:noFill/>
          </a:ln>
        </p:spPr>
        <p:txBody>
          <a:bodyPr spcFirstLastPara="1" wrap="square" lIns="114300" tIns="91425" rIns="91425" bIns="91425" anchor="ctr" anchorCtr="0">
            <a:noAutofit/>
          </a:bodyPr>
          <a:lstStyle/>
          <a:p>
            <a:pPr defTabSz="685783"/>
            <a:r>
              <a:rPr lang="id-ID" sz="2000" dirty="0">
                <a:solidFill>
                  <a:srgbClr val="000000"/>
                </a:solidFill>
                <a:latin typeface="PT Sans" panose="020B0503020203020204" pitchFamily="34" charset="0"/>
                <a:ea typeface="Palanquin"/>
                <a:cs typeface="Palanquin"/>
                <a:sym typeface="Palanquin"/>
              </a:rPr>
              <a:t>K</a:t>
            </a:r>
            <a:r>
              <a:rPr lang="en-US" sz="2000" dirty="0" err="1">
                <a:solidFill>
                  <a:srgbClr val="000000"/>
                </a:solidFill>
                <a:latin typeface="PT Sans" panose="020B0503020203020204" pitchFamily="34" charset="0"/>
                <a:ea typeface="Palanquin"/>
                <a:cs typeface="Palanquin"/>
                <a:sym typeface="Palanquin"/>
              </a:rPr>
              <a:t>ecepatan</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pengubahan</a:t>
            </a:r>
            <a:r>
              <a:rPr lang="id-ID"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energi</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radiasi</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matahari</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melalui</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aktivitas</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fotosintesis</a:t>
            </a:r>
            <a:r>
              <a:rPr lang="en-US" sz="2000" dirty="0">
                <a:solidFill>
                  <a:srgbClr val="000000"/>
                </a:solidFill>
                <a:latin typeface="PT Sans" panose="020B0503020203020204" pitchFamily="34" charset="0"/>
                <a:ea typeface="Palanquin"/>
                <a:cs typeface="Palanquin"/>
                <a:sym typeface="Palanquin"/>
              </a:rPr>
              <a:t> dan</a:t>
            </a:r>
            <a:r>
              <a:rPr lang="id-ID"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kemosintesis</a:t>
            </a:r>
            <a:r>
              <a:rPr lang="en-US" sz="2000" dirty="0">
                <a:solidFill>
                  <a:srgbClr val="000000"/>
                </a:solidFill>
                <a:latin typeface="PT Sans" panose="020B0503020203020204" pitchFamily="34" charset="0"/>
                <a:ea typeface="Palanquin"/>
                <a:cs typeface="Palanquin"/>
                <a:sym typeface="Palanquin"/>
              </a:rPr>
              <a:t> oleh </a:t>
            </a:r>
            <a:r>
              <a:rPr lang="en-US" sz="2000" dirty="0" err="1">
                <a:solidFill>
                  <a:srgbClr val="000000"/>
                </a:solidFill>
                <a:latin typeface="PT Sans" panose="020B0503020203020204" pitchFamily="34" charset="0"/>
                <a:ea typeface="Palanquin"/>
                <a:cs typeface="Palanquin"/>
                <a:sym typeface="Palanquin"/>
              </a:rPr>
              <a:t>produsen</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menjadi</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energi</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kimia</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dalam</a:t>
            </a:r>
            <a:r>
              <a:rPr lang="id-ID"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bentuk</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bahan</a:t>
            </a:r>
            <a:r>
              <a:rPr lang="en-US" sz="2000" dirty="0">
                <a:solidFill>
                  <a:srgbClr val="000000"/>
                </a:solidFill>
                <a:latin typeface="PT Sans" panose="020B0503020203020204" pitchFamily="34" charset="0"/>
                <a:ea typeface="Palanquin"/>
                <a:cs typeface="Palanquin"/>
                <a:sym typeface="Palanquin"/>
              </a:rPr>
              <a:t> </a:t>
            </a:r>
            <a:r>
              <a:rPr lang="en-US" sz="2000" dirty="0" err="1">
                <a:solidFill>
                  <a:srgbClr val="000000"/>
                </a:solidFill>
                <a:latin typeface="PT Sans" panose="020B0503020203020204" pitchFamily="34" charset="0"/>
                <a:ea typeface="Palanquin"/>
                <a:cs typeface="Palanquin"/>
                <a:sym typeface="Palanquin"/>
              </a:rPr>
              <a:t>organik</a:t>
            </a:r>
            <a:r>
              <a:rPr lang="id-ID" sz="2000" dirty="0">
                <a:solidFill>
                  <a:srgbClr val="000000"/>
                </a:solidFill>
                <a:latin typeface="PT Sans" panose="020B0503020203020204" pitchFamily="34" charset="0"/>
                <a:ea typeface="Palanquin"/>
                <a:cs typeface="Palanquin"/>
                <a:sym typeface="Palanquin"/>
              </a:rPr>
              <a:t>.</a:t>
            </a:r>
            <a:endParaRPr sz="2000" dirty="0">
              <a:solidFill>
                <a:srgbClr val="000000"/>
              </a:solidFill>
              <a:latin typeface="PT Sans" panose="020B0503020203020204" pitchFamily="34" charset="0"/>
              <a:ea typeface="Palanquin"/>
              <a:cs typeface="Palanquin"/>
              <a:sym typeface="Palanquin"/>
            </a:endParaRPr>
          </a:p>
        </p:txBody>
      </p:sp>
      <p:sp>
        <p:nvSpPr>
          <p:cNvPr id="309" name="Google Shape;309;p37"/>
          <p:cNvSpPr/>
          <p:nvPr/>
        </p:nvSpPr>
        <p:spPr>
          <a:xfrm>
            <a:off x="791086" y="2351057"/>
            <a:ext cx="3109754" cy="1986273"/>
          </a:xfrm>
          <a:prstGeom prst="rect">
            <a:avLst/>
          </a:prstGeom>
          <a:solidFill>
            <a:schemeClr val="accent6">
              <a:lumMod val="60000"/>
              <a:lumOff val="4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algn="ctr" defTabSz="685783">
              <a:lnSpc>
                <a:spcPct val="115000"/>
              </a:lnSpc>
              <a:buClr>
                <a:srgbClr val="0C4F72"/>
              </a:buClr>
              <a:buSzPts val="1600"/>
            </a:pPr>
            <a:r>
              <a:rPr lang="en-US" sz="1800" b="1" dirty="0" err="1">
                <a:solidFill>
                  <a:srgbClr val="000000"/>
                </a:solidFill>
                <a:latin typeface="PT Sans" panose="020B0503020203020204" pitchFamily="34" charset="0"/>
                <a:cs typeface="Palanquin" panose="020B0004020203020204" pitchFamily="34" charset="0"/>
              </a:rPr>
              <a:t>Produktivitas</a:t>
            </a:r>
            <a:r>
              <a:rPr lang="en-US" sz="1800" b="1" dirty="0">
                <a:solidFill>
                  <a:srgbClr val="000000"/>
                </a:solidFill>
                <a:latin typeface="PT Sans" panose="020B0503020203020204" pitchFamily="34" charset="0"/>
                <a:cs typeface="Palanquin" panose="020B0004020203020204" pitchFamily="34" charset="0"/>
              </a:rPr>
              <a:t> primer </a:t>
            </a:r>
            <a:r>
              <a:rPr lang="en-US" sz="1800" b="1" dirty="0" err="1">
                <a:solidFill>
                  <a:srgbClr val="000000"/>
                </a:solidFill>
                <a:latin typeface="PT Sans" panose="020B0503020203020204" pitchFamily="34" charset="0"/>
                <a:cs typeface="Palanquin" panose="020B0004020203020204" pitchFamily="34" charset="0"/>
              </a:rPr>
              <a:t>bersih</a:t>
            </a:r>
            <a:r>
              <a:rPr lang="en-US" sz="1800" b="1"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adalah</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produktivitas</a:t>
            </a:r>
            <a:r>
              <a:rPr lang="en-US" sz="1800" dirty="0">
                <a:solidFill>
                  <a:srgbClr val="000000"/>
                </a:solidFill>
                <a:latin typeface="PT Sans" panose="020B0503020203020204" pitchFamily="34" charset="0"/>
                <a:cs typeface="Palanquin" panose="020B0004020203020204" pitchFamily="34" charset="0"/>
              </a:rPr>
              <a:t> primer </a:t>
            </a:r>
            <a:r>
              <a:rPr lang="en-US" sz="1800" dirty="0" err="1">
                <a:solidFill>
                  <a:srgbClr val="000000"/>
                </a:solidFill>
                <a:latin typeface="PT Sans" panose="020B0503020203020204" pitchFamily="34" charset="0"/>
                <a:cs typeface="Palanquin" panose="020B0004020203020204" pitchFamily="34" charset="0"/>
              </a:rPr>
              <a:t>kotor</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dikurangi</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respirasi</a:t>
            </a:r>
            <a:r>
              <a:rPr lang="en-US" sz="1800" dirty="0">
                <a:solidFill>
                  <a:srgbClr val="000000"/>
                </a:solidFill>
                <a:latin typeface="PT Sans" panose="020B0503020203020204" pitchFamily="34" charset="0"/>
                <a:cs typeface="Palanquin" panose="020B0004020203020204" pitchFamily="34" charset="0"/>
              </a:rPr>
              <a:t>. </a:t>
            </a:r>
            <a:endParaRPr sz="1600" dirty="0">
              <a:solidFill>
                <a:srgbClr val="0C4F72"/>
              </a:solidFill>
              <a:latin typeface="PT Sans" panose="020B0503020203020204" pitchFamily="34" charset="0"/>
              <a:ea typeface="Palanquin"/>
              <a:cs typeface="Palanquin" panose="020B0004020203020204" pitchFamily="34" charset="0"/>
              <a:sym typeface="Palanquin"/>
            </a:endParaRPr>
          </a:p>
        </p:txBody>
      </p:sp>
      <p:sp>
        <p:nvSpPr>
          <p:cNvPr id="310" name="Google Shape;310;p37"/>
          <p:cNvSpPr/>
          <p:nvPr/>
        </p:nvSpPr>
        <p:spPr>
          <a:xfrm>
            <a:off x="4941960" y="2351057"/>
            <a:ext cx="3148900" cy="1986273"/>
          </a:xfrm>
          <a:prstGeom prst="rect">
            <a:avLst/>
          </a:prstGeom>
          <a:solidFill>
            <a:schemeClr val="accent6">
              <a:lumMod val="60000"/>
              <a:lumOff val="4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algn="ctr" defTabSz="685783">
              <a:lnSpc>
                <a:spcPct val="115000"/>
              </a:lnSpc>
              <a:buClr>
                <a:srgbClr val="0C4F72"/>
              </a:buClr>
              <a:buSzPts val="1600"/>
            </a:pPr>
            <a:r>
              <a:rPr lang="en-US" sz="1800" b="1" dirty="0" err="1">
                <a:solidFill>
                  <a:srgbClr val="000000"/>
                </a:solidFill>
                <a:latin typeface="PT Sans" panose="020B0503020203020204" pitchFamily="34" charset="0"/>
                <a:cs typeface="Palanquin" panose="020B0004020203020204" pitchFamily="34" charset="0"/>
              </a:rPr>
              <a:t>Produktivitas</a:t>
            </a:r>
            <a:r>
              <a:rPr lang="en-US" sz="1800" b="1" dirty="0">
                <a:solidFill>
                  <a:srgbClr val="000000"/>
                </a:solidFill>
                <a:latin typeface="PT Sans" panose="020B0503020203020204" pitchFamily="34" charset="0"/>
                <a:cs typeface="Palanquin" panose="020B0004020203020204" pitchFamily="34" charset="0"/>
              </a:rPr>
              <a:t> primer </a:t>
            </a:r>
            <a:r>
              <a:rPr lang="en-US" sz="1800" b="1" dirty="0" err="1">
                <a:solidFill>
                  <a:srgbClr val="000000"/>
                </a:solidFill>
                <a:latin typeface="PT Sans" panose="020B0503020203020204" pitchFamily="34" charset="0"/>
                <a:cs typeface="Palanquin" panose="020B0004020203020204" pitchFamily="34" charset="0"/>
              </a:rPr>
              <a:t>kotor</a:t>
            </a:r>
            <a:r>
              <a:rPr lang="en-US" sz="1800" b="1"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adalah</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jumlah</a:t>
            </a:r>
            <a:r>
              <a:rPr lang="en-US" sz="1800" dirty="0">
                <a:solidFill>
                  <a:srgbClr val="000000"/>
                </a:solidFill>
                <a:latin typeface="PT Sans" panose="020B0503020203020204" pitchFamily="34" charset="0"/>
                <a:cs typeface="Palanquin" panose="020B0004020203020204" pitchFamily="34" charset="0"/>
              </a:rPr>
              <a:t> total </a:t>
            </a:r>
            <a:r>
              <a:rPr lang="en-US" sz="1800" dirty="0" err="1">
                <a:solidFill>
                  <a:srgbClr val="000000"/>
                </a:solidFill>
                <a:latin typeface="PT Sans" panose="020B0503020203020204" pitchFamily="34" charset="0"/>
                <a:cs typeface="Palanquin" panose="020B0004020203020204" pitchFamily="34" charset="0"/>
              </a:rPr>
              <a:t>materi</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organik</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atau</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karbon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organik</a:t>
            </a:r>
            <a:r>
              <a:rPr lang="en-US" sz="1800" dirty="0">
                <a:solidFill>
                  <a:srgbClr val="000000"/>
                </a:solidFill>
                <a:latin typeface="PT Sans" panose="020B0503020203020204" pitchFamily="34" charset="0"/>
                <a:cs typeface="Palanquin" panose="020B0004020203020204" pitchFamily="34" charset="0"/>
              </a:rPr>
              <a:t> yang </a:t>
            </a:r>
            <a:r>
              <a:rPr lang="en-US" sz="1800" dirty="0" err="1">
                <a:solidFill>
                  <a:srgbClr val="000000"/>
                </a:solidFill>
                <a:latin typeface="PT Sans" panose="020B0503020203020204" pitchFamily="34" charset="0"/>
                <a:cs typeface="Palanquin" panose="020B0004020203020204" pitchFamily="34" charset="0"/>
              </a:rPr>
              <a:t>dihasilkan</a:t>
            </a:r>
            <a:r>
              <a:rPr lang="en-US" sz="1800" dirty="0">
                <a:solidFill>
                  <a:srgbClr val="000000"/>
                </a:solidFill>
                <a:latin typeface="PT Sans" panose="020B0503020203020204" pitchFamily="34" charset="0"/>
                <a:cs typeface="Palanquin" panose="020B0004020203020204" pitchFamily="34" charset="0"/>
              </a:rPr>
              <a:t> </a:t>
            </a:r>
            <a:r>
              <a:rPr lang="en-US" sz="1800" dirty="0" err="1">
                <a:solidFill>
                  <a:srgbClr val="000000"/>
                </a:solidFill>
                <a:latin typeface="PT Sans" panose="020B0503020203020204" pitchFamily="34" charset="0"/>
                <a:cs typeface="Palanquin" panose="020B0004020203020204" pitchFamily="34" charset="0"/>
              </a:rPr>
              <a:t>dalam</a:t>
            </a:r>
            <a:r>
              <a:rPr lang="en-US" sz="1800" dirty="0">
                <a:solidFill>
                  <a:srgbClr val="000000"/>
                </a:solidFill>
                <a:latin typeface="PT Sans" panose="020B0503020203020204" pitchFamily="34" charset="0"/>
                <a:cs typeface="Palanquin" panose="020B0004020203020204" pitchFamily="34" charset="0"/>
              </a:rPr>
              <a:t> proses </a:t>
            </a:r>
            <a:r>
              <a:rPr lang="en-US" sz="1800" dirty="0" err="1">
                <a:solidFill>
                  <a:srgbClr val="000000"/>
                </a:solidFill>
                <a:latin typeface="PT Sans" panose="020B0503020203020204" pitchFamily="34" charset="0"/>
                <a:cs typeface="Palanquin" panose="020B0004020203020204" pitchFamily="34" charset="0"/>
              </a:rPr>
              <a:t>fotosintesis</a:t>
            </a:r>
            <a:r>
              <a:rPr lang="en-US" sz="1800" dirty="0">
                <a:solidFill>
                  <a:srgbClr val="000000"/>
                </a:solidFill>
                <a:latin typeface="PT Sans" panose="020B0503020203020204" pitchFamily="34" charset="0"/>
                <a:cs typeface="Palanquin" panose="020B0004020203020204" pitchFamily="34" charset="0"/>
              </a:rPr>
              <a:t>. </a:t>
            </a:r>
            <a:endParaRPr sz="1600" dirty="0">
              <a:solidFill>
                <a:srgbClr val="0C4F72"/>
              </a:solidFill>
              <a:latin typeface="PT Sans" panose="020B0503020203020204" pitchFamily="34" charset="0"/>
              <a:ea typeface="Palanquin"/>
              <a:cs typeface="Palanquin" panose="020B0004020203020204" pitchFamily="34" charset="0"/>
              <a:sym typeface="Palanquin"/>
            </a:endParaRPr>
          </a:p>
        </p:txBody>
      </p:sp>
      <p:pic>
        <p:nvPicPr>
          <p:cNvPr id="6" name="Picture 5">
            <a:extLst>
              <a:ext uri="{FF2B5EF4-FFF2-40B4-BE49-F238E27FC236}">
                <a16:creationId xmlns:a16="http://schemas.microsoft.com/office/drawing/2014/main" id="{B6C8F68D-5DF2-5E8E-64DB-6B7E2C88A8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5"/>
                                        </p:tgtEl>
                                        <p:attrNameLst>
                                          <p:attrName>style.visibility</p:attrName>
                                        </p:attrNameLst>
                                      </p:cBhvr>
                                      <p:to>
                                        <p:strVal val="visible"/>
                                      </p:to>
                                    </p:set>
                                    <p:animEffect transition="in" filter="fade">
                                      <p:cBhvr>
                                        <p:cTn id="7" dur="500"/>
                                        <p:tgtEl>
                                          <p:spTgt spid="30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6"/>
                                        </p:tgtEl>
                                        <p:attrNameLst>
                                          <p:attrName>style.visibility</p:attrName>
                                        </p:attrNameLst>
                                      </p:cBhvr>
                                      <p:to>
                                        <p:strVal val="visible"/>
                                      </p:to>
                                    </p:set>
                                    <p:animEffect transition="in" filter="fade">
                                      <p:cBhvr>
                                        <p:cTn id="11" dur="500"/>
                                        <p:tgtEl>
                                          <p:spTgt spid="30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9"/>
                                        </p:tgtEl>
                                        <p:attrNameLst>
                                          <p:attrName>style.visibility</p:attrName>
                                        </p:attrNameLst>
                                      </p:cBhvr>
                                      <p:to>
                                        <p:strVal val="visible"/>
                                      </p:to>
                                    </p:set>
                                    <p:animEffect transition="in" filter="fade">
                                      <p:cBhvr>
                                        <p:cTn id="15" dur="500"/>
                                        <p:tgtEl>
                                          <p:spTgt spid="30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0"/>
                                        </p:tgtEl>
                                        <p:attrNameLst>
                                          <p:attrName>style.visibility</p:attrName>
                                        </p:attrNameLst>
                                      </p:cBhvr>
                                      <p:to>
                                        <p:strVal val="visible"/>
                                      </p:to>
                                    </p:set>
                                    <p:animEffect transition="in" filter="fade">
                                      <p:cBhvr>
                                        <p:cTn id="19" dur="5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 grpId="0"/>
      <p:bldP spid="306" grpId="0"/>
      <p:bldP spid="309" grpId="0" animBg="1"/>
      <p:bldP spid="3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title" idx="4294967295"/>
          </p:nvPr>
        </p:nvSpPr>
        <p:spPr>
          <a:xfrm>
            <a:off x="323850" y="410277"/>
            <a:ext cx="8553113" cy="573088"/>
          </a:xfrm>
          <a:prstGeom prst="rect">
            <a:avLst/>
          </a:prstGeom>
        </p:spPr>
        <p:txBody>
          <a:bodyPr spcFirstLastPara="1" wrap="square" lIns="91425" tIns="91425" rIns="91425" bIns="91425" anchor="t" anchorCtr="0">
            <a:noAutofit/>
          </a:bodyPr>
          <a:lstStyle/>
          <a:p>
            <a:r>
              <a:rPr lang="id-ID" dirty="0">
                <a:latin typeface="PT Sans" panose="020B0503020203020204" pitchFamily="34" charset="0"/>
              </a:rPr>
              <a:t>Produktivitas Sekunder</a:t>
            </a:r>
            <a:endParaRPr dirty="0">
              <a:latin typeface="PT Sans" panose="020B0503020203020204" pitchFamily="34" charset="0"/>
            </a:endParaRPr>
          </a:p>
        </p:txBody>
      </p:sp>
      <p:sp>
        <p:nvSpPr>
          <p:cNvPr id="306" name="Google Shape;306;p37"/>
          <p:cNvSpPr txBox="1"/>
          <p:nvPr/>
        </p:nvSpPr>
        <p:spPr>
          <a:xfrm>
            <a:off x="550261" y="1096655"/>
            <a:ext cx="6643560" cy="2010687"/>
          </a:xfrm>
          <a:prstGeom prst="rect">
            <a:avLst/>
          </a:prstGeom>
          <a:noFill/>
          <a:ln>
            <a:noFill/>
          </a:ln>
        </p:spPr>
        <p:txBody>
          <a:bodyPr spcFirstLastPara="1" wrap="square" lIns="114300" tIns="91425" rIns="91425" bIns="91425" anchor="ctr" anchorCtr="0">
            <a:noAutofit/>
          </a:bodyPr>
          <a:lstStyle/>
          <a:p>
            <a:pPr defTabSz="685783"/>
            <a:r>
              <a:rPr lang="id-ID" sz="2000" dirty="0">
                <a:solidFill>
                  <a:srgbClr val="000000"/>
                </a:solidFill>
                <a:latin typeface="PT Sans" panose="020B0503020203020204" pitchFamily="34" charset="0"/>
                <a:ea typeface="Palanquin"/>
                <a:cs typeface="Palanquin"/>
                <a:sym typeface="Palanquin"/>
              </a:rPr>
              <a:t>Kecepatan penyimpanan energi oleh organisme tingkat konsumen. Organisme tingkat konsumen (heterotrof) mengambil bahan organik dari organisme autotrof dan mengasimilasikannya ke dalam jaringan tubuhnya. Peningkatan biomassa pada heterotrof merupakan laju asimilasi.</a:t>
            </a:r>
            <a:endParaRPr sz="2000" dirty="0">
              <a:solidFill>
                <a:srgbClr val="000000"/>
              </a:solidFill>
              <a:latin typeface="PT Sans" panose="020B0503020203020204" pitchFamily="34" charset="0"/>
              <a:ea typeface="Palanquin"/>
              <a:cs typeface="Palanquin"/>
              <a:sym typeface="Palanquin"/>
            </a:endParaRPr>
          </a:p>
        </p:txBody>
      </p:sp>
      <p:pic>
        <p:nvPicPr>
          <p:cNvPr id="4" name="Picture 3">
            <a:extLst>
              <a:ext uri="{FF2B5EF4-FFF2-40B4-BE49-F238E27FC236}">
                <a16:creationId xmlns:a16="http://schemas.microsoft.com/office/drawing/2014/main" id="{6335EB20-76E6-01EA-A27D-9CE842EDFE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79932113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5"/>
                                        </p:tgtEl>
                                        <p:attrNameLst>
                                          <p:attrName>style.visibility</p:attrName>
                                        </p:attrNameLst>
                                      </p:cBhvr>
                                      <p:to>
                                        <p:strVal val="visible"/>
                                      </p:to>
                                    </p:set>
                                    <p:animEffect transition="in" filter="fade">
                                      <p:cBhvr>
                                        <p:cTn id="7" dur="500"/>
                                        <p:tgtEl>
                                          <p:spTgt spid="30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6"/>
                                        </p:tgtEl>
                                        <p:attrNameLst>
                                          <p:attrName>style.visibility</p:attrName>
                                        </p:attrNameLst>
                                      </p:cBhvr>
                                      <p:to>
                                        <p:strVal val="visible"/>
                                      </p:to>
                                    </p:set>
                                    <p:animEffect transition="in" filter="fade">
                                      <p:cBhvr>
                                        <p:cTn id="11"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 grpId="0"/>
      <p:bldP spid="30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735" name="Google Shape;735;p54"/>
          <p:cNvSpPr txBox="1">
            <a:spLocks noGrp="1"/>
          </p:cNvSpPr>
          <p:nvPr>
            <p:ph type="title"/>
          </p:nvPr>
        </p:nvSpPr>
        <p:spPr>
          <a:xfrm>
            <a:off x="1399044" y="2011789"/>
            <a:ext cx="6117419" cy="7554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Daur Biogeokimia</a:t>
            </a:r>
            <a:endParaRPr dirty="0">
              <a:latin typeface="PT Sans" panose="020B0503020203020204" pitchFamily="34" charset="0"/>
            </a:endParaRPr>
          </a:p>
        </p:txBody>
      </p:sp>
      <p:sp>
        <p:nvSpPr>
          <p:cNvPr id="736" name="Google Shape;736;p54"/>
          <p:cNvSpPr txBox="1">
            <a:spLocks noGrp="1"/>
          </p:cNvSpPr>
          <p:nvPr>
            <p:ph type="title" idx="2"/>
          </p:nvPr>
        </p:nvSpPr>
        <p:spPr>
          <a:xfrm>
            <a:off x="2693411" y="899944"/>
            <a:ext cx="3874200" cy="1119300"/>
          </a:xfrm>
          <a:prstGeom prst="rect">
            <a:avLst/>
          </a:prstGeom>
        </p:spPr>
        <p:txBody>
          <a:bodyPr spcFirstLastPara="1" wrap="square" lIns="91425" tIns="91425" rIns="91425" bIns="91425" anchor="ctr" anchorCtr="0">
            <a:noAutofit/>
          </a:bodyPr>
          <a:lstStyle/>
          <a:p>
            <a:r>
              <a:rPr lang="id-ID" dirty="0">
                <a:latin typeface="PT Sans" panose="020B0503020203020204" pitchFamily="34" charset="0"/>
              </a:rPr>
              <a:t>F</a:t>
            </a:r>
            <a:endParaRPr dirty="0">
              <a:latin typeface="PT Sans" panose="020B0503020203020204" pitchFamily="34" charset="0"/>
            </a:endParaRPr>
          </a:p>
        </p:txBody>
      </p:sp>
      <p:sp>
        <p:nvSpPr>
          <p:cNvPr id="737" name="Google Shape;737;p54"/>
          <p:cNvSpPr txBox="1">
            <a:spLocks noGrp="1"/>
          </p:cNvSpPr>
          <p:nvPr>
            <p:ph type="subTitle" idx="1"/>
          </p:nvPr>
        </p:nvSpPr>
        <p:spPr>
          <a:xfrm>
            <a:off x="2023009" y="2854650"/>
            <a:ext cx="5119687" cy="1388905"/>
          </a:xfrm>
          <a:prstGeom prst="rect">
            <a:avLst/>
          </a:prstGeom>
        </p:spPr>
        <p:txBody>
          <a:bodyPr spcFirstLastPara="1" wrap="square" lIns="91425" tIns="91425" rIns="91425" bIns="91425" anchor="t" anchorCtr="0">
            <a:noAutofit/>
          </a:bodyPr>
          <a:lstStyle/>
          <a:p>
            <a:pPr marL="0" indent="0"/>
            <a:r>
              <a:rPr lang="id-ID" sz="1800" dirty="0">
                <a:solidFill>
                  <a:srgbClr val="000000"/>
                </a:solidFill>
                <a:latin typeface="PT Sans" panose="020B0503020203020204" pitchFamily="34" charset="0"/>
              </a:rPr>
              <a:t>Pe</a:t>
            </a:r>
            <a:r>
              <a:rPr lang="en-US" sz="1800" dirty="0" err="1">
                <a:solidFill>
                  <a:srgbClr val="000000"/>
                </a:solidFill>
                <a:latin typeface="PT Sans" panose="020B0503020203020204" pitchFamily="34" charset="0"/>
              </a:rPr>
              <a:t>redaran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unsur-unsur</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kimia</a:t>
            </a:r>
            <a:r>
              <a:rPr lang="id-ID"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dari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lingkungan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melalui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komponen</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biotik</a:t>
            </a:r>
            <a:r>
              <a:rPr lang="en-US" sz="1800" dirty="0">
                <a:solidFill>
                  <a:srgbClr val="000000"/>
                </a:solidFill>
                <a:latin typeface="PT Sans" panose="020B0503020203020204" pitchFamily="34" charset="0"/>
              </a:rPr>
              <a:t> dan </a:t>
            </a:r>
            <a:r>
              <a:rPr lang="en-US" sz="1800" dirty="0" err="1">
                <a:solidFill>
                  <a:srgbClr val="000000"/>
                </a:solidFill>
                <a:latin typeface="PT Sans" panose="020B0503020203020204" pitchFamily="34" charset="0"/>
              </a:rPr>
              <a:t>kembali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lagi</a:t>
            </a:r>
            <a:r>
              <a:rPr lang="id-ID"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ke</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lingkungan</a:t>
            </a:r>
            <a:r>
              <a:rPr lang="en-US" sz="1800" dirty="0">
                <a:solidFill>
                  <a:srgbClr val="000000"/>
                </a:solidFill>
                <a:latin typeface="PT Sans" panose="020B0503020203020204" pitchFamily="34" charset="0"/>
              </a:rPr>
              <a:t>. Proses </a:t>
            </a:r>
            <a:r>
              <a:rPr lang="en-US" sz="1800" dirty="0" err="1">
                <a:solidFill>
                  <a:srgbClr val="000000"/>
                </a:solidFill>
                <a:latin typeface="PT Sans" panose="020B0503020203020204" pitchFamily="34" charset="0"/>
              </a:rPr>
              <a:t>tersebut</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terjadi</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secara</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berulang</a:t>
            </a:r>
            <a:r>
              <a:rPr lang="id-ID" sz="1800" dirty="0">
                <a:solidFill>
                  <a:srgbClr val="000000"/>
                </a:solidFill>
                <a:latin typeface="PT Sans" panose="020B0503020203020204" pitchFamily="34" charset="0"/>
              </a:rPr>
              <a:t>-</a:t>
            </a:r>
            <a:r>
              <a:rPr lang="en-US" sz="1800" dirty="0" err="1">
                <a:solidFill>
                  <a:srgbClr val="000000"/>
                </a:solidFill>
                <a:latin typeface="PT Sans" panose="020B0503020203020204" pitchFamily="34" charset="0"/>
              </a:rPr>
              <a:t>ulang</a:t>
            </a:r>
            <a:r>
              <a:rPr lang="id-ID" sz="1800" dirty="0">
                <a:solidFill>
                  <a:srgbClr val="000000"/>
                </a:solidFill>
                <a:latin typeface="PT Sans" panose="020B0503020203020204" pitchFamily="34" charset="0"/>
              </a:rPr>
              <a:t> </a:t>
            </a:r>
            <a:r>
              <a:rPr lang="en-US" sz="1800" dirty="0">
                <a:solidFill>
                  <a:srgbClr val="000000"/>
                </a:solidFill>
                <a:latin typeface="PT Sans" panose="020B0503020203020204" pitchFamily="34" charset="0"/>
              </a:rPr>
              <a:t>dan </a:t>
            </a:r>
            <a:r>
              <a:rPr lang="en-US" sz="1800" dirty="0" err="1">
                <a:solidFill>
                  <a:srgbClr val="000000"/>
                </a:solidFill>
                <a:latin typeface="PT Sans" panose="020B0503020203020204" pitchFamily="34" charset="0"/>
              </a:rPr>
              <a:t>tak</a:t>
            </a:r>
            <a:r>
              <a:rPr lang="en-US" sz="1800" dirty="0">
                <a:solidFill>
                  <a:srgbClr val="000000"/>
                </a:solidFill>
                <a:latin typeface="PT Sans" panose="020B0503020203020204" pitchFamily="34" charset="0"/>
              </a:rPr>
              <a:t> </a:t>
            </a:r>
            <a:r>
              <a:rPr lang="en-US" sz="1800" dirty="0" err="1">
                <a:solidFill>
                  <a:srgbClr val="000000"/>
                </a:solidFill>
                <a:latin typeface="PT Sans" panose="020B0503020203020204" pitchFamily="34" charset="0"/>
              </a:rPr>
              <a:t>terbatas</a:t>
            </a:r>
            <a:endParaRPr sz="1800" dirty="0">
              <a:solidFill>
                <a:srgbClr val="000000"/>
              </a:solidFill>
              <a:latin typeface="PT Sans" panose="020B0503020203020204" pitchFamily="34" charset="0"/>
            </a:endParaRPr>
          </a:p>
        </p:txBody>
      </p:sp>
      <p:sp>
        <p:nvSpPr>
          <p:cNvPr id="739" name="Google Shape;739;p54"/>
          <p:cNvSpPr/>
          <p:nvPr/>
        </p:nvSpPr>
        <p:spPr>
          <a:xfrm>
            <a:off x="8053025" y="1617150"/>
            <a:ext cx="1092000" cy="2475000"/>
          </a:xfrm>
          <a:prstGeom prst="rect">
            <a:avLst/>
          </a:prstGeom>
          <a:solidFill>
            <a:schemeClr val="accent1">
              <a:lumMod val="40000"/>
              <a:lumOff val="60000"/>
            </a:schemeClr>
          </a:solidFill>
          <a:ln>
            <a:noFill/>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740" name="Google Shape;740;p54"/>
          <p:cNvSpPr/>
          <p:nvPr/>
        </p:nvSpPr>
        <p:spPr>
          <a:xfrm>
            <a:off x="0" y="-26150"/>
            <a:ext cx="1344900" cy="1856700"/>
          </a:xfrm>
          <a:prstGeom prst="rect">
            <a:avLst/>
          </a:prstGeom>
          <a:solidFill>
            <a:schemeClr val="l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741" name="Google Shape;741;p54"/>
          <p:cNvSpPr/>
          <p:nvPr/>
        </p:nvSpPr>
        <p:spPr>
          <a:xfrm>
            <a:off x="7263450" y="229150"/>
            <a:ext cx="718800" cy="718800"/>
          </a:xfrm>
          <a:prstGeom prst="rect">
            <a:avLst/>
          </a:prstGeom>
          <a:solidFill>
            <a:schemeClr val="dk2"/>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742" name="Google Shape;742;p54"/>
          <p:cNvSpPr/>
          <p:nvPr/>
        </p:nvSpPr>
        <p:spPr>
          <a:xfrm>
            <a:off x="546925" y="3244450"/>
            <a:ext cx="251100" cy="251100"/>
          </a:xfrm>
          <a:prstGeom prst="ellipse">
            <a:avLst/>
          </a:prstGeom>
          <a:solidFill>
            <a:schemeClr val="dk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743" name="Google Shape;743;p54"/>
          <p:cNvSpPr/>
          <p:nvPr/>
        </p:nvSpPr>
        <p:spPr>
          <a:xfrm>
            <a:off x="3036925" y="108075"/>
            <a:ext cx="593400" cy="593400"/>
          </a:xfrm>
          <a:prstGeom prst="ellipse">
            <a:avLst/>
          </a:prstGeom>
          <a:solidFill>
            <a:schemeClr val="lt2"/>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pic>
        <p:nvPicPr>
          <p:cNvPr id="14" name="Picture 13">
            <a:extLst>
              <a:ext uri="{FF2B5EF4-FFF2-40B4-BE49-F238E27FC236}">
                <a16:creationId xmlns:a16="http://schemas.microsoft.com/office/drawing/2014/main" id="{EA2A9241-1827-CDD9-32EF-5CA21B3540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208;p43">
            <a:extLst>
              <a:ext uri="{FF2B5EF4-FFF2-40B4-BE49-F238E27FC236}">
                <a16:creationId xmlns:a16="http://schemas.microsoft.com/office/drawing/2014/main" id="{7C9272C6-D898-70F1-8FA9-D74281F8695D}"/>
              </a:ext>
            </a:extLst>
          </p:cNvPr>
          <p:cNvSpPr/>
          <p:nvPr/>
        </p:nvSpPr>
        <p:spPr>
          <a:xfrm>
            <a:off x="1643850" y="1088225"/>
            <a:ext cx="5856300" cy="2967000"/>
          </a:xfrm>
          <a:prstGeom prst="rect">
            <a:avLst/>
          </a:prstGeom>
          <a:solidFill>
            <a:schemeClr val="accent4">
              <a:lumMod val="40000"/>
              <a:lumOff val="60000"/>
            </a:schemeClr>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8" name="Google Shape;1209;p43">
            <a:extLst>
              <a:ext uri="{FF2B5EF4-FFF2-40B4-BE49-F238E27FC236}">
                <a16:creationId xmlns:a16="http://schemas.microsoft.com/office/drawing/2014/main" id="{71D537DE-9546-E55A-FD49-BF49BF57EF0A}"/>
              </a:ext>
            </a:extLst>
          </p:cNvPr>
          <p:cNvSpPr txBox="1">
            <a:spLocks noGrp="1"/>
          </p:cNvSpPr>
          <p:nvPr>
            <p:ph type="title"/>
          </p:nvPr>
        </p:nvSpPr>
        <p:spPr>
          <a:xfrm>
            <a:off x="1829400" y="1476375"/>
            <a:ext cx="5485800" cy="2204700"/>
          </a:xfrm>
          <a:prstGeom prst="rect">
            <a:avLst/>
          </a:prstGeom>
        </p:spPr>
        <p:txBody>
          <a:bodyPr spcFirstLastPara="1" wrap="square" lIns="91425" tIns="91425" rIns="91425" bIns="91425" anchor="ctr" anchorCtr="0">
            <a:noAutofit/>
          </a:bodyPr>
          <a:lstStyle/>
          <a:p>
            <a:pPr algn="ctr"/>
            <a:r>
              <a:rPr lang="en-US" sz="2000" dirty="0" err="1">
                <a:solidFill>
                  <a:srgbClr val="000000"/>
                </a:solidFill>
                <a:latin typeface="PT Sans" panose="020B0503020203020204" pitchFamily="34" charset="0"/>
                <a:cs typeface="Palanquin" panose="020B0004020203020204" pitchFamily="34" charset="0"/>
              </a:rPr>
              <a:t>Daur</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biogeokimia</a:t>
            </a:r>
            <a:r>
              <a:rPr lang="en-US" sz="200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dapat</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dikelompokkan</a:t>
            </a:r>
            <a:r>
              <a:rPr lang="id-ID"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dalam</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tiga</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tipe</a:t>
            </a:r>
            <a:r>
              <a:rPr lang="en-US" sz="2000" b="0" dirty="0">
                <a:solidFill>
                  <a:srgbClr val="000000"/>
                </a:solidFill>
                <a:latin typeface="PT Sans" panose="020B0503020203020204" pitchFamily="34" charset="0"/>
                <a:cs typeface="Palanquin" panose="020B0004020203020204" pitchFamily="34" charset="0"/>
              </a:rPr>
              <a:t>,</a:t>
            </a:r>
            <a:r>
              <a:rPr lang="id-ID"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yaitu</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daur</a:t>
            </a:r>
            <a:r>
              <a:rPr lang="en-US" sz="2000" b="0" dirty="0">
                <a:solidFill>
                  <a:srgbClr val="000000"/>
                </a:solidFill>
                <a:latin typeface="PT Sans" panose="020B0503020203020204" pitchFamily="34" charset="0"/>
                <a:cs typeface="Palanquin" panose="020B0004020203020204" pitchFamily="34" charset="0"/>
              </a:rPr>
              <a:t> gas, </a:t>
            </a:r>
            <a:r>
              <a:rPr lang="en-US" sz="2000" b="0" dirty="0" err="1">
                <a:solidFill>
                  <a:srgbClr val="000000"/>
                </a:solidFill>
                <a:latin typeface="PT Sans" panose="020B0503020203020204" pitchFamily="34" charset="0"/>
                <a:cs typeface="Palanquin" panose="020B0004020203020204" pitchFamily="34" charset="0"/>
              </a:rPr>
              <a:t>daur</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cair</a:t>
            </a:r>
            <a:r>
              <a:rPr lang="en-US" sz="2000" b="0" dirty="0">
                <a:solidFill>
                  <a:srgbClr val="000000"/>
                </a:solidFill>
                <a:latin typeface="PT Sans" panose="020B0503020203020204" pitchFamily="34" charset="0"/>
                <a:cs typeface="Palanquin" panose="020B0004020203020204" pitchFamily="34" charset="0"/>
              </a:rPr>
              <a:t>, dan </a:t>
            </a:r>
            <a:r>
              <a:rPr lang="en-US" sz="2000" b="0" dirty="0" err="1">
                <a:solidFill>
                  <a:srgbClr val="000000"/>
                </a:solidFill>
                <a:latin typeface="PT Sans" panose="020B0503020203020204" pitchFamily="34" charset="0"/>
                <a:cs typeface="Palanquin" panose="020B0004020203020204" pitchFamily="34" charset="0"/>
              </a:rPr>
              <a:t>daur</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padat</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sedimen</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Daur</a:t>
            </a:r>
            <a:r>
              <a:rPr lang="en-US" sz="2000" b="0" dirty="0">
                <a:solidFill>
                  <a:srgbClr val="000000"/>
                </a:solidFill>
                <a:latin typeface="PT Sans" panose="020B0503020203020204" pitchFamily="34" charset="0"/>
                <a:cs typeface="Palanquin" panose="020B0004020203020204" pitchFamily="34" charset="0"/>
              </a:rPr>
              <a:t> gas</a:t>
            </a:r>
            <a:r>
              <a:rPr lang="id-ID"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meliputi</a:t>
            </a:r>
            <a:r>
              <a:rPr lang="en-US" sz="2000" b="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daur</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karbon</a:t>
            </a:r>
            <a:r>
              <a:rPr lang="en-US" sz="2000" dirty="0">
                <a:solidFill>
                  <a:srgbClr val="000000"/>
                </a:solidFill>
                <a:latin typeface="PT Sans" panose="020B0503020203020204" pitchFamily="34" charset="0"/>
                <a:cs typeface="Palanquin" panose="020B0004020203020204" pitchFamily="34" charset="0"/>
              </a:rPr>
              <a:t> </a:t>
            </a:r>
            <a:r>
              <a:rPr lang="en-US" sz="2000" b="0" dirty="0">
                <a:solidFill>
                  <a:srgbClr val="000000"/>
                </a:solidFill>
                <a:latin typeface="PT Sans" panose="020B0503020203020204" pitchFamily="34" charset="0"/>
                <a:cs typeface="Palanquin" panose="020B0004020203020204" pitchFamily="34" charset="0"/>
              </a:rPr>
              <a:t>dan </a:t>
            </a:r>
            <a:r>
              <a:rPr lang="en-US" sz="2000" dirty="0" err="1">
                <a:solidFill>
                  <a:srgbClr val="000000"/>
                </a:solidFill>
                <a:latin typeface="PT Sans" panose="020B0503020203020204" pitchFamily="34" charset="0"/>
                <a:cs typeface="Palanquin" panose="020B0004020203020204" pitchFamily="34" charset="0"/>
              </a:rPr>
              <a:t>daur</a:t>
            </a:r>
            <a:r>
              <a:rPr lang="en-US" sz="2000" dirty="0">
                <a:solidFill>
                  <a:srgbClr val="000000"/>
                </a:solidFill>
                <a:latin typeface="PT Sans" panose="020B0503020203020204" pitchFamily="34" charset="0"/>
                <a:cs typeface="Palanquin" panose="020B0004020203020204" pitchFamily="34" charset="0"/>
              </a:rPr>
              <a:t> nitrogen</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Daur</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cair</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meliputi</a:t>
            </a:r>
            <a:r>
              <a:rPr lang="en-US" sz="2000" b="0" dirty="0">
                <a:solidFill>
                  <a:srgbClr val="000000"/>
                </a:solidFill>
                <a:latin typeface="PT Sans" panose="020B0503020203020204" pitchFamily="34" charset="0"/>
                <a:cs typeface="Palanquin" panose="020B0004020203020204" pitchFamily="34" charset="0"/>
              </a:rPr>
              <a:t/>
            </a:r>
            <a:br>
              <a:rPr lang="en-US" sz="2000" b="0" dirty="0">
                <a:solidFill>
                  <a:srgbClr val="000000"/>
                </a:solidFill>
                <a:latin typeface="PT Sans" panose="020B0503020203020204" pitchFamily="34" charset="0"/>
                <a:cs typeface="Palanquin" panose="020B0004020203020204" pitchFamily="34" charset="0"/>
              </a:rPr>
            </a:br>
            <a:r>
              <a:rPr lang="en-US" sz="2000" dirty="0" err="1">
                <a:solidFill>
                  <a:srgbClr val="000000"/>
                </a:solidFill>
                <a:latin typeface="PT Sans" panose="020B0503020203020204" pitchFamily="34" charset="0"/>
                <a:cs typeface="Palanquin" panose="020B0004020203020204" pitchFamily="34" charset="0"/>
              </a:rPr>
              <a:t>daur</a:t>
            </a:r>
            <a:r>
              <a:rPr lang="en-US" sz="2000" dirty="0">
                <a:solidFill>
                  <a:srgbClr val="000000"/>
                </a:solidFill>
                <a:latin typeface="PT Sans" panose="020B0503020203020204" pitchFamily="34" charset="0"/>
                <a:cs typeface="Palanquin" panose="020B0004020203020204" pitchFamily="34" charset="0"/>
              </a:rPr>
              <a:t> air</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sedangkan</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daur</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padat</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sedimen</a:t>
            </a:r>
            <a:r>
              <a:rPr lang="en-US" sz="2000" b="0" dirty="0">
                <a:solidFill>
                  <a:srgbClr val="000000"/>
                </a:solidFill>
                <a:latin typeface="PT Sans" panose="020B0503020203020204" pitchFamily="34" charset="0"/>
                <a:cs typeface="Palanquin" panose="020B0004020203020204" pitchFamily="34" charset="0"/>
              </a:rPr>
              <a:t>) </a:t>
            </a:r>
            <a:r>
              <a:rPr lang="en-US" sz="2000" b="0" dirty="0" err="1">
                <a:solidFill>
                  <a:srgbClr val="000000"/>
                </a:solidFill>
                <a:latin typeface="PT Sans" panose="020B0503020203020204" pitchFamily="34" charset="0"/>
                <a:cs typeface="Palanquin" panose="020B0004020203020204" pitchFamily="34" charset="0"/>
              </a:rPr>
              <a:t>meliputi</a:t>
            </a:r>
            <a:r>
              <a:rPr lang="en-US" sz="2000" b="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daur</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fosfor</a:t>
            </a:r>
            <a:r>
              <a:rPr lang="id-ID" sz="2000" dirty="0">
                <a:solidFill>
                  <a:srgbClr val="000000"/>
                </a:solidFill>
                <a:latin typeface="PT Sans" panose="020B0503020203020204" pitchFamily="34" charset="0"/>
                <a:cs typeface="Palanquin" panose="020B0004020203020204" pitchFamily="34" charset="0"/>
              </a:rPr>
              <a:t> </a:t>
            </a:r>
            <a:r>
              <a:rPr lang="en-US" sz="2000" b="0" dirty="0">
                <a:solidFill>
                  <a:srgbClr val="000000"/>
                </a:solidFill>
                <a:latin typeface="PT Sans" panose="020B0503020203020204" pitchFamily="34" charset="0"/>
                <a:cs typeface="Palanquin" panose="020B0004020203020204" pitchFamily="34" charset="0"/>
              </a:rPr>
              <a:t>dan</a:t>
            </a:r>
            <a:r>
              <a:rPr lang="en-US" sz="2000" dirty="0">
                <a:solidFill>
                  <a:srgbClr val="000000"/>
                </a:solidFill>
                <a:latin typeface="PT Sans" panose="020B0503020203020204" pitchFamily="34" charset="0"/>
                <a:cs typeface="Palanquin" panose="020B0004020203020204" pitchFamily="34" charset="0"/>
              </a:rPr>
              <a:t> </a:t>
            </a:r>
            <a:r>
              <a:rPr lang="en-US" sz="2000" dirty="0" err="1">
                <a:solidFill>
                  <a:srgbClr val="000000"/>
                </a:solidFill>
                <a:latin typeface="PT Sans" panose="020B0503020203020204" pitchFamily="34" charset="0"/>
                <a:cs typeface="Palanquin" panose="020B0004020203020204" pitchFamily="34" charset="0"/>
              </a:rPr>
              <a:t>belerang</a:t>
            </a:r>
            <a:r>
              <a:rPr lang="en-US" sz="2000" b="0" dirty="0">
                <a:solidFill>
                  <a:srgbClr val="000000"/>
                </a:solidFill>
                <a:latin typeface="PT Sans" panose="020B0503020203020204" pitchFamily="34" charset="0"/>
                <a:cs typeface="Palanquin" panose="020B0004020203020204" pitchFamily="34" charset="0"/>
              </a:rPr>
              <a:t>.</a:t>
            </a:r>
            <a:endParaRPr sz="2000" b="0" dirty="0">
              <a:solidFill>
                <a:srgbClr val="000000"/>
              </a:solidFill>
              <a:latin typeface="PT Sans" panose="020B0503020203020204" pitchFamily="34" charset="0"/>
              <a:cs typeface="Palanquin" panose="020B0004020203020204" pitchFamily="34" charset="0"/>
            </a:endParaRPr>
          </a:p>
        </p:txBody>
      </p:sp>
      <p:sp>
        <p:nvSpPr>
          <p:cNvPr id="9" name="Google Shape;1235;p43">
            <a:extLst>
              <a:ext uri="{FF2B5EF4-FFF2-40B4-BE49-F238E27FC236}">
                <a16:creationId xmlns:a16="http://schemas.microsoft.com/office/drawing/2014/main" id="{4509D6DF-56B7-323B-70CF-332211585CAF}"/>
              </a:ext>
            </a:extLst>
          </p:cNvPr>
          <p:cNvSpPr/>
          <p:nvPr/>
        </p:nvSpPr>
        <p:spPr>
          <a:xfrm>
            <a:off x="6486048" y="3541899"/>
            <a:ext cx="2384722" cy="1324522"/>
          </a:xfrm>
          <a:custGeom>
            <a:avLst/>
            <a:gdLst/>
            <a:ahLst/>
            <a:cxnLst/>
            <a:rect l="l" t="t" r="r" b="b"/>
            <a:pathLst>
              <a:path w="18932" h="10515" extrusionOk="0">
                <a:moveTo>
                  <a:pt x="8514" y="394"/>
                </a:moveTo>
                <a:cubicBezTo>
                  <a:pt x="8562" y="513"/>
                  <a:pt x="8669" y="608"/>
                  <a:pt x="8800" y="608"/>
                </a:cubicBezTo>
                <a:cubicBezTo>
                  <a:pt x="8835" y="608"/>
                  <a:pt x="8859" y="608"/>
                  <a:pt x="8871" y="596"/>
                </a:cubicBezTo>
                <a:lnTo>
                  <a:pt x="10026" y="2573"/>
                </a:lnTo>
                <a:cubicBezTo>
                  <a:pt x="9943" y="2632"/>
                  <a:pt x="9907" y="2704"/>
                  <a:pt x="9907" y="2811"/>
                </a:cubicBezTo>
                <a:cubicBezTo>
                  <a:pt x="9907" y="2918"/>
                  <a:pt x="9943" y="2989"/>
                  <a:pt x="10026" y="3049"/>
                </a:cubicBezTo>
                <a:lnTo>
                  <a:pt x="8907" y="4978"/>
                </a:lnTo>
                <a:cubicBezTo>
                  <a:pt x="8871" y="4966"/>
                  <a:pt x="8847" y="4966"/>
                  <a:pt x="8800" y="4966"/>
                </a:cubicBezTo>
                <a:cubicBezTo>
                  <a:pt x="8657" y="4966"/>
                  <a:pt x="8514" y="5073"/>
                  <a:pt x="8502" y="5216"/>
                </a:cubicBezTo>
                <a:lnTo>
                  <a:pt x="6240" y="5216"/>
                </a:lnTo>
                <a:cubicBezTo>
                  <a:pt x="6216" y="5073"/>
                  <a:pt x="6097" y="4966"/>
                  <a:pt x="5942" y="4966"/>
                </a:cubicBezTo>
                <a:cubicBezTo>
                  <a:pt x="5918" y="4966"/>
                  <a:pt x="5871" y="4966"/>
                  <a:pt x="5835" y="4978"/>
                </a:cubicBezTo>
                <a:lnTo>
                  <a:pt x="4728" y="3049"/>
                </a:lnTo>
                <a:cubicBezTo>
                  <a:pt x="4799" y="2989"/>
                  <a:pt x="4847" y="2894"/>
                  <a:pt x="4847" y="2811"/>
                </a:cubicBezTo>
                <a:cubicBezTo>
                  <a:pt x="4847" y="2704"/>
                  <a:pt x="4799" y="2620"/>
                  <a:pt x="4728" y="2573"/>
                </a:cubicBezTo>
                <a:lnTo>
                  <a:pt x="5871" y="596"/>
                </a:lnTo>
                <a:cubicBezTo>
                  <a:pt x="5895" y="596"/>
                  <a:pt x="5918" y="608"/>
                  <a:pt x="5942" y="608"/>
                </a:cubicBezTo>
                <a:cubicBezTo>
                  <a:pt x="6073" y="608"/>
                  <a:pt x="6192" y="513"/>
                  <a:pt x="6228" y="394"/>
                </a:cubicBezTo>
                <a:close/>
                <a:moveTo>
                  <a:pt x="17075" y="382"/>
                </a:moveTo>
                <a:cubicBezTo>
                  <a:pt x="17122" y="501"/>
                  <a:pt x="17229" y="596"/>
                  <a:pt x="17360" y="596"/>
                </a:cubicBezTo>
                <a:lnTo>
                  <a:pt x="17420" y="596"/>
                </a:lnTo>
                <a:lnTo>
                  <a:pt x="18539" y="2525"/>
                </a:lnTo>
                <a:cubicBezTo>
                  <a:pt x="18420" y="2573"/>
                  <a:pt x="18337" y="2680"/>
                  <a:pt x="18337" y="2811"/>
                </a:cubicBezTo>
                <a:cubicBezTo>
                  <a:pt x="18337" y="2942"/>
                  <a:pt x="18432" y="3049"/>
                  <a:pt x="18539" y="3085"/>
                </a:cubicBezTo>
                <a:lnTo>
                  <a:pt x="17444" y="4978"/>
                </a:lnTo>
                <a:cubicBezTo>
                  <a:pt x="17420" y="4966"/>
                  <a:pt x="17384" y="4966"/>
                  <a:pt x="17360" y="4966"/>
                </a:cubicBezTo>
                <a:cubicBezTo>
                  <a:pt x="17205" y="4966"/>
                  <a:pt x="17075" y="5073"/>
                  <a:pt x="17063" y="5216"/>
                </a:cubicBezTo>
                <a:lnTo>
                  <a:pt x="14789" y="5216"/>
                </a:lnTo>
                <a:cubicBezTo>
                  <a:pt x="14753" y="5073"/>
                  <a:pt x="14634" y="4966"/>
                  <a:pt x="14491" y="4966"/>
                </a:cubicBezTo>
                <a:cubicBezTo>
                  <a:pt x="14455" y="4966"/>
                  <a:pt x="14408" y="4978"/>
                  <a:pt x="14384" y="4978"/>
                </a:cubicBezTo>
                <a:lnTo>
                  <a:pt x="13253" y="3037"/>
                </a:lnTo>
                <a:cubicBezTo>
                  <a:pt x="13324" y="2978"/>
                  <a:pt x="13372" y="2894"/>
                  <a:pt x="13372" y="2787"/>
                </a:cubicBezTo>
                <a:cubicBezTo>
                  <a:pt x="13372" y="2704"/>
                  <a:pt x="13324" y="2608"/>
                  <a:pt x="13265" y="2549"/>
                </a:cubicBezTo>
                <a:lnTo>
                  <a:pt x="14408" y="572"/>
                </a:lnTo>
                <a:cubicBezTo>
                  <a:pt x="14443" y="572"/>
                  <a:pt x="14467" y="596"/>
                  <a:pt x="14491" y="596"/>
                </a:cubicBezTo>
                <a:cubicBezTo>
                  <a:pt x="14622" y="596"/>
                  <a:pt x="14741" y="501"/>
                  <a:pt x="14765" y="382"/>
                </a:cubicBezTo>
                <a:close/>
                <a:moveTo>
                  <a:pt x="4251" y="2835"/>
                </a:moveTo>
                <a:cubicBezTo>
                  <a:pt x="4275" y="2989"/>
                  <a:pt x="4394" y="3085"/>
                  <a:pt x="4549" y="3085"/>
                </a:cubicBezTo>
                <a:cubicBezTo>
                  <a:pt x="4573" y="3085"/>
                  <a:pt x="4585" y="3085"/>
                  <a:pt x="4621" y="3073"/>
                </a:cubicBezTo>
                <a:lnTo>
                  <a:pt x="5752" y="5025"/>
                </a:lnTo>
                <a:cubicBezTo>
                  <a:pt x="5692" y="5085"/>
                  <a:pt x="5645" y="5156"/>
                  <a:pt x="5645" y="5252"/>
                </a:cubicBezTo>
                <a:cubicBezTo>
                  <a:pt x="5645" y="5335"/>
                  <a:pt x="5692" y="5418"/>
                  <a:pt x="5752" y="5466"/>
                </a:cubicBezTo>
                <a:lnTo>
                  <a:pt x="4632" y="7407"/>
                </a:lnTo>
                <a:cubicBezTo>
                  <a:pt x="4621" y="7407"/>
                  <a:pt x="4585" y="7395"/>
                  <a:pt x="4561" y="7395"/>
                </a:cubicBezTo>
                <a:cubicBezTo>
                  <a:pt x="4406" y="7395"/>
                  <a:pt x="4275" y="7514"/>
                  <a:pt x="4263" y="7657"/>
                </a:cubicBezTo>
                <a:lnTo>
                  <a:pt x="1954" y="7657"/>
                </a:lnTo>
                <a:cubicBezTo>
                  <a:pt x="1942" y="7514"/>
                  <a:pt x="1799" y="7395"/>
                  <a:pt x="1656" y="7395"/>
                </a:cubicBezTo>
                <a:cubicBezTo>
                  <a:pt x="1620" y="7395"/>
                  <a:pt x="1584" y="7395"/>
                  <a:pt x="1549" y="7407"/>
                </a:cubicBezTo>
                <a:lnTo>
                  <a:pt x="441" y="5514"/>
                </a:lnTo>
                <a:cubicBezTo>
                  <a:pt x="513" y="5454"/>
                  <a:pt x="572" y="5371"/>
                  <a:pt x="572" y="5264"/>
                </a:cubicBezTo>
                <a:cubicBezTo>
                  <a:pt x="572" y="5156"/>
                  <a:pt x="525" y="5073"/>
                  <a:pt x="441" y="5013"/>
                </a:cubicBezTo>
                <a:lnTo>
                  <a:pt x="1549" y="3073"/>
                </a:lnTo>
                <a:cubicBezTo>
                  <a:pt x="1584" y="3085"/>
                  <a:pt x="1608" y="3085"/>
                  <a:pt x="1644" y="3085"/>
                </a:cubicBezTo>
                <a:cubicBezTo>
                  <a:pt x="1787" y="3085"/>
                  <a:pt x="1906" y="2989"/>
                  <a:pt x="1942" y="2835"/>
                </a:cubicBezTo>
                <a:close/>
                <a:moveTo>
                  <a:pt x="8502" y="5311"/>
                </a:moveTo>
                <a:cubicBezTo>
                  <a:pt x="8538" y="5454"/>
                  <a:pt x="8645" y="5561"/>
                  <a:pt x="8800" y="5561"/>
                </a:cubicBezTo>
                <a:cubicBezTo>
                  <a:pt x="8835" y="5561"/>
                  <a:pt x="8871" y="5561"/>
                  <a:pt x="8907" y="5549"/>
                </a:cubicBezTo>
                <a:lnTo>
                  <a:pt x="10026" y="7478"/>
                </a:lnTo>
                <a:cubicBezTo>
                  <a:pt x="9943" y="7538"/>
                  <a:pt x="9907" y="7609"/>
                  <a:pt x="9907" y="7716"/>
                </a:cubicBezTo>
                <a:cubicBezTo>
                  <a:pt x="9907" y="7823"/>
                  <a:pt x="9943" y="7907"/>
                  <a:pt x="10026" y="7954"/>
                </a:cubicBezTo>
                <a:lnTo>
                  <a:pt x="8895" y="9955"/>
                </a:lnTo>
                <a:cubicBezTo>
                  <a:pt x="8859" y="9955"/>
                  <a:pt x="8847" y="9931"/>
                  <a:pt x="8812" y="9931"/>
                </a:cubicBezTo>
                <a:cubicBezTo>
                  <a:pt x="8681" y="9931"/>
                  <a:pt x="8562" y="10026"/>
                  <a:pt x="8538" y="10145"/>
                </a:cubicBezTo>
                <a:lnTo>
                  <a:pt x="6240" y="10145"/>
                </a:lnTo>
                <a:cubicBezTo>
                  <a:pt x="6192" y="10026"/>
                  <a:pt x="6085" y="9931"/>
                  <a:pt x="5954" y="9931"/>
                </a:cubicBezTo>
                <a:cubicBezTo>
                  <a:pt x="5930" y="9931"/>
                  <a:pt x="5895" y="9931"/>
                  <a:pt x="5883" y="9955"/>
                </a:cubicBezTo>
                <a:lnTo>
                  <a:pt x="4740" y="7978"/>
                </a:lnTo>
                <a:cubicBezTo>
                  <a:pt x="4823" y="7919"/>
                  <a:pt x="4871" y="7823"/>
                  <a:pt x="4871" y="7716"/>
                </a:cubicBezTo>
                <a:cubicBezTo>
                  <a:pt x="4871" y="7609"/>
                  <a:pt x="4823" y="7526"/>
                  <a:pt x="4740" y="7466"/>
                </a:cubicBezTo>
                <a:lnTo>
                  <a:pt x="5835" y="5549"/>
                </a:lnTo>
                <a:cubicBezTo>
                  <a:pt x="5871" y="5561"/>
                  <a:pt x="5895" y="5561"/>
                  <a:pt x="5942" y="5561"/>
                </a:cubicBezTo>
                <a:cubicBezTo>
                  <a:pt x="6085" y="5561"/>
                  <a:pt x="6228" y="5454"/>
                  <a:pt x="6240" y="5311"/>
                </a:cubicBezTo>
                <a:close/>
                <a:moveTo>
                  <a:pt x="14205" y="5323"/>
                </a:moveTo>
                <a:cubicBezTo>
                  <a:pt x="14229" y="5466"/>
                  <a:pt x="14348" y="5573"/>
                  <a:pt x="14503" y="5573"/>
                </a:cubicBezTo>
                <a:cubicBezTo>
                  <a:pt x="14538" y="5573"/>
                  <a:pt x="14574" y="5561"/>
                  <a:pt x="14598" y="5561"/>
                </a:cubicBezTo>
                <a:lnTo>
                  <a:pt x="15705" y="7502"/>
                </a:lnTo>
                <a:cubicBezTo>
                  <a:pt x="15646" y="7550"/>
                  <a:pt x="15598" y="7633"/>
                  <a:pt x="15598" y="7740"/>
                </a:cubicBezTo>
                <a:cubicBezTo>
                  <a:pt x="15598" y="7835"/>
                  <a:pt x="15646" y="7919"/>
                  <a:pt x="15717" y="7978"/>
                </a:cubicBezTo>
                <a:lnTo>
                  <a:pt x="14574" y="9966"/>
                </a:lnTo>
                <a:cubicBezTo>
                  <a:pt x="14538" y="9955"/>
                  <a:pt x="14515" y="9955"/>
                  <a:pt x="14491" y="9955"/>
                </a:cubicBezTo>
                <a:cubicBezTo>
                  <a:pt x="14348" y="9955"/>
                  <a:pt x="14229" y="10038"/>
                  <a:pt x="14205" y="10157"/>
                </a:cubicBezTo>
                <a:lnTo>
                  <a:pt x="11955" y="10157"/>
                </a:lnTo>
                <a:cubicBezTo>
                  <a:pt x="11907" y="10038"/>
                  <a:pt x="11812" y="9955"/>
                  <a:pt x="11669" y="9955"/>
                </a:cubicBezTo>
                <a:cubicBezTo>
                  <a:pt x="11645" y="9955"/>
                  <a:pt x="11610" y="9955"/>
                  <a:pt x="11586" y="9966"/>
                </a:cubicBezTo>
                <a:lnTo>
                  <a:pt x="10419" y="7954"/>
                </a:lnTo>
                <a:cubicBezTo>
                  <a:pt x="10502" y="7895"/>
                  <a:pt x="10538" y="7823"/>
                  <a:pt x="10538" y="7716"/>
                </a:cubicBezTo>
                <a:cubicBezTo>
                  <a:pt x="10538" y="7633"/>
                  <a:pt x="10502" y="7550"/>
                  <a:pt x="10431" y="7502"/>
                </a:cubicBezTo>
                <a:lnTo>
                  <a:pt x="11550" y="5549"/>
                </a:lnTo>
                <a:cubicBezTo>
                  <a:pt x="11586" y="5561"/>
                  <a:pt x="11621" y="5573"/>
                  <a:pt x="11669" y="5573"/>
                </a:cubicBezTo>
                <a:cubicBezTo>
                  <a:pt x="11824" y="5573"/>
                  <a:pt x="11955" y="5466"/>
                  <a:pt x="11967" y="5323"/>
                </a:cubicBezTo>
                <a:close/>
                <a:moveTo>
                  <a:pt x="14503" y="1"/>
                </a:moveTo>
                <a:cubicBezTo>
                  <a:pt x="14336" y="1"/>
                  <a:pt x="14205" y="132"/>
                  <a:pt x="14205" y="299"/>
                </a:cubicBezTo>
                <a:cubicBezTo>
                  <a:pt x="14205" y="394"/>
                  <a:pt x="14265" y="489"/>
                  <a:pt x="14336" y="549"/>
                </a:cubicBezTo>
                <a:lnTo>
                  <a:pt x="13181" y="2525"/>
                </a:lnTo>
                <a:cubicBezTo>
                  <a:pt x="13145" y="2513"/>
                  <a:pt x="13098" y="2513"/>
                  <a:pt x="13074" y="2513"/>
                </a:cubicBezTo>
                <a:cubicBezTo>
                  <a:pt x="12907" y="2513"/>
                  <a:pt x="12776" y="2644"/>
                  <a:pt x="12776" y="2811"/>
                </a:cubicBezTo>
                <a:cubicBezTo>
                  <a:pt x="12776" y="2978"/>
                  <a:pt x="12907" y="3108"/>
                  <a:pt x="13074" y="3108"/>
                </a:cubicBezTo>
                <a:cubicBezTo>
                  <a:pt x="13110" y="3108"/>
                  <a:pt x="13145" y="3085"/>
                  <a:pt x="13181" y="3085"/>
                </a:cubicBezTo>
                <a:lnTo>
                  <a:pt x="14288" y="5037"/>
                </a:lnTo>
                <a:cubicBezTo>
                  <a:pt x="14229" y="5085"/>
                  <a:pt x="14193" y="5156"/>
                  <a:pt x="14193" y="5228"/>
                </a:cubicBezTo>
                <a:lnTo>
                  <a:pt x="11955" y="5228"/>
                </a:lnTo>
                <a:cubicBezTo>
                  <a:pt x="11919" y="5085"/>
                  <a:pt x="11812" y="4978"/>
                  <a:pt x="11657" y="4978"/>
                </a:cubicBezTo>
                <a:cubicBezTo>
                  <a:pt x="11490" y="4978"/>
                  <a:pt x="11360" y="5109"/>
                  <a:pt x="11360" y="5275"/>
                </a:cubicBezTo>
                <a:cubicBezTo>
                  <a:pt x="11360" y="5371"/>
                  <a:pt x="11407" y="5442"/>
                  <a:pt x="11467" y="5502"/>
                </a:cubicBezTo>
                <a:lnTo>
                  <a:pt x="10347" y="7454"/>
                </a:lnTo>
                <a:cubicBezTo>
                  <a:pt x="10324" y="7430"/>
                  <a:pt x="10276" y="7419"/>
                  <a:pt x="10228" y="7419"/>
                </a:cubicBezTo>
                <a:cubicBezTo>
                  <a:pt x="10181" y="7419"/>
                  <a:pt x="10157" y="7430"/>
                  <a:pt x="10121" y="7430"/>
                </a:cubicBezTo>
                <a:lnTo>
                  <a:pt x="9014" y="5502"/>
                </a:lnTo>
                <a:cubicBezTo>
                  <a:pt x="9085" y="5442"/>
                  <a:pt x="9133" y="5347"/>
                  <a:pt x="9133" y="5264"/>
                </a:cubicBezTo>
                <a:cubicBezTo>
                  <a:pt x="9133" y="5156"/>
                  <a:pt x="9085" y="5085"/>
                  <a:pt x="9014" y="5025"/>
                </a:cubicBezTo>
                <a:lnTo>
                  <a:pt x="10121" y="3085"/>
                </a:lnTo>
                <a:cubicBezTo>
                  <a:pt x="10157" y="3108"/>
                  <a:pt x="10181" y="3108"/>
                  <a:pt x="10228" y="3108"/>
                </a:cubicBezTo>
                <a:cubicBezTo>
                  <a:pt x="10395" y="3108"/>
                  <a:pt x="10526" y="2966"/>
                  <a:pt x="10526" y="2811"/>
                </a:cubicBezTo>
                <a:cubicBezTo>
                  <a:pt x="10526" y="2644"/>
                  <a:pt x="10395" y="2513"/>
                  <a:pt x="10228" y="2513"/>
                </a:cubicBezTo>
                <a:cubicBezTo>
                  <a:pt x="10205" y="2513"/>
                  <a:pt x="10157" y="2525"/>
                  <a:pt x="10121" y="2525"/>
                </a:cubicBezTo>
                <a:lnTo>
                  <a:pt x="8990" y="561"/>
                </a:lnTo>
                <a:cubicBezTo>
                  <a:pt x="9085" y="501"/>
                  <a:pt x="9133" y="406"/>
                  <a:pt x="9133" y="311"/>
                </a:cubicBezTo>
                <a:cubicBezTo>
                  <a:pt x="9133" y="144"/>
                  <a:pt x="8990" y="13"/>
                  <a:pt x="8835" y="13"/>
                </a:cubicBezTo>
                <a:cubicBezTo>
                  <a:pt x="8669" y="13"/>
                  <a:pt x="8538" y="144"/>
                  <a:pt x="8538" y="311"/>
                </a:cubicBezTo>
                <a:lnTo>
                  <a:pt x="6276" y="311"/>
                </a:lnTo>
                <a:cubicBezTo>
                  <a:pt x="6276" y="144"/>
                  <a:pt x="6133" y="13"/>
                  <a:pt x="5978" y="13"/>
                </a:cubicBezTo>
                <a:cubicBezTo>
                  <a:pt x="5811" y="13"/>
                  <a:pt x="5680" y="144"/>
                  <a:pt x="5680" y="311"/>
                </a:cubicBezTo>
                <a:cubicBezTo>
                  <a:pt x="5680" y="406"/>
                  <a:pt x="5740" y="501"/>
                  <a:pt x="5811" y="561"/>
                </a:cubicBezTo>
                <a:lnTo>
                  <a:pt x="4680" y="2525"/>
                </a:lnTo>
                <a:cubicBezTo>
                  <a:pt x="4644" y="2513"/>
                  <a:pt x="4621" y="2513"/>
                  <a:pt x="4585" y="2513"/>
                </a:cubicBezTo>
                <a:cubicBezTo>
                  <a:pt x="4442" y="2513"/>
                  <a:pt x="4311" y="2632"/>
                  <a:pt x="4287" y="2763"/>
                </a:cubicBezTo>
                <a:lnTo>
                  <a:pt x="1989" y="2763"/>
                </a:lnTo>
                <a:cubicBezTo>
                  <a:pt x="1965" y="2608"/>
                  <a:pt x="1835" y="2513"/>
                  <a:pt x="1692" y="2513"/>
                </a:cubicBezTo>
                <a:cubicBezTo>
                  <a:pt x="1525" y="2513"/>
                  <a:pt x="1394" y="2644"/>
                  <a:pt x="1394" y="2811"/>
                </a:cubicBezTo>
                <a:cubicBezTo>
                  <a:pt x="1394" y="2906"/>
                  <a:pt x="1430" y="3001"/>
                  <a:pt x="1513" y="3049"/>
                </a:cubicBezTo>
                <a:lnTo>
                  <a:pt x="394" y="4978"/>
                </a:lnTo>
                <a:cubicBezTo>
                  <a:pt x="358" y="4966"/>
                  <a:pt x="334" y="4966"/>
                  <a:pt x="299" y="4966"/>
                </a:cubicBezTo>
                <a:cubicBezTo>
                  <a:pt x="144" y="4966"/>
                  <a:pt x="1" y="5097"/>
                  <a:pt x="1" y="5264"/>
                </a:cubicBezTo>
                <a:cubicBezTo>
                  <a:pt x="1" y="5430"/>
                  <a:pt x="144" y="5561"/>
                  <a:pt x="299" y="5561"/>
                </a:cubicBezTo>
                <a:cubicBezTo>
                  <a:pt x="334" y="5561"/>
                  <a:pt x="358" y="5561"/>
                  <a:pt x="394" y="5549"/>
                </a:cubicBezTo>
                <a:lnTo>
                  <a:pt x="1513" y="7466"/>
                </a:lnTo>
                <a:cubicBezTo>
                  <a:pt x="1430" y="7526"/>
                  <a:pt x="1394" y="7597"/>
                  <a:pt x="1394" y="7704"/>
                </a:cubicBezTo>
                <a:cubicBezTo>
                  <a:pt x="1394" y="7871"/>
                  <a:pt x="1525" y="8002"/>
                  <a:pt x="1692" y="8002"/>
                </a:cubicBezTo>
                <a:cubicBezTo>
                  <a:pt x="1835" y="8002"/>
                  <a:pt x="1954" y="7895"/>
                  <a:pt x="1989" y="7764"/>
                </a:cubicBezTo>
                <a:lnTo>
                  <a:pt x="4311" y="7764"/>
                </a:lnTo>
                <a:cubicBezTo>
                  <a:pt x="4335" y="7895"/>
                  <a:pt x="4454" y="8002"/>
                  <a:pt x="4609" y="8002"/>
                </a:cubicBezTo>
                <a:cubicBezTo>
                  <a:pt x="4632" y="8002"/>
                  <a:pt x="4644" y="8002"/>
                  <a:pt x="4680" y="7990"/>
                </a:cubicBezTo>
                <a:lnTo>
                  <a:pt x="5823" y="9966"/>
                </a:lnTo>
                <a:cubicBezTo>
                  <a:pt x="5740" y="10026"/>
                  <a:pt x="5692" y="10109"/>
                  <a:pt x="5692" y="10217"/>
                </a:cubicBezTo>
                <a:cubicBezTo>
                  <a:pt x="5692" y="10383"/>
                  <a:pt x="5823" y="10514"/>
                  <a:pt x="5990" y="10514"/>
                </a:cubicBezTo>
                <a:cubicBezTo>
                  <a:pt x="6156" y="10514"/>
                  <a:pt x="6287" y="10383"/>
                  <a:pt x="6287" y="10217"/>
                </a:cubicBezTo>
                <a:lnTo>
                  <a:pt x="8550" y="10217"/>
                </a:lnTo>
                <a:cubicBezTo>
                  <a:pt x="8550" y="10383"/>
                  <a:pt x="8681" y="10514"/>
                  <a:pt x="8847" y="10514"/>
                </a:cubicBezTo>
                <a:cubicBezTo>
                  <a:pt x="9014" y="10514"/>
                  <a:pt x="9145" y="10383"/>
                  <a:pt x="9145" y="10217"/>
                </a:cubicBezTo>
                <a:cubicBezTo>
                  <a:pt x="9145" y="10109"/>
                  <a:pt x="9085" y="10026"/>
                  <a:pt x="9014" y="9966"/>
                </a:cubicBezTo>
                <a:lnTo>
                  <a:pt x="10157" y="7990"/>
                </a:lnTo>
                <a:cubicBezTo>
                  <a:pt x="10181" y="8002"/>
                  <a:pt x="10217" y="8002"/>
                  <a:pt x="10240" y="8002"/>
                </a:cubicBezTo>
                <a:cubicBezTo>
                  <a:pt x="10288" y="8002"/>
                  <a:pt x="10324" y="7990"/>
                  <a:pt x="10347" y="7990"/>
                </a:cubicBezTo>
                <a:lnTo>
                  <a:pt x="11514" y="9978"/>
                </a:lnTo>
                <a:cubicBezTo>
                  <a:pt x="11431" y="10038"/>
                  <a:pt x="11395" y="10133"/>
                  <a:pt x="11395" y="10217"/>
                </a:cubicBezTo>
                <a:cubicBezTo>
                  <a:pt x="11395" y="10383"/>
                  <a:pt x="11526" y="10514"/>
                  <a:pt x="11693" y="10514"/>
                </a:cubicBezTo>
                <a:cubicBezTo>
                  <a:pt x="11848" y="10514"/>
                  <a:pt x="11991" y="10383"/>
                  <a:pt x="11991" y="10217"/>
                </a:cubicBezTo>
                <a:lnTo>
                  <a:pt x="14205" y="10217"/>
                </a:lnTo>
                <a:cubicBezTo>
                  <a:pt x="14205" y="10383"/>
                  <a:pt x="14336" y="10514"/>
                  <a:pt x="14503" y="10514"/>
                </a:cubicBezTo>
                <a:cubicBezTo>
                  <a:pt x="14669" y="10514"/>
                  <a:pt x="14800" y="10383"/>
                  <a:pt x="14800" y="10217"/>
                </a:cubicBezTo>
                <a:cubicBezTo>
                  <a:pt x="14800" y="10109"/>
                  <a:pt x="14753" y="10026"/>
                  <a:pt x="14669" y="9966"/>
                </a:cubicBezTo>
                <a:lnTo>
                  <a:pt x="15812" y="7966"/>
                </a:lnTo>
                <a:cubicBezTo>
                  <a:pt x="15836" y="7990"/>
                  <a:pt x="15872" y="7990"/>
                  <a:pt x="15920" y="7990"/>
                </a:cubicBezTo>
                <a:cubicBezTo>
                  <a:pt x="16074" y="7990"/>
                  <a:pt x="16217" y="7847"/>
                  <a:pt x="16217" y="7692"/>
                </a:cubicBezTo>
                <a:cubicBezTo>
                  <a:pt x="16217" y="7526"/>
                  <a:pt x="16074" y="7395"/>
                  <a:pt x="15920" y="7395"/>
                </a:cubicBezTo>
                <a:cubicBezTo>
                  <a:pt x="15872" y="7395"/>
                  <a:pt x="15836" y="7407"/>
                  <a:pt x="15812" y="7407"/>
                </a:cubicBezTo>
                <a:lnTo>
                  <a:pt x="14693" y="5466"/>
                </a:lnTo>
                <a:cubicBezTo>
                  <a:pt x="14753" y="5430"/>
                  <a:pt x="14789" y="5371"/>
                  <a:pt x="14800" y="5287"/>
                </a:cubicBezTo>
                <a:lnTo>
                  <a:pt x="17075" y="5287"/>
                </a:lnTo>
                <a:cubicBezTo>
                  <a:pt x="17110" y="5442"/>
                  <a:pt x="17229" y="5549"/>
                  <a:pt x="17372" y="5549"/>
                </a:cubicBezTo>
                <a:cubicBezTo>
                  <a:pt x="17539" y="5549"/>
                  <a:pt x="17670" y="5406"/>
                  <a:pt x="17670" y="5252"/>
                </a:cubicBezTo>
                <a:cubicBezTo>
                  <a:pt x="17670" y="5144"/>
                  <a:pt x="17622" y="5049"/>
                  <a:pt x="17539" y="4990"/>
                </a:cubicBezTo>
                <a:lnTo>
                  <a:pt x="18634" y="3073"/>
                </a:lnTo>
                <a:cubicBezTo>
                  <a:pt x="18801" y="3073"/>
                  <a:pt x="18932" y="2942"/>
                  <a:pt x="18932" y="2775"/>
                </a:cubicBezTo>
                <a:cubicBezTo>
                  <a:pt x="18932" y="2644"/>
                  <a:pt x="18801" y="2513"/>
                  <a:pt x="18634" y="2513"/>
                </a:cubicBezTo>
                <a:lnTo>
                  <a:pt x="17503" y="561"/>
                </a:lnTo>
                <a:cubicBezTo>
                  <a:pt x="17598" y="501"/>
                  <a:pt x="17658" y="406"/>
                  <a:pt x="17658" y="299"/>
                </a:cubicBezTo>
                <a:cubicBezTo>
                  <a:pt x="17658" y="132"/>
                  <a:pt x="17527" y="1"/>
                  <a:pt x="17360" y="1"/>
                </a:cubicBezTo>
                <a:cubicBezTo>
                  <a:pt x="17194" y="1"/>
                  <a:pt x="17063" y="132"/>
                  <a:pt x="17063" y="299"/>
                </a:cubicBezTo>
                <a:lnTo>
                  <a:pt x="14800" y="299"/>
                </a:lnTo>
                <a:cubicBezTo>
                  <a:pt x="14800" y="132"/>
                  <a:pt x="14669" y="1"/>
                  <a:pt x="14503" y="1"/>
                </a:cubicBezTo>
                <a:close/>
              </a:path>
            </a:pathLst>
          </a:custGeom>
          <a:solidFill>
            <a:schemeClr val="accent6"/>
          </a:solidFill>
          <a:ln>
            <a:solidFill>
              <a:schemeClr val="accent6">
                <a:lumMod val="25000"/>
              </a:schemeClr>
            </a:solid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sp>
        <p:nvSpPr>
          <p:cNvPr id="10" name="Google Shape;1236;p43">
            <a:extLst>
              <a:ext uri="{FF2B5EF4-FFF2-40B4-BE49-F238E27FC236}">
                <a16:creationId xmlns:a16="http://schemas.microsoft.com/office/drawing/2014/main" id="{E1BAC343-4B86-055C-42D3-9ED9C71B4D3E}"/>
              </a:ext>
            </a:extLst>
          </p:cNvPr>
          <p:cNvSpPr/>
          <p:nvPr/>
        </p:nvSpPr>
        <p:spPr>
          <a:xfrm>
            <a:off x="1178650" y="701616"/>
            <a:ext cx="857702" cy="774766"/>
          </a:xfrm>
          <a:custGeom>
            <a:avLst/>
            <a:gdLst/>
            <a:ahLst/>
            <a:cxnLst/>
            <a:rect l="l" t="t" r="r" b="b"/>
            <a:pathLst>
              <a:path w="6144" h="5550" extrusionOk="0">
                <a:moveTo>
                  <a:pt x="4239" y="358"/>
                </a:moveTo>
                <a:cubicBezTo>
                  <a:pt x="4263" y="501"/>
                  <a:pt x="4382" y="608"/>
                  <a:pt x="4536" y="608"/>
                </a:cubicBezTo>
                <a:cubicBezTo>
                  <a:pt x="4560" y="608"/>
                  <a:pt x="4596" y="608"/>
                  <a:pt x="4620" y="596"/>
                </a:cubicBezTo>
                <a:lnTo>
                  <a:pt x="5727" y="2501"/>
                </a:lnTo>
                <a:cubicBezTo>
                  <a:pt x="5620" y="2549"/>
                  <a:pt x="5560" y="2644"/>
                  <a:pt x="5560" y="2763"/>
                </a:cubicBezTo>
                <a:cubicBezTo>
                  <a:pt x="5560" y="2882"/>
                  <a:pt x="5632" y="2989"/>
                  <a:pt x="5727" y="3037"/>
                </a:cubicBezTo>
                <a:lnTo>
                  <a:pt x="4584" y="4990"/>
                </a:lnTo>
                <a:cubicBezTo>
                  <a:pt x="4560" y="4990"/>
                  <a:pt x="4536" y="4966"/>
                  <a:pt x="4501" y="4966"/>
                </a:cubicBezTo>
                <a:cubicBezTo>
                  <a:pt x="4370" y="4966"/>
                  <a:pt x="4251" y="5061"/>
                  <a:pt x="4227" y="5180"/>
                </a:cubicBezTo>
                <a:lnTo>
                  <a:pt x="1953" y="5180"/>
                </a:lnTo>
                <a:cubicBezTo>
                  <a:pt x="1917" y="5061"/>
                  <a:pt x="1810" y="4966"/>
                  <a:pt x="1679" y="4966"/>
                </a:cubicBezTo>
                <a:cubicBezTo>
                  <a:pt x="1631" y="4966"/>
                  <a:pt x="1596" y="4990"/>
                  <a:pt x="1572" y="4990"/>
                </a:cubicBezTo>
                <a:lnTo>
                  <a:pt x="429" y="3013"/>
                </a:lnTo>
                <a:cubicBezTo>
                  <a:pt x="512" y="2954"/>
                  <a:pt x="572" y="2858"/>
                  <a:pt x="572" y="2751"/>
                </a:cubicBezTo>
                <a:cubicBezTo>
                  <a:pt x="572" y="2644"/>
                  <a:pt x="512" y="2561"/>
                  <a:pt x="441" y="2501"/>
                </a:cubicBezTo>
                <a:lnTo>
                  <a:pt x="1560" y="584"/>
                </a:lnTo>
                <a:cubicBezTo>
                  <a:pt x="1596" y="596"/>
                  <a:pt x="1643" y="608"/>
                  <a:pt x="1691" y="608"/>
                </a:cubicBezTo>
                <a:cubicBezTo>
                  <a:pt x="1834" y="608"/>
                  <a:pt x="1977" y="501"/>
                  <a:pt x="1989" y="358"/>
                </a:cubicBezTo>
                <a:close/>
                <a:moveTo>
                  <a:pt x="1691" y="1"/>
                </a:moveTo>
                <a:cubicBezTo>
                  <a:pt x="1524" y="1"/>
                  <a:pt x="1393" y="132"/>
                  <a:pt x="1393" y="299"/>
                </a:cubicBezTo>
                <a:cubicBezTo>
                  <a:pt x="1393" y="394"/>
                  <a:pt x="1429" y="465"/>
                  <a:pt x="1488" y="525"/>
                </a:cubicBezTo>
                <a:lnTo>
                  <a:pt x="369" y="2454"/>
                </a:lnTo>
                <a:cubicBezTo>
                  <a:pt x="334" y="2454"/>
                  <a:pt x="322" y="2442"/>
                  <a:pt x="298" y="2442"/>
                </a:cubicBezTo>
                <a:cubicBezTo>
                  <a:pt x="131" y="2442"/>
                  <a:pt x="0" y="2573"/>
                  <a:pt x="0" y="2739"/>
                </a:cubicBezTo>
                <a:cubicBezTo>
                  <a:pt x="0" y="2906"/>
                  <a:pt x="131" y="3037"/>
                  <a:pt x="298" y="3037"/>
                </a:cubicBezTo>
                <a:cubicBezTo>
                  <a:pt x="322" y="3037"/>
                  <a:pt x="334" y="3037"/>
                  <a:pt x="369" y="3025"/>
                </a:cubicBezTo>
                <a:lnTo>
                  <a:pt x="1512" y="5013"/>
                </a:lnTo>
                <a:cubicBezTo>
                  <a:pt x="1441" y="5073"/>
                  <a:pt x="1393" y="5144"/>
                  <a:pt x="1393" y="5252"/>
                </a:cubicBezTo>
                <a:cubicBezTo>
                  <a:pt x="1393" y="5418"/>
                  <a:pt x="1524" y="5549"/>
                  <a:pt x="1691" y="5549"/>
                </a:cubicBezTo>
                <a:cubicBezTo>
                  <a:pt x="1858" y="5549"/>
                  <a:pt x="1989" y="5418"/>
                  <a:pt x="1989" y="5252"/>
                </a:cubicBezTo>
                <a:lnTo>
                  <a:pt x="4227" y="5252"/>
                </a:lnTo>
                <a:cubicBezTo>
                  <a:pt x="4227" y="5418"/>
                  <a:pt x="4358" y="5549"/>
                  <a:pt x="4525" y="5549"/>
                </a:cubicBezTo>
                <a:cubicBezTo>
                  <a:pt x="4679" y="5549"/>
                  <a:pt x="4822" y="5418"/>
                  <a:pt x="4822" y="5252"/>
                </a:cubicBezTo>
                <a:cubicBezTo>
                  <a:pt x="4822" y="5144"/>
                  <a:pt x="4763" y="5049"/>
                  <a:pt x="4667" y="5001"/>
                </a:cubicBezTo>
                <a:lnTo>
                  <a:pt x="5799" y="3049"/>
                </a:lnTo>
                <a:lnTo>
                  <a:pt x="5846" y="3049"/>
                </a:lnTo>
                <a:cubicBezTo>
                  <a:pt x="6013" y="3049"/>
                  <a:pt x="6144" y="2918"/>
                  <a:pt x="6144" y="2751"/>
                </a:cubicBezTo>
                <a:cubicBezTo>
                  <a:pt x="6144" y="2608"/>
                  <a:pt x="6013" y="2477"/>
                  <a:pt x="5846" y="2477"/>
                </a:cubicBezTo>
                <a:lnTo>
                  <a:pt x="5810" y="2477"/>
                </a:lnTo>
                <a:lnTo>
                  <a:pt x="4703" y="549"/>
                </a:lnTo>
                <a:cubicBezTo>
                  <a:pt x="4775" y="489"/>
                  <a:pt x="4834" y="406"/>
                  <a:pt x="4834" y="299"/>
                </a:cubicBezTo>
                <a:cubicBezTo>
                  <a:pt x="4834" y="132"/>
                  <a:pt x="4703" y="1"/>
                  <a:pt x="4536" y="1"/>
                </a:cubicBezTo>
                <a:cubicBezTo>
                  <a:pt x="4382" y="1"/>
                  <a:pt x="4251" y="108"/>
                  <a:pt x="4239" y="251"/>
                </a:cubicBezTo>
                <a:lnTo>
                  <a:pt x="1989" y="251"/>
                </a:lnTo>
                <a:cubicBezTo>
                  <a:pt x="1965" y="108"/>
                  <a:pt x="1846" y="1"/>
                  <a:pt x="1691" y="1"/>
                </a:cubicBezTo>
                <a:close/>
              </a:path>
            </a:pathLst>
          </a:custGeom>
          <a:solidFill>
            <a:schemeClr val="accent4"/>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Arial"/>
              <a:sym typeface="Arial"/>
            </a:endParaRPr>
          </a:p>
        </p:txBody>
      </p:sp>
      <p:pic>
        <p:nvPicPr>
          <p:cNvPr id="6" name="Picture 5">
            <a:extLst>
              <a:ext uri="{FF2B5EF4-FFF2-40B4-BE49-F238E27FC236}">
                <a16:creationId xmlns:a16="http://schemas.microsoft.com/office/drawing/2014/main" id="{10759407-C228-FD84-1615-CF2495FFE9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255535831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73D881-A7EA-0675-96D0-7DF964BDE429}"/>
              </a:ext>
            </a:extLst>
          </p:cNvPr>
          <p:cNvSpPr/>
          <p:nvPr/>
        </p:nvSpPr>
        <p:spPr>
          <a:xfrm>
            <a:off x="110441" y="130896"/>
            <a:ext cx="2340000" cy="369332"/>
          </a:xfrm>
          <a:prstGeom prst="rect">
            <a:avLst/>
          </a:prstGeom>
          <a:solidFill>
            <a:schemeClr val="accent2">
              <a:lumMod val="40000"/>
              <a:lumOff val="60000"/>
            </a:schemeClr>
          </a:solidFill>
          <a:effectLst>
            <a:outerShdw blurRad="50800" dist="38100" dir="8100000" algn="tr" rotWithShape="0">
              <a:prstClr val="black">
                <a:alpha val="40000"/>
              </a:prstClr>
            </a:outerShdw>
          </a:effectLst>
        </p:spPr>
        <p:txBody>
          <a:bodyPr wrap="square">
            <a:spAutoFit/>
          </a:bodyPr>
          <a:lstStyle/>
          <a:p>
            <a:pPr algn="ctr" defTabSz="685783"/>
            <a:r>
              <a:rPr lang="id-ID" sz="1800" b="1" dirty="0">
                <a:solidFill>
                  <a:srgbClr val="000000"/>
                </a:solidFill>
                <a:latin typeface="PT Sans" panose="020B0503020203020204" pitchFamily="34" charset="0"/>
                <a:cs typeface="Signika" panose="020B0604020202020204" charset="0"/>
              </a:rPr>
              <a:t>Daur Karbon </a:t>
            </a:r>
            <a:endParaRPr lang="id-ID" sz="1800" dirty="0">
              <a:solidFill>
                <a:srgbClr val="000000"/>
              </a:solidFill>
              <a:latin typeface="PT Sans" panose="020B0503020203020204" pitchFamily="34" charset="0"/>
              <a:cs typeface="Signika" panose="020B0604020202020204" charset="0"/>
            </a:endParaRPr>
          </a:p>
        </p:txBody>
      </p:sp>
      <p:sp>
        <p:nvSpPr>
          <p:cNvPr id="8" name="Rounded Rectangle 2">
            <a:extLst>
              <a:ext uri="{FF2B5EF4-FFF2-40B4-BE49-F238E27FC236}">
                <a16:creationId xmlns:a16="http://schemas.microsoft.com/office/drawing/2014/main" id="{04FF863D-F921-EDE9-CCA9-A6B37FC4026B}"/>
              </a:ext>
            </a:extLst>
          </p:cNvPr>
          <p:cNvSpPr/>
          <p:nvPr/>
        </p:nvSpPr>
        <p:spPr>
          <a:xfrm>
            <a:off x="6747615" y="879820"/>
            <a:ext cx="1958742"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Bahan bakar fosil</a:t>
            </a:r>
          </a:p>
        </p:txBody>
      </p:sp>
      <p:sp>
        <p:nvSpPr>
          <p:cNvPr id="9" name="Rounded Rectangle 3">
            <a:extLst>
              <a:ext uri="{FF2B5EF4-FFF2-40B4-BE49-F238E27FC236}">
                <a16:creationId xmlns:a16="http://schemas.microsoft.com/office/drawing/2014/main" id="{260D6E21-6F7F-AF70-F113-83A5F1A52A8E}"/>
              </a:ext>
            </a:extLst>
          </p:cNvPr>
          <p:cNvSpPr/>
          <p:nvPr/>
        </p:nvSpPr>
        <p:spPr>
          <a:xfrm>
            <a:off x="498357" y="879820"/>
            <a:ext cx="507731"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Air</a:t>
            </a:r>
          </a:p>
        </p:txBody>
      </p:sp>
      <p:sp>
        <p:nvSpPr>
          <p:cNvPr id="10" name="Rounded Rectangle 4">
            <a:extLst>
              <a:ext uri="{FF2B5EF4-FFF2-40B4-BE49-F238E27FC236}">
                <a16:creationId xmlns:a16="http://schemas.microsoft.com/office/drawing/2014/main" id="{491F579F-1981-FD27-EBFC-017D072538CD}"/>
              </a:ext>
            </a:extLst>
          </p:cNvPr>
          <p:cNvSpPr/>
          <p:nvPr/>
        </p:nvSpPr>
        <p:spPr>
          <a:xfrm>
            <a:off x="2165685" y="879820"/>
            <a:ext cx="3500201"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Karbon dioksida (CO</a:t>
            </a:r>
            <a:r>
              <a:rPr lang="en-US" sz="1400" b="1" baseline="-25000" dirty="0">
                <a:solidFill>
                  <a:srgbClr val="000000"/>
                </a:solidFill>
                <a:latin typeface="PT Sans" panose="020B0503020203020204" pitchFamily="34" charset="0"/>
                <a:cs typeface="Signika" panose="020B0604020202020204" charset="0"/>
              </a:rPr>
              <a:t>2</a:t>
            </a:r>
            <a:r>
              <a:rPr lang="en-US" sz="1400" b="1" dirty="0">
                <a:solidFill>
                  <a:srgbClr val="000000"/>
                </a:solidFill>
                <a:latin typeface="PT Sans" panose="020B0503020203020204" pitchFamily="34" charset="0"/>
                <a:cs typeface="Signika" panose="020B0604020202020204" charset="0"/>
              </a:rPr>
              <a:t>)  </a:t>
            </a:r>
            <a:r>
              <a:rPr lang="id-ID" sz="1400" b="1" dirty="0">
                <a:solidFill>
                  <a:srgbClr val="000000"/>
                </a:solidFill>
                <a:latin typeface="PT Sans" panose="020B0503020203020204" pitchFamily="34" charset="0"/>
                <a:cs typeface="Signika" panose="020B0604020202020204" charset="0"/>
              </a:rPr>
              <a:t>di atmosfer</a:t>
            </a:r>
          </a:p>
        </p:txBody>
      </p:sp>
      <p:sp>
        <p:nvSpPr>
          <p:cNvPr id="11" name="Rounded Rectangle 5">
            <a:extLst>
              <a:ext uri="{FF2B5EF4-FFF2-40B4-BE49-F238E27FC236}">
                <a16:creationId xmlns:a16="http://schemas.microsoft.com/office/drawing/2014/main" id="{F7527A22-13A7-8037-FD70-1B415C14247D}"/>
              </a:ext>
            </a:extLst>
          </p:cNvPr>
          <p:cNvSpPr/>
          <p:nvPr/>
        </p:nvSpPr>
        <p:spPr>
          <a:xfrm>
            <a:off x="498356" y="2036853"/>
            <a:ext cx="1353264"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Bikarbonat</a:t>
            </a:r>
          </a:p>
        </p:txBody>
      </p:sp>
      <p:sp>
        <p:nvSpPr>
          <p:cNvPr id="12" name="Rounded Rectangle 6">
            <a:extLst>
              <a:ext uri="{FF2B5EF4-FFF2-40B4-BE49-F238E27FC236}">
                <a16:creationId xmlns:a16="http://schemas.microsoft.com/office/drawing/2014/main" id="{0EE9D15D-3FEA-89BA-0F4A-F54E59F1C7C8}"/>
              </a:ext>
            </a:extLst>
          </p:cNvPr>
          <p:cNvSpPr/>
          <p:nvPr/>
        </p:nvSpPr>
        <p:spPr>
          <a:xfrm>
            <a:off x="498357" y="2912746"/>
            <a:ext cx="120097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Karbonat </a:t>
            </a:r>
          </a:p>
        </p:txBody>
      </p:sp>
      <p:sp>
        <p:nvSpPr>
          <p:cNvPr id="13" name="Rounded Rectangle 7">
            <a:extLst>
              <a:ext uri="{FF2B5EF4-FFF2-40B4-BE49-F238E27FC236}">
                <a16:creationId xmlns:a16="http://schemas.microsoft.com/office/drawing/2014/main" id="{422811EF-9338-8889-4C95-A80A77F14CA0}"/>
              </a:ext>
            </a:extLst>
          </p:cNvPr>
          <p:cNvSpPr/>
          <p:nvPr/>
        </p:nvSpPr>
        <p:spPr>
          <a:xfrm>
            <a:off x="498356" y="3891932"/>
            <a:ext cx="2176002"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en-US" sz="1400" b="1" dirty="0" err="1">
                <a:solidFill>
                  <a:srgbClr val="000000"/>
                </a:solidFill>
                <a:latin typeface="PT Sans" panose="020B0503020203020204" pitchFamily="34" charset="0"/>
                <a:cs typeface="Signika" panose="020B0604020202020204" charset="0"/>
              </a:rPr>
              <a:t>Batuan</a:t>
            </a:r>
            <a:r>
              <a:rPr lang="en-US" sz="1400" b="1" dirty="0">
                <a:solidFill>
                  <a:srgbClr val="000000"/>
                </a:solidFill>
                <a:latin typeface="PT Sans" panose="020B0503020203020204" pitchFamily="34" charset="0"/>
                <a:cs typeface="Signika" panose="020B0604020202020204" charset="0"/>
              </a:rPr>
              <a:t> </a:t>
            </a:r>
            <a:r>
              <a:rPr lang="en-US" sz="1400" b="1" dirty="0" err="1">
                <a:solidFill>
                  <a:srgbClr val="000000"/>
                </a:solidFill>
                <a:latin typeface="PT Sans" panose="020B0503020203020204" pitchFamily="34" charset="0"/>
                <a:cs typeface="Signika" panose="020B0604020202020204" charset="0"/>
              </a:rPr>
              <a:t>bik</a:t>
            </a:r>
            <a:r>
              <a:rPr lang="id-ID" sz="1400" b="1" dirty="0">
                <a:solidFill>
                  <a:srgbClr val="000000"/>
                </a:solidFill>
                <a:latin typeface="PT Sans" panose="020B0503020203020204" pitchFamily="34" charset="0"/>
                <a:cs typeface="Signika" panose="020B0604020202020204" charset="0"/>
              </a:rPr>
              <a:t>arbonat </a:t>
            </a:r>
          </a:p>
        </p:txBody>
      </p:sp>
      <p:sp>
        <p:nvSpPr>
          <p:cNvPr id="14" name="Rounded Rectangle 8">
            <a:extLst>
              <a:ext uri="{FF2B5EF4-FFF2-40B4-BE49-F238E27FC236}">
                <a16:creationId xmlns:a16="http://schemas.microsoft.com/office/drawing/2014/main" id="{677984A4-9C17-CB07-3122-BB89AC87B462}"/>
              </a:ext>
            </a:extLst>
          </p:cNvPr>
          <p:cNvSpPr/>
          <p:nvPr/>
        </p:nvSpPr>
        <p:spPr>
          <a:xfrm>
            <a:off x="2995953" y="2024114"/>
            <a:ext cx="1135678"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Tumbuhan</a:t>
            </a:r>
          </a:p>
        </p:txBody>
      </p:sp>
      <p:sp>
        <p:nvSpPr>
          <p:cNvPr id="15" name="Rounded Rectangle 9">
            <a:extLst>
              <a:ext uri="{FF2B5EF4-FFF2-40B4-BE49-F238E27FC236}">
                <a16:creationId xmlns:a16="http://schemas.microsoft.com/office/drawing/2014/main" id="{8AD354EA-68FE-30F5-4ED5-0EC5C2D36512}"/>
              </a:ext>
            </a:extLst>
          </p:cNvPr>
          <p:cNvSpPr/>
          <p:nvPr/>
        </p:nvSpPr>
        <p:spPr>
          <a:xfrm>
            <a:off x="4918999" y="2024114"/>
            <a:ext cx="837399"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Hewan</a:t>
            </a:r>
          </a:p>
        </p:txBody>
      </p:sp>
      <p:sp>
        <p:nvSpPr>
          <p:cNvPr id="16" name="Rounded Rectangle 10">
            <a:extLst>
              <a:ext uri="{FF2B5EF4-FFF2-40B4-BE49-F238E27FC236}">
                <a16:creationId xmlns:a16="http://schemas.microsoft.com/office/drawing/2014/main" id="{91D4A2B3-0CEA-2E71-0C8E-02C3B90CA8BB}"/>
              </a:ext>
            </a:extLst>
          </p:cNvPr>
          <p:cNvSpPr/>
          <p:nvPr/>
        </p:nvSpPr>
        <p:spPr>
          <a:xfrm>
            <a:off x="2950772" y="3891932"/>
            <a:ext cx="314329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Hewan dan </a:t>
            </a:r>
            <a:r>
              <a:rPr lang="en-US" sz="1400" b="1" dirty="0">
                <a:solidFill>
                  <a:srgbClr val="000000"/>
                </a:solidFill>
                <a:latin typeface="PT Sans" panose="020B0503020203020204" pitchFamily="34" charset="0"/>
                <a:cs typeface="Signika" panose="020B0604020202020204" charset="0"/>
              </a:rPr>
              <a:t> </a:t>
            </a:r>
            <a:r>
              <a:rPr lang="id-ID" sz="1400" b="1" dirty="0">
                <a:solidFill>
                  <a:srgbClr val="000000"/>
                </a:solidFill>
                <a:latin typeface="PT Sans" panose="020B0503020203020204" pitchFamily="34" charset="0"/>
                <a:cs typeface="Signika" panose="020B0604020202020204" charset="0"/>
              </a:rPr>
              <a:t>tumbuhan yang </a:t>
            </a:r>
            <a:r>
              <a:rPr lang="en-US" sz="1400" b="1" dirty="0">
                <a:solidFill>
                  <a:srgbClr val="000000"/>
                </a:solidFill>
                <a:latin typeface="PT Sans" panose="020B0503020203020204" pitchFamily="34" charset="0"/>
                <a:cs typeface="Signika" panose="020B0604020202020204" charset="0"/>
              </a:rPr>
              <a:t> </a:t>
            </a:r>
            <a:r>
              <a:rPr lang="id-ID" sz="1400" b="1" dirty="0">
                <a:solidFill>
                  <a:srgbClr val="000000"/>
                </a:solidFill>
                <a:latin typeface="PT Sans" panose="020B0503020203020204" pitchFamily="34" charset="0"/>
                <a:cs typeface="Signika" panose="020B0604020202020204" charset="0"/>
              </a:rPr>
              <a:t>mati</a:t>
            </a:r>
          </a:p>
        </p:txBody>
      </p:sp>
      <p:sp>
        <p:nvSpPr>
          <p:cNvPr id="17" name="Rounded Rectangle 12">
            <a:extLst>
              <a:ext uri="{FF2B5EF4-FFF2-40B4-BE49-F238E27FC236}">
                <a16:creationId xmlns:a16="http://schemas.microsoft.com/office/drawing/2014/main" id="{2EE1F36B-5463-CDEA-001E-E943B79C1EBD}"/>
              </a:ext>
            </a:extLst>
          </p:cNvPr>
          <p:cNvSpPr/>
          <p:nvPr/>
        </p:nvSpPr>
        <p:spPr>
          <a:xfrm>
            <a:off x="7200003" y="3891932"/>
            <a:ext cx="1053966"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en-US" sz="1400" b="1" dirty="0" err="1">
                <a:solidFill>
                  <a:srgbClr val="000000"/>
                </a:solidFill>
                <a:latin typeface="PT Sans" panose="020B0503020203020204" pitchFamily="34" charset="0"/>
                <a:cs typeface="Signika" panose="020B0604020202020204" charset="0"/>
              </a:rPr>
              <a:t>Pengurai</a:t>
            </a:r>
            <a:endParaRPr lang="id-ID" sz="1400" b="1" dirty="0">
              <a:solidFill>
                <a:srgbClr val="000000"/>
              </a:solidFill>
              <a:latin typeface="PT Sans" panose="020B0503020203020204" pitchFamily="34" charset="0"/>
              <a:cs typeface="Signika" panose="020B0604020202020204" charset="0"/>
            </a:endParaRPr>
          </a:p>
        </p:txBody>
      </p:sp>
      <p:grpSp>
        <p:nvGrpSpPr>
          <p:cNvPr id="3" name="Group 2">
            <a:extLst>
              <a:ext uri="{FF2B5EF4-FFF2-40B4-BE49-F238E27FC236}">
                <a16:creationId xmlns:a16="http://schemas.microsoft.com/office/drawing/2014/main" id="{27D92706-8D8C-8148-D53A-4A812572DB4F}"/>
              </a:ext>
            </a:extLst>
          </p:cNvPr>
          <p:cNvGrpSpPr/>
          <p:nvPr/>
        </p:nvGrpSpPr>
        <p:grpSpPr>
          <a:xfrm>
            <a:off x="1006088" y="764735"/>
            <a:ext cx="1159597" cy="285345"/>
            <a:chOff x="1006088" y="764735"/>
            <a:chExt cx="1159597" cy="285345"/>
          </a:xfrm>
        </p:grpSpPr>
        <p:cxnSp>
          <p:nvCxnSpPr>
            <p:cNvPr id="19" name="Straight Arrow Connector 18">
              <a:extLst>
                <a:ext uri="{FF2B5EF4-FFF2-40B4-BE49-F238E27FC236}">
                  <a16:creationId xmlns:a16="http://schemas.microsoft.com/office/drawing/2014/main" id="{EFD005C8-F78D-A960-F84F-D61E72A9D868}"/>
                </a:ext>
              </a:extLst>
            </p:cNvPr>
            <p:cNvCxnSpPr>
              <a:cxnSpLocks/>
              <a:stCxn id="10" idx="1"/>
              <a:endCxn id="9" idx="3"/>
            </p:cNvCxnSpPr>
            <p:nvPr/>
          </p:nvCxnSpPr>
          <p:spPr>
            <a:xfrm flipH="1">
              <a:off x="1006088" y="1050080"/>
              <a:ext cx="1159597" cy="0"/>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08AF6BA-369F-B432-7EC0-629FD2776B93}"/>
                </a:ext>
              </a:extLst>
            </p:cNvPr>
            <p:cNvSpPr txBox="1"/>
            <p:nvPr/>
          </p:nvSpPr>
          <p:spPr>
            <a:xfrm>
              <a:off x="1169215" y="764735"/>
              <a:ext cx="881720" cy="276999"/>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Larut</a:t>
              </a:r>
              <a:r>
                <a:rPr lang="en-US" sz="1200" dirty="0">
                  <a:solidFill>
                    <a:srgbClr val="000000"/>
                  </a:solidFill>
                  <a:latin typeface="PT Sans" panose="020B0503020203020204" pitchFamily="34" charset="0"/>
                  <a:cs typeface="Palanquin" panose="020B0004020203020204" pitchFamily="34" charset="0"/>
                </a:rPr>
                <a:t> </a:t>
              </a:r>
              <a:endParaRPr lang="en-US" sz="1200" dirty="0">
                <a:solidFill>
                  <a:srgbClr val="0C4F72"/>
                </a:solidFill>
                <a:latin typeface="PT Sans" panose="020B0503020203020204" pitchFamily="34" charset="0"/>
                <a:cs typeface="Palanquin" panose="020B0004020203020204" pitchFamily="34" charset="0"/>
              </a:endParaRPr>
            </a:p>
          </p:txBody>
        </p:sp>
      </p:grpSp>
      <p:grpSp>
        <p:nvGrpSpPr>
          <p:cNvPr id="2" name="Group 1">
            <a:extLst>
              <a:ext uri="{FF2B5EF4-FFF2-40B4-BE49-F238E27FC236}">
                <a16:creationId xmlns:a16="http://schemas.microsoft.com/office/drawing/2014/main" id="{EEF7A980-D2D0-F96E-EFB2-0ABFB091EC99}"/>
              </a:ext>
            </a:extLst>
          </p:cNvPr>
          <p:cNvGrpSpPr/>
          <p:nvPr/>
        </p:nvGrpSpPr>
        <p:grpSpPr>
          <a:xfrm>
            <a:off x="732919" y="1220339"/>
            <a:ext cx="1197768" cy="816514"/>
            <a:chOff x="732919" y="1220339"/>
            <a:chExt cx="1197768" cy="816514"/>
          </a:xfrm>
        </p:grpSpPr>
        <p:sp>
          <p:nvSpPr>
            <p:cNvPr id="20" name="TextBox 19">
              <a:extLst>
                <a:ext uri="{FF2B5EF4-FFF2-40B4-BE49-F238E27FC236}">
                  <a16:creationId xmlns:a16="http://schemas.microsoft.com/office/drawing/2014/main" id="{27B23E95-22B3-5566-59A8-C31FD4DEDD58}"/>
                </a:ext>
              </a:extLst>
            </p:cNvPr>
            <p:cNvSpPr txBox="1"/>
            <p:nvPr/>
          </p:nvSpPr>
          <p:spPr>
            <a:xfrm>
              <a:off x="732919" y="1255870"/>
              <a:ext cx="1197768" cy="646331"/>
            </a:xfrm>
            <a:prstGeom prst="rect">
              <a:avLst/>
            </a:prstGeom>
            <a:noFill/>
          </p:spPr>
          <p:txBody>
            <a:bodyPr wrap="square">
              <a:spAutoFit/>
            </a:bodyPr>
            <a:lstStyle/>
            <a:p>
              <a:pPr defTabSz="685783"/>
              <a:r>
                <a:rPr lang="en-US" sz="1200" dirty="0" err="1">
                  <a:solidFill>
                    <a:srgbClr val="000000"/>
                  </a:solidFill>
                  <a:latin typeface="PT Sans" panose="020B0503020203020204" pitchFamily="34" charset="0"/>
                  <a:cs typeface="Palanquin" panose="020B0004020203020204" pitchFamily="34" charset="0"/>
                </a:rPr>
                <a:t>Berikatan</a:t>
              </a:r>
              <a:r>
                <a:rPr lang="en-US" sz="1200" dirty="0">
                  <a:solidFill>
                    <a:srgbClr val="000000"/>
                  </a:solidFill>
                  <a:latin typeface="PT Sans" panose="020B0503020203020204" pitchFamily="34" charset="0"/>
                  <a:cs typeface="Palanquin" panose="020B0004020203020204" pitchFamily="34" charset="0"/>
                </a:rPr>
                <a:t> </a:t>
              </a:r>
            </a:p>
            <a:p>
              <a:pPr defTabSz="685783"/>
              <a:r>
                <a:rPr lang="en-US" sz="1200" dirty="0" err="1">
                  <a:solidFill>
                    <a:srgbClr val="000000"/>
                  </a:solidFill>
                  <a:latin typeface="PT Sans" panose="020B0503020203020204" pitchFamily="34" charset="0"/>
                  <a:cs typeface="Palanquin" panose="020B0004020203020204" pitchFamily="34" charset="0"/>
                </a:rPr>
                <a:t>dengan</a:t>
              </a:r>
              <a:r>
                <a:rPr lang="en-US" sz="1200" dirty="0">
                  <a:solidFill>
                    <a:srgbClr val="000000"/>
                  </a:solidFill>
                  <a:latin typeface="PT Sans" panose="020B0503020203020204" pitchFamily="34" charset="0"/>
                  <a:cs typeface="Palanquin" panose="020B0004020203020204" pitchFamily="34" charset="0"/>
                </a:rPr>
                <a:t> Ca</a:t>
              </a:r>
              <a:r>
                <a:rPr lang="en-US" sz="1200" baseline="30000" dirty="0">
                  <a:solidFill>
                    <a:srgbClr val="000000"/>
                  </a:solidFill>
                  <a:latin typeface="PT Sans" panose="020B0503020203020204" pitchFamily="34" charset="0"/>
                  <a:cs typeface="Palanquin" panose="020B0004020203020204" pitchFamily="34" charset="0"/>
                </a:rPr>
                <a:t>2+ </a:t>
              </a:r>
            </a:p>
            <a:p>
              <a:pPr defTabSz="685783"/>
              <a:r>
                <a:rPr lang="en-US" sz="1200" dirty="0">
                  <a:solidFill>
                    <a:srgbClr val="000000"/>
                  </a:solidFill>
                  <a:latin typeface="PT Sans" panose="020B0503020203020204" pitchFamily="34" charset="0"/>
                  <a:cs typeface="Palanquin" panose="020B0004020203020204" pitchFamily="34" charset="0"/>
                </a:rPr>
                <a:t>Mg</a:t>
              </a:r>
              <a:r>
                <a:rPr lang="en-US" sz="1200" baseline="30000" dirty="0">
                  <a:solidFill>
                    <a:srgbClr val="000000"/>
                  </a:solidFill>
                  <a:latin typeface="PT Sans" panose="020B0503020203020204" pitchFamily="34" charset="0"/>
                  <a:cs typeface="Palanquin" panose="020B0004020203020204" pitchFamily="34" charset="0"/>
                </a:rPr>
                <a:t>2+ </a:t>
              </a:r>
              <a:endParaRPr lang="en-US" sz="1200" baseline="30000" dirty="0">
                <a:solidFill>
                  <a:srgbClr val="0C4F72"/>
                </a:solidFill>
                <a:latin typeface="PT Sans" panose="020B0503020203020204" pitchFamily="34" charset="0"/>
                <a:cs typeface="Palanquin" panose="020B0004020203020204" pitchFamily="34" charset="0"/>
              </a:endParaRPr>
            </a:p>
          </p:txBody>
        </p:sp>
        <p:cxnSp>
          <p:nvCxnSpPr>
            <p:cNvPr id="22" name="Straight Arrow Connector 21">
              <a:extLst>
                <a:ext uri="{FF2B5EF4-FFF2-40B4-BE49-F238E27FC236}">
                  <a16:creationId xmlns:a16="http://schemas.microsoft.com/office/drawing/2014/main" id="{C7A14F01-576A-873C-1766-90BB6DB00C73}"/>
                </a:ext>
              </a:extLst>
            </p:cNvPr>
            <p:cNvCxnSpPr>
              <a:cxnSpLocks/>
              <a:stCxn id="9" idx="2"/>
            </p:cNvCxnSpPr>
            <p:nvPr/>
          </p:nvCxnSpPr>
          <p:spPr>
            <a:xfrm flipH="1">
              <a:off x="752222" y="1220339"/>
              <a:ext cx="1" cy="816514"/>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4" name="Straight Arrow Connector 23">
            <a:extLst>
              <a:ext uri="{FF2B5EF4-FFF2-40B4-BE49-F238E27FC236}">
                <a16:creationId xmlns:a16="http://schemas.microsoft.com/office/drawing/2014/main" id="{4B801892-FAE9-4B57-17D9-4D995A58898C}"/>
              </a:ext>
            </a:extLst>
          </p:cNvPr>
          <p:cNvCxnSpPr>
            <a:cxnSpLocks/>
          </p:cNvCxnSpPr>
          <p:nvPr/>
        </p:nvCxnSpPr>
        <p:spPr>
          <a:xfrm>
            <a:off x="846207" y="2377371"/>
            <a:ext cx="0" cy="535374"/>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99C6C75-C17D-1191-1FB1-84CCB9D58A59}"/>
              </a:ext>
            </a:extLst>
          </p:cNvPr>
          <p:cNvCxnSpPr>
            <a:cxnSpLocks/>
          </p:cNvCxnSpPr>
          <p:nvPr/>
        </p:nvCxnSpPr>
        <p:spPr>
          <a:xfrm>
            <a:off x="846207" y="3253265"/>
            <a:ext cx="0" cy="638667"/>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F7CC535-25E9-661F-48B6-E9667E01E289}"/>
              </a:ext>
            </a:extLst>
          </p:cNvPr>
          <p:cNvCxnSpPr>
            <a:cxnSpLocks/>
          </p:cNvCxnSpPr>
          <p:nvPr/>
        </p:nvCxnSpPr>
        <p:spPr>
          <a:xfrm flipV="1">
            <a:off x="1119375" y="3253265"/>
            <a:ext cx="0" cy="638667"/>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DD06CDE5-CB10-B87D-3473-7C400067E15F}"/>
              </a:ext>
            </a:extLst>
          </p:cNvPr>
          <p:cNvCxnSpPr>
            <a:cxnSpLocks/>
          </p:cNvCxnSpPr>
          <p:nvPr/>
        </p:nvCxnSpPr>
        <p:spPr>
          <a:xfrm flipV="1">
            <a:off x="1119375" y="2377371"/>
            <a:ext cx="0" cy="535374"/>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2D6D67AD-BC75-AAFE-A010-9E193C67F1CA}"/>
              </a:ext>
            </a:extLst>
          </p:cNvPr>
          <p:cNvGrpSpPr/>
          <p:nvPr/>
        </p:nvGrpSpPr>
        <p:grpSpPr>
          <a:xfrm>
            <a:off x="2380327" y="1220339"/>
            <a:ext cx="1053965" cy="2671593"/>
            <a:chOff x="2380327" y="1220339"/>
            <a:chExt cx="1053965" cy="2671593"/>
          </a:xfrm>
        </p:grpSpPr>
        <p:cxnSp>
          <p:nvCxnSpPr>
            <p:cNvPr id="29" name="Straight Arrow Connector 28">
              <a:extLst>
                <a:ext uri="{FF2B5EF4-FFF2-40B4-BE49-F238E27FC236}">
                  <a16:creationId xmlns:a16="http://schemas.microsoft.com/office/drawing/2014/main" id="{1CFF057F-1B97-3049-D8D6-AD4F25886BF1}"/>
                </a:ext>
              </a:extLst>
            </p:cNvPr>
            <p:cNvCxnSpPr>
              <a:cxnSpLocks/>
            </p:cNvCxnSpPr>
            <p:nvPr/>
          </p:nvCxnSpPr>
          <p:spPr>
            <a:xfrm flipV="1">
              <a:off x="2423786" y="1220339"/>
              <a:ext cx="0" cy="2671593"/>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F89DA12D-7C55-8E7B-6CF8-595CA598C4FB}"/>
                </a:ext>
              </a:extLst>
            </p:cNvPr>
            <p:cNvSpPr txBox="1"/>
            <p:nvPr/>
          </p:nvSpPr>
          <p:spPr>
            <a:xfrm>
              <a:off x="2380327" y="2671890"/>
              <a:ext cx="1053965" cy="276999"/>
            </a:xfrm>
            <a:prstGeom prst="rect">
              <a:avLst/>
            </a:prstGeom>
            <a:noFill/>
          </p:spPr>
          <p:txBody>
            <a:bodyPr wrap="square">
              <a:spAutoFit/>
            </a:bodyPr>
            <a:lstStyle/>
            <a:p>
              <a:pPr defTabSz="685783"/>
              <a:r>
                <a:rPr lang="en-US" sz="1200" dirty="0" err="1">
                  <a:solidFill>
                    <a:srgbClr val="000000"/>
                  </a:solidFill>
                  <a:latin typeface="PT Sans" panose="020B0503020203020204" pitchFamily="34" charset="0"/>
                  <a:cs typeface="Palanquin" panose="020B0004020203020204" pitchFamily="34" charset="0"/>
                </a:rPr>
                <a:t>Penguraian</a:t>
              </a:r>
              <a:r>
                <a:rPr lang="en-US" sz="1200" dirty="0">
                  <a:solidFill>
                    <a:srgbClr val="000000"/>
                  </a:solidFill>
                  <a:latin typeface="PT Sans" panose="020B0503020203020204" pitchFamily="34" charset="0"/>
                  <a:cs typeface="Palanquin" panose="020B0004020203020204" pitchFamily="34" charset="0"/>
                </a:rPr>
                <a:t> </a:t>
              </a:r>
              <a:endParaRPr lang="en-US" sz="1200" dirty="0">
                <a:solidFill>
                  <a:srgbClr val="0C4F72"/>
                </a:solidFill>
                <a:latin typeface="PT Sans" panose="020B0503020203020204" pitchFamily="34" charset="0"/>
                <a:cs typeface="Palanquin" panose="020B0004020203020204" pitchFamily="34" charset="0"/>
              </a:endParaRPr>
            </a:p>
          </p:txBody>
        </p:sp>
      </p:grpSp>
      <p:cxnSp>
        <p:nvCxnSpPr>
          <p:cNvPr id="41" name="Straight Arrow Connector 40">
            <a:extLst>
              <a:ext uri="{FF2B5EF4-FFF2-40B4-BE49-F238E27FC236}">
                <a16:creationId xmlns:a16="http://schemas.microsoft.com/office/drawing/2014/main" id="{8FC5D15A-E961-A122-8473-EE86BE8693F8}"/>
              </a:ext>
            </a:extLst>
          </p:cNvPr>
          <p:cNvCxnSpPr>
            <a:cxnSpLocks/>
          </p:cNvCxnSpPr>
          <p:nvPr/>
        </p:nvCxnSpPr>
        <p:spPr>
          <a:xfrm>
            <a:off x="3604648" y="2389301"/>
            <a:ext cx="0" cy="1439086"/>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FEA73184-86A0-77F9-9303-60D02AD299EE}"/>
              </a:ext>
            </a:extLst>
          </p:cNvPr>
          <p:cNvGrpSpPr/>
          <p:nvPr/>
        </p:nvGrpSpPr>
        <p:grpSpPr>
          <a:xfrm>
            <a:off x="2493819" y="1220339"/>
            <a:ext cx="1006059" cy="774196"/>
            <a:chOff x="2493819" y="1220339"/>
            <a:chExt cx="1006059" cy="774196"/>
          </a:xfrm>
        </p:grpSpPr>
        <p:cxnSp>
          <p:nvCxnSpPr>
            <p:cNvPr id="33" name="Straight Arrow Connector 32">
              <a:extLst>
                <a:ext uri="{FF2B5EF4-FFF2-40B4-BE49-F238E27FC236}">
                  <a16:creationId xmlns:a16="http://schemas.microsoft.com/office/drawing/2014/main" id="{8ECA02BA-68D3-1E9C-3903-250EF9AB338F}"/>
                </a:ext>
              </a:extLst>
            </p:cNvPr>
            <p:cNvCxnSpPr>
              <a:cxnSpLocks/>
            </p:cNvCxnSpPr>
            <p:nvPr/>
          </p:nvCxnSpPr>
          <p:spPr>
            <a:xfrm>
              <a:off x="3466247" y="1220339"/>
              <a:ext cx="0" cy="774196"/>
            </a:xfrm>
            <a:prstGeom prst="straightConnector1">
              <a:avLst/>
            </a:prstGeom>
            <a:ln w="1905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85B9A543-3739-EB00-415C-181DDAA985C6}"/>
                </a:ext>
              </a:extLst>
            </p:cNvPr>
            <p:cNvSpPr txBox="1"/>
            <p:nvPr/>
          </p:nvSpPr>
          <p:spPr>
            <a:xfrm>
              <a:off x="2493819" y="1607437"/>
              <a:ext cx="1006059" cy="276999"/>
            </a:xfrm>
            <a:prstGeom prst="rect">
              <a:avLst/>
            </a:prstGeom>
            <a:noFill/>
          </p:spPr>
          <p:txBody>
            <a:bodyPr wrap="square">
              <a:spAutoFit/>
            </a:bodyPr>
            <a:lstStyle/>
            <a:p>
              <a:pPr algn="r" defTabSz="685783"/>
              <a:r>
                <a:rPr lang="id-ID" sz="1200" dirty="0">
                  <a:solidFill>
                    <a:srgbClr val="000000"/>
                  </a:solidFill>
                  <a:latin typeface="PT Sans" panose="020B0503020203020204" pitchFamily="34" charset="0"/>
                  <a:cs typeface="Palanquin" panose="020B0004020203020204" pitchFamily="34" charset="0"/>
                </a:rPr>
                <a:t>Respirasi</a:t>
              </a:r>
              <a:endParaRPr lang="en-US" sz="1200" dirty="0">
                <a:solidFill>
                  <a:srgbClr val="000000"/>
                </a:solidFill>
                <a:latin typeface="PT Sans" panose="020B0503020203020204" pitchFamily="34" charset="0"/>
                <a:cs typeface="Palanquin" panose="020B0004020203020204" pitchFamily="34" charset="0"/>
              </a:endParaRPr>
            </a:p>
          </p:txBody>
        </p:sp>
      </p:grpSp>
      <p:grpSp>
        <p:nvGrpSpPr>
          <p:cNvPr id="6" name="Group 5">
            <a:extLst>
              <a:ext uri="{FF2B5EF4-FFF2-40B4-BE49-F238E27FC236}">
                <a16:creationId xmlns:a16="http://schemas.microsoft.com/office/drawing/2014/main" id="{0ED5CB5B-32A2-0D97-ABE7-3B541D708ABF}"/>
              </a:ext>
            </a:extLst>
          </p:cNvPr>
          <p:cNvGrpSpPr/>
          <p:nvPr/>
        </p:nvGrpSpPr>
        <p:grpSpPr>
          <a:xfrm>
            <a:off x="3684276" y="1220339"/>
            <a:ext cx="1135678" cy="774196"/>
            <a:chOff x="3684276" y="1220339"/>
            <a:chExt cx="1135678" cy="774196"/>
          </a:xfrm>
        </p:grpSpPr>
        <p:cxnSp>
          <p:nvCxnSpPr>
            <p:cNvPr id="34" name="Straight Arrow Connector 33">
              <a:extLst>
                <a:ext uri="{FF2B5EF4-FFF2-40B4-BE49-F238E27FC236}">
                  <a16:creationId xmlns:a16="http://schemas.microsoft.com/office/drawing/2014/main" id="{AAACE12B-802F-A4F6-FD37-49868DA9A123}"/>
                </a:ext>
              </a:extLst>
            </p:cNvPr>
            <p:cNvCxnSpPr>
              <a:cxnSpLocks/>
            </p:cNvCxnSpPr>
            <p:nvPr/>
          </p:nvCxnSpPr>
          <p:spPr>
            <a:xfrm flipV="1">
              <a:off x="3739415" y="1220339"/>
              <a:ext cx="0" cy="774196"/>
            </a:xfrm>
            <a:prstGeom prst="straightConnector1">
              <a:avLst/>
            </a:prstGeom>
            <a:ln w="1905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09F5174A-8597-A5F8-EADC-636F1E354086}"/>
                </a:ext>
              </a:extLst>
            </p:cNvPr>
            <p:cNvSpPr txBox="1"/>
            <p:nvPr/>
          </p:nvSpPr>
          <p:spPr>
            <a:xfrm>
              <a:off x="3684276" y="1331175"/>
              <a:ext cx="1135678" cy="276999"/>
            </a:xfrm>
            <a:prstGeom prst="rect">
              <a:avLst/>
            </a:prstGeom>
            <a:noFill/>
          </p:spPr>
          <p:txBody>
            <a:bodyPr wrap="square">
              <a:spAutoFit/>
            </a:bodyPr>
            <a:lstStyle/>
            <a:p>
              <a:pPr defTabSz="685783"/>
              <a:r>
                <a:rPr lang="id-ID" sz="1200" dirty="0">
                  <a:solidFill>
                    <a:srgbClr val="000000"/>
                  </a:solidFill>
                  <a:latin typeface="PT Sans" panose="020B0503020203020204" pitchFamily="34" charset="0"/>
                  <a:cs typeface="Palanquin" panose="020B0004020203020204" pitchFamily="34" charset="0"/>
                </a:rPr>
                <a:t>Fotosintesis</a:t>
              </a:r>
              <a:endParaRPr lang="en-US" sz="1200" dirty="0">
                <a:solidFill>
                  <a:srgbClr val="000000"/>
                </a:solidFill>
                <a:latin typeface="PT Sans" panose="020B0503020203020204" pitchFamily="34" charset="0"/>
                <a:cs typeface="Palanquin" panose="020B0004020203020204" pitchFamily="34" charset="0"/>
              </a:endParaRPr>
            </a:p>
          </p:txBody>
        </p:sp>
      </p:grpSp>
      <p:grpSp>
        <p:nvGrpSpPr>
          <p:cNvPr id="25" name="Group 24">
            <a:extLst>
              <a:ext uri="{FF2B5EF4-FFF2-40B4-BE49-F238E27FC236}">
                <a16:creationId xmlns:a16="http://schemas.microsoft.com/office/drawing/2014/main" id="{7F14BDAF-D107-B3BD-9769-EB3A9C963064}"/>
              </a:ext>
            </a:extLst>
          </p:cNvPr>
          <p:cNvGrpSpPr/>
          <p:nvPr/>
        </p:nvGrpSpPr>
        <p:grpSpPr>
          <a:xfrm>
            <a:off x="4052787" y="2194374"/>
            <a:ext cx="964306" cy="302264"/>
            <a:chOff x="4052787" y="2194374"/>
            <a:chExt cx="964306" cy="302264"/>
          </a:xfrm>
        </p:grpSpPr>
        <p:cxnSp>
          <p:nvCxnSpPr>
            <p:cNvPr id="45" name="Straight Arrow Connector 44">
              <a:extLst>
                <a:ext uri="{FF2B5EF4-FFF2-40B4-BE49-F238E27FC236}">
                  <a16:creationId xmlns:a16="http://schemas.microsoft.com/office/drawing/2014/main" id="{71ED4C7E-876B-2DA1-E3ED-8B29745A7B72}"/>
                </a:ext>
              </a:extLst>
            </p:cNvPr>
            <p:cNvCxnSpPr>
              <a:cxnSpLocks/>
              <a:stCxn id="14" idx="3"/>
              <a:endCxn id="15" idx="1"/>
            </p:cNvCxnSpPr>
            <p:nvPr/>
          </p:nvCxnSpPr>
          <p:spPr>
            <a:xfrm>
              <a:off x="4131631" y="2194374"/>
              <a:ext cx="787368"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55D21D67-08CB-3D9C-FE3A-0554B84BD5D8}"/>
                </a:ext>
              </a:extLst>
            </p:cNvPr>
            <p:cNvSpPr txBox="1"/>
            <p:nvPr/>
          </p:nvSpPr>
          <p:spPr>
            <a:xfrm>
              <a:off x="4052787" y="2219639"/>
              <a:ext cx="964306" cy="276999"/>
            </a:xfrm>
            <a:prstGeom prst="rect">
              <a:avLst/>
            </a:prstGeom>
            <a:noFill/>
          </p:spPr>
          <p:txBody>
            <a:bodyPr wrap="square">
              <a:spAutoFit/>
            </a:bodyPr>
            <a:lstStyle/>
            <a:p>
              <a:pPr algn="ctr" defTabSz="685783"/>
              <a:r>
                <a:rPr lang="id-ID" sz="1200" dirty="0">
                  <a:solidFill>
                    <a:srgbClr val="000000"/>
                  </a:solidFill>
                  <a:latin typeface="PT Sans" panose="020B0503020203020204" pitchFamily="34" charset="0"/>
                  <a:cs typeface="Palanquin" panose="020B0004020203020204" pitchFamily="34" charset="0"/>
                </a:rPr>
                <a:t>Dimakan</a:t>
              </a:r>
              <a:endParaRPr lang="en-US" sz="1200" dirty="0">
                <a:solidFill>
                  <a:srgbClr val="000000"/>
                </a:solidFill>
                <a:latin typeface="PT Sans" panose="020B0503020203020204" pitchFamily="34" charset="0"/>
                <a:cs typeface="Palanquin" panose="020B0004020203020204" pitchFamily="34" charset="0"/>
              </a:endParaRPr>
            </a:p>
          </p:txBody>
        </p:sp>
      </p:grpSp>
      <p:grpSp>
        <p:nvGrpSpPr>
          <p:cNvPr id="4" name="Group 3">
            <a:extLst>
              <a:ext uri="{FF2B5EF4-FFF2-40B4-BE49-F238E27FC236}">
                <a16:creationId xmlns:a16="http://schemas.microsoft.com/office/drawing/2014/main" id="{D765F629-9304-4B89-08DD-2A115E321D67}"/>
              </a:ext>
            </a:extLst>
          </p:cNvPr>
          <p:cNvGrpSpPr/>
          <p:nvPr/>
        </p:nvGrpSpPr>
        <p:grpSpPr>
          <a:xfrm>
            <a:off x="5665886" y="764735"/>
            <a:ext cx="1172672" cy="285345"/>
            <a:chOff x="5665886" y="764735"/>
            <a:chExt cx="1172672" cy="285345"/>
          </a:xfrm>
        </p:grpSpPr>
        <p:cxnSp>
          <p:nvCxnSpPr>
            <p:cNvPr id="49" name="Straight Arrow Connector 48">
              <a:extLst>
                <a:ext uri="{FF2B5EF4-FFF2-40B4-BE49-F238E27FC236}">
                  <a16:creationId xmlns:a16="http://schemas.microsoft.com/office/drawing/2014/main" id="{CD44EB4C-CF78-836E-205D-30D6D2FADD17}"/>
                </a:ext>
              </a:extLst>
            </p:cNvPr>
            <p:cNvCxnSpPr>
              <a:cxnSpLocks/>
              <a:stCxn id="8" idx="1"/>
              <a:endCxn id="10" idx="3"/>
            </p:cNvCxnSpPr>
            <p:nvPr/>
          </p:nvCxnSpPr>
          <p:spPr>
            <a:xfrm flipH="1">
              <a:off x="5665886" y="1050080"/>
              <a:ext cx="1081729" cy="0"/>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D254DDB0-CADF-1400-2737-F4DA56CF9239}"/>
                </a:ext>
              </a:extLst>
            </p:cNvPr>
            <p:cNvSpPr txBox="1"/>
            <p:nvPr/>
          </p:nvSpPr>
          <p:spPr>
            <a:xfrm>
              <a:off x="5665887" y="764735"/>
              <a:ext cx="1172671" cy="276999"/>
            </a:xfrm>
            <a:prstGeom prst="rect">
              <a:avLst/>
            </a:prstGeom>
            <a:noFill/>
          </p:spPr>
          <p:txBody>
            <a:bodyPr wrap="square">
              <a:spAutoFit/>
            </a:bodyPr>
            <a:lstStyle/>
            <a:p>
              <a:pPr algn="ctr" defTabSz="685783"/>
              <a:r>
                <a:rPr lang="id-ID" sz="1200" dirty="0">
                  <a:solidFill>
                    <a:srgbClr val="000000"/>
                  </a:solidFill>
                  <a:latin typeface="PT Sans" panose="020B0503020203020204" pitchFamily="34" charset="0"/>
                  <a:cs typeface="Palanquin" panose="020B0004020203020204" pitchFamily="34" charset="0"/>
                </a:rPr>
                <a:t>Pembakaran</a:t>
              </a:r>
              <a:endParaRPr lang="en-US" sz="1200" dirty="0">
                <a:solidFill>
                  <a:srgbClr val="0C4F72"/>
                </a:solidFill>
                <a:latin typeface="PT Sans" panose="020B0503020203020204" pitchFamily="34" charset="0"/>
                <a:cs typeface="Palanquin" panose="020B0004020203020204" pitchFamily="34" charset="0"/>
              </a:endParaRPr>
            </a:p>
          </p:txBody>
        </p:sp>
      </p:grpSp>
      <p:cxnSp>
        <p:nvCxnSpPr>
          <p:cNvPr id="56" name="Straight Arrow Connector 55">
            <a:extLst>
              <a:ext uri="{FF2B5EF4-FFF2-40B4-BE49-F238E27FC236}">
                <a16:creationId xmlns:a16="http://schemas.microsoft.com/office/drawing/2014/main" id="{F57B4C4B-6CC8-4838-1FE9-0CDC3A27B57D}"/>
              </a:ext>
            </a:extLst>
          </p:cNvPr>
          <p:cNvCxnSpPr>
            <a:cxnSpLocks/>
            <a:stCxn id="16" idx="3"/>
            <a:endCxn id="17" idx="1"/>
          </p:cNvCxnSpPr>
          <p:nvPr/>
        </p:nvCxnSpPr>
        <p:spPr>
          <a:xfrm>
            <a:off x="6094062" y="4062192"/>
            <a:ext cx="1105941" cy="0"/>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ABC22603-63B4-779D-8399-662EFF516D16}"/>
              </a:ext>
            </a:extLst>
          </p:cNvPr>
          <p:cNvCxnSpPr>
            <a:cxnSpLocks/>
            <a:stCxn id="17" idx="0"/>
            <a:endCxn id="8" idx="2"/>
          </p:cNvCxnSpPr>
          <p:nvPr/>
        </p:nvCxnSpPr>
        <p:spPr>
          <a:xfrm flipV="1">
            <a:off x="7726986" y="1220339"/>
            <a:ext cx="0" cy="2671593"/>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C28B48E4-DED3-CC2B-F8BF-E764FB832269}"/>
              </a:ext>
            </a:extLst>
          </p:cNvPr>
          <p:cNvCxnSpPr>
            <a:cxnSpLocks/>
          </p:cNvCxnSpPr>
          <p:nvPr/>
        </p:nvCxnSpPr>
        <p:spPr>
          <a:xfrm>
            <a:off x="5337697" y="2377371"/>
            <a:ext cx="0" cy="1514560"/>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2B60F01-A474-1ED4-4611-7C9186C09045}"/>
              </a:ext>
            </a:extLst>
          </p:cNvPr>
          <p:cNvGrpSpPr/>
          <p:nvPr/>
        </p:nvGrpSpPr>
        <p:grpSpPr>
          <a:xfrm>
            <a:off x="5325149" y="1218858"/>
            <a:ext cx="1006059" cy="774196"/>
            <a:chOff x="5325149" y="1218858"/>
            <a:chExt cx="1006059" cy="774196"/>
          </a:xfrm>
        </p:grpSpPr>
        <p:sp>
          <p:nvSpPr>
            <p:cNvPr id="54" name="TextBox 53">
              <a:extLst>
                <a:ext uri="{FF2B5EF4-FFF2-40B4-BE49-F238E27FC236}">
                  <a16:creationId xmlns:a16="http://schemas.microsoft.com/office/drawing/2014/main" id="{0BC91CC6-01B1-3688-5962-4486EAE13F2D}"/>
                </a:ext>
              </a:extLst>
            </p:cNvPr>
            <p:cNvSpPr txBox="1"/>
            <p:nvPr/>
          </p:nvSpPr>
          <p:spPr>
            <a:xfrm>
              <a:off x="5325149" y="1305727"/>
              <a:ext cx="1006059" cy="276999"/>
            </a:xfrm>
            <a:prstGeom prst="rect">
              <a:avLst/>
            </a:prstGeom>
            <a:noFill/>
          </p:spPr>
          <p:txBody>
            <a:bodyPr wrap="square">
              <a:spAutoFit/>
            </a:bodyPr>
            <a:lstStyle/>
            <a:p>
              <a:pPr defTabSz="685783"/>
              <a:r>
                <a:rPr lang="id-ID" sz="1200" dirty="0">
                  <a:solidFill>
                    <a:srgbClr val="000000"/>
                  </a:solidFill>
                  <a:latin typeface="PT Sans" panose="020B0503020203020204" pitchFamily="34" charset="0"/>
                  <a:cs typeface="Palanquin" panose="020B0004020203020204" pitchFamily="34" charset="0"/>
                </a:rPr>
                <a:t>Respirasi</a:t>
              </a:r>
              <a:endParaRPr lang="en-US" sz="1200" dirty="0">
                <a:solidFill>
                  <a:srgbClr val="000000"/>
                </a:solidFill>
                <a:latin typeface="PT Sans" panose="020B0503020203020204" pitchFamily="34" charset="0"/>
                <a:cs typeface="Palanquin" panose="020B0004020203020204" pitchFamily="34" charset="0"/>
              </a:endParaRPr>
            </a:p>
          </p:txBody>
        </p:sp>
        <p:cxnSp>
          <p:nvCxnSpPr>
            <p:cNvPr id="99" name="Straight Arrow Connector 98">
              <a:extLst>
                <a:ext uri="{FF2B5EF4-FFF2-40B4-BE49-F238E27FC236}">
                  <a16:creationId xmlns:a16="http://schemas.microsoft.com/office/drawing/2014/main" id="{C0B26AFB-7685-D544-0239-B364734ADACF}"/>
                </a:ext>
              </a:extLst>
            </p:cNvPr>
            <p:cNvCxnSpPr>
              <a:cxnSpLocks/>
            </p:cNvCxnSpPr>
            <p:nvPr/>
          </p:nvCxnSpPr>
          <p:spPr>
            <a:xfrm flipV="1">
              <a:off x="5337697" y="1218858"/>
              <a:ext cx="0" cy="774196"/>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102" name="Picture 101">
            <a:extLst>
              <a:ext uri="{FF2B5EF4-FFF2-40B4-BE49-F238E27FC236}">
                <a16:creationId xmlns:a16="http://schemas.microsoft.com/office/drawing/2014/main" id="{76884D26-5D98-4EBF-CACC-2AE1D8B49F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12426420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500"/>
                                        <p:tgtEl>
                                          <p:spTgt spid="27"/>
                                        </p:tgtEl>
                                      </p:cBhvr>
                                    </p:animEffect>
                                  </p:childTnLst>
                                </p:cTn>
                              </p:par>
                            </p:childTnLst>
                          </p:cTn>
                        </p:par>
                        <p:par>
                          <p:cTn id="37" fill="hold">
                            <p:stCondLst>
                              <p:cond delay="500"/>
                            </p:stCondLst>
                            <p:childTnLst>
                              <p:par>
                                <p:cTn id="38" presetID="22" presetClass="entr" presetSubtype="4"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down)">
                                      <p:cBhvr>
                                        <p:cTn id="40" dur="500"/>
                                        <p:tgtEl>
                                          <p:spTgt spid="28"/>
                                        </p:tgtEl>
                                      </p:cBhvr>
                                    </p:animEffect>
                                  </p:childTnLst>
                                </p:cTn>
                              </p:par>
                            </p:childTnLst>
                          </p:cTn>
                        </p:par>
                        <p:par>
                          <p:cTn id="41" fill="hold">
                            <p:stCondLst>
                              <p:cond delay="1000"/>
                            </p:stCondLst>
                            <p:childTnLst>
                              <p:par>
                                <p:cTn id="42" presetID="22" presetClass="entr" presetSubtype="4"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childTnLst>
                          </p:cTn>
                        </p:par>
                        <p:par>
                          <p:cTn id="45" fill="hold">
                            <p:stCondLst>
                              <p:cond delay="1500"/>
                            </p:stCondLst>
                            <p:childTnLst>
                              <p:par>
                                <p:cTn id="46" presetID="2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down)">
                                      <p:cBhvr>
                                        <p:cTn id="53" dur="500"/>
                                        <p:tgtEl>
                                          <p:spTgt spid="18"/>
                                        </p:tgtEl>
                                      </p:cBhvr>
                                    </p:animEffect>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childTnLst>
                          </p:cTn>
                        </p:par>
                        <p:par>
                          <p:cTn id="58" fill="hold">
                            <p:stCondLst>
                              <p:cond delay="1000"/>
                            </p:stCondLst>
                            <p:childTnLst>
                              <p:par>
                                <p:cTn id="59" presetID="22" presetClass="entr" presetSubtype="1"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up)">
                                      <p:cBhvr>
                                        <p:cTn id="61" dur="500"/>
                                        <p:tgtEl>
                                          <p:spTgt spid="41"/>
                                        </p:tgtEl>
                                      </p:cBhvr>
                                    </p:animEffect>
                                  </p:childTnLst>
                                </p:cTn>
                              </p:par>
                            </p:childTnLst>
                          </p:cTn>
                        </p:par>
                        <p:par>
                          <p:cTn id="62" fill="hold">
                            <p:stCondLst>
                              <p:cond delay="1500"/>
                            </p:stCondLst>
                            <p:childTnLst>
                              <p:par>
                                <p:cTn id="63" presetID="22" presetClass="entr" presetSubtype="1"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500"/>
                                        <p:tgtEl>
                                          <p:spTgt spid="16"/>
                                        </p:tgtEl>
                                      </p:cBhvr>
                                    </p:animEffect>
                                  </p:childTnLst>
                                </p:cTn>
                              </p:par>
                            </p:childTnLst>
                          </p:cTn>
                        </p:par>
                        <p:par>
                          <p:cTn id="66" fill="hold">
                            <p:stCondLst>
                              <p:cond delay="2000"/>
                            </p:stCondLst>
                            <p:childTnLst>
                              <p:par>
                                <p:cTn id="67" presetID="22" presetClass="entr" presetSubtype="1"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left)">
                                      <p:cBhvr>
                                        <p:cTn id="78" dur="500"/>
                                        <p:tgtEl>
                                          <p:spTgt spid="15"/>
                                        </p:tgtEl>
                                      </p:cBhvr>
                                    </p:animEffect>
                                  </p:childTnLst>
                                </p:cTn>
                              </p:par>
                            </p:childTnLst>
                          </p:cTn>
                        </p:par>
                        <p:par>
                          <p:cTn id="79" fill="hold">
                            <p:stCondLst>
                              <p:cond delay="1000"/>
                            </p:stCondLst>
                            <p:childTnLst>
                              <p:par>
                                <p:cTn id="80" presetID="22" presetClass="entr" presetSubtype="1" fill="hold" nodeType="after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up)">
                                      <p:cBhvr>
                                        <p:cTn id="82" dur="500"/>
                                        <p:tgtEl>
                                          <p:spTgt spid="96"/>
                                        </p:tgtEl>
                                      </p:cBhvr>
                                    </p:animEffect>
                                  </p:childTnLst>
                                </p:cTn>
                              </p:par>
                            </p:childTnLst>
                          </p:cTn>
                        </p:par>
                        <p:par>
                          <p:cTn id="83" fill="hold">
                            <p:stCondLst>
                              <p:cond delay="1500"/>
                            </p:stCondLst>
                            <p:childTnLst>
                              <p:par>
                                <p:cTn id="84" presetID="22" presetClass="entr" presetSubtype="4"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wipe(left)">
                                      <p:cBhvr>
                                        <p:cTn id="91" dur="500"/>
                                        <p:tgtEl>
                                          <p:spTgt spid="56"/>
                                        </p:tgtEl>
                                      </p:cBhvr>
                                    </p:animEffect>
                                  </p:childTnLst>
                                </p:cTn>
                              </p:par>
                            </p:childTnLst>
                          </p:cTn>
                        </p:par>
                        <p:par>
                          <p:cTn id="92" fill="hold">
                            <p:stCondLst>
                              <p:cond delay="500"/>
                            </p:stCondLst>
                            <p:childTnLst>
                              <p:par>
                                <p:cTn id="93" presetID="2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left)">
                                      <p:cBhvr>
                                        <p:cTn id="95" dur="500"/>
                                        <p:tgtEl>
                                          <p:spTgt spid="1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nodeType="click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wipe(down)">
                                      <p:cBhvr>
                                        <p:cTn id="100" dur="500"/>
                                        <p:tgtEl>
                                          <p:spTgt spid="62"/>
                                        </p:tgtEl>
                                      </p:cBhvr>
                                    </p:animEffect>
                                  </p:childTnLst>
                                </p:cTn>
                              </p:par>
                            </p:childTnLst>
                          </p:cTn>
                        </p:par>
                        <p:par>
                          <p:cTn id="101" fill="hold">
                            <p:stCondLst>
                              <p:cond delay="500"/>
                            </p:stCondLst>
                            <p:childTnLst>
                              <p:par>
                                <p:cTn id="102" presetID="22" presetClass="entr" presetSubtype="4" fill="hold" grpId="0" nodeType="after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wipe(down)">
                                      <p:cBhvr>
                                        <p:cTn id="104" dur="500"/>
                                        <p:tgtEl>
                                          <p:spTgt spid="8"/>
                                        </p:tgtEl>
                                      </p:cBhvr>
                                    </p:animEffect>
                                  </p:childTnLst>
                                </p:cTn>
                              </p:par>
                            </p:childTnLst>
                          </p:cTn>
                        </p:par>
                        <p:par>
                          <p:cTn id="105" fill="hold">
                            <p:stCondLst>
                              <p:cond delay="1000"/>
                            </p:stCondLst>
                            <p:childTnLst>
                              <p:par>
                                <p:cTn id="106" presetID="22" presetClass="entr" presetSubtype="2" fill="hold" nodeType="after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wipe(right)">
                                      <p:cBhvr>
                                        <p:cTn id="108" dur="500"/>
                                        <p:tgtEl>
                                          <p:spTgt spid="4"/>
                                        </p:tgtEl>
                                      </p:cBhvr>
                                    </p:animEffect>
                                  </p:childTnLst>
                                </p:cTn>
                              </p:par>
                            </p:childTnLst>
                          </p:cTn>
                        </p:par>
                        <p:par>
                          <p:cTn id="109" fill="hold">
                            <p:stCondLst>
                              <p:cond delay="1500"/>
                            </p:stCondLst>
                            <p:childTnLst>
                              <p:par>
                                <p:cTn id="110" presetID="22" presetClass="entr" presetSubtype="2" fill="hold" nodeType="afterEffect">
                                  <p:stCondLst>
                                    <p:cond delay="0"/>
                                  </p:stCondLst>
                                  <p:childTnLst>
                                    <p:set>
                                      <p:cBhvr>
                                        <p:cTn id="111" dur="1" fill="hold">
                                          <p:stCondLst>
                                            <p:cond delay="0"/>
                                          </p:stCondLst>
                                        </p:cTn>
                                        <p:tgtEl>
                                          <p:spTgt spid="3"/>
                                        </p:tgtEl>
                                        <p:attrNameLst>
                                          <p:attrName>style.visibility</p:attrName>
                                        </p:attrNameLst>
                                      </p:cBhvr>
                                      <p:to>
                                        <p:strVal val="visible"/>
                                      </p:to>
                                    </p:set>
                                    <p:animEffect transition="in" filter="wipe(right)">
                                      <p:cBhvr>
                                        <p:cTn id="1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4"/>
          <p:cNvSpPr/>
          <p:nvPr/>
        </p:nvSpPr>
        <p:spPr>
          <a:xfrm>
            <a:off x="-988975" y="-346275"/>
            <a:ext cx="4253100" cy="4253100"/>
          </a:xfrm>
          <a:prstGeom prst="ellipse">
            <a:avLst/>
          </a:prstGeom>
          <a:solidFill>
            <a:schemeClr val="accent2">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52" name="Google Shape;252;p34"/>
          <p:cNvSpPr txBox="1">
            <a:spLocks noGrp="1"/>
          </p:cNvSpPr>
          <p:nvPr>
            <p:ph type="title"/>
          </p:nvPr>
        </p:nvSpPr>
        <p:spPr>
          <a:xfrm>
            <a:off x="2679407" y="2183881"/>
            <a:ext cx="5751267" cy="755400"/>
          </a:xfrm>
          <a:prstGeom prst="rect">
            <a:avLst/>
          </a:prstGeom>
        </p:spPr>
        <p:txBody>
          <a:bodyPr spcFirstLastPara="1" wrap="square" lIns="91425" tIns="91425" rIns="91425" bIns="91425" anchor="ctr" anchorCtr="0">
            <a:noAutofit/>
          </a:bodyPr>
          <a:lstStyle/>
          <a:p>
            <a:r>
              <a:rPr lang="en-US" sz="4000" dirty="0" err="1">
                <a:latin typeface="PT Sans" panose="020B0503020203020204" pitchFamily="34" charset="0"/>
                <a:cs typeface="Calibri" panose="020F0502020204030204" pitchFamily="34" charset="0"/>
              </a:rPr>
              <a:t>Komponen</a:t>
            </a:r>
            <a:r>
              <a:rPr lang="en-US" sz="4000" dirty="0">
                <a:latin typeface="PT Sans" panose="020B0503020203020204" pitchFamily="34" charset="0"/>
                <a:cs typeface="Calibri" panose="020F0502020204030204" pitchFamily="34" charset="0"/>
              </a:rPr>
              <a:t> </a:t>
            </a:r>
            <a:r>
              <a:rPr lang="en-US" sz="4000" dirty="0" err="1">
                <a:latin typeface="PT Sans" panose="020B0503020203020204" pitchFamily="34" charset="0"/>
                <a:cs typeface="Calibri" panose="020F0502020204030204" pitchFamily="34" charset="0"/>
              </a:rPr>
              <a:t>Ekosistem</a:t>
            </a:r>
            <a:endParaRPr sz="4000" dirty="0">
              <a:latin typeface="PT Sans" panose="020B0503020203020204" pitchFamily="34" charset="0"/>
              <a:cs typeface="Calibri" panose="020F0502020204030204" pitchFamily="34" charset="0"/>
            </a:endParaRPr>
          </a:p>
        </p:txBody>
      </p:sp>
      <p:sp>
        <p:nvSpPr>
          <p:cNvPr id="253" name="Google Shape;253;p34"/>
          <p:cNvSpPr txBox="1">
            <a:spLocks noGrp="1"/>
          </p:cNvSpPr>
          <p:nvPr>
            <p:ph type="title" idx="2"/>
          </p:nvPr>
        </p:nvSpPr>
        <p:spPr>
          <a:xfrm>
            <a:off x="3730874" y="842963"/>
            <a:ext cx="4699800" cy="1413300"/>
          </a:xfrm>
          <a:prstGeom prst="rect">
            <a:avLst/>
          </a:prstGeom>
        </p:spPr>
        <p:txBody>
          <a:bodyPr spcFirstLastPara="1" wrap="square" lIns="91425" tIns="91425" rIns="91425" bIns="91425" anchor="t" anchorCtr="0">
            <a:noAutofit/>
          </a:bodyPr>
          <a:lstStyle/>
          <a:p>
            <a:r>
              <a:rPr lang="id-ID" dirty="0">
                <a:latin typeface="PT Sans" panose="020B0503020203020204" pitchFamily="34" charset="0"/>
                <a:cs typeface="Calibri" panose="020F0502020204030204" pitchFamily="34" charset="0"/>
              </a:rPr>
              <a:t>A</a:t>
            </a:r>
            <a:endParaRPr dirty="0">
              <a:latin typeface="PT Sans" panose="020B0503020203020204" pitchFamily="34" charset="0"/>
              <a:cs typeface="Calibri" panose="020F0502020204030204" pitchFamily="34" charset="0"/>
            </a:endParaRPr>
          </a:p>
        </p:txBody>
      </p:sp>
      <p:sp>
        <p:nvSpPr>
          <p:cNvPr id="254" name="Google Shape;254;p34"/>
          <p:cNvSpPr txBox="1">
            <a:spLocks noGrp="1"/>
          </p:cNvSpPr>
          <p:nvPr>
            <p:ph type="subTitle" idx="1"/>
          </p:nvPr>
        </p:nvSpPr>
        <p:spPr>
          <a:xfrm>
            <a:off x="3637676" y="2939280"/>
            <a:ext cx="4699800" cy="1047757"/>
          </a:xfrm>
          <a:prstGeom prst="rect">
            <a:avLst/>
          </a:prstGeom>
        </p:spPr>
        <p:txBody>
          <a:bodyPr spcFirstLastPara="1" wrap="square" lIns="91425" tIns="91425" rIns="91425" bIns="91425" anchor="t" anchorCtr="0">
            <a:noAutofit/>
          </a:bodyPr>
          <a:lstStyle/>
          <a:p>
            <a:pPr marL="0" indent="0"/>
            <a:r>
              <a:rPr lang="en-US" sz="1800" dirty="0" err="1">
                <a:solidFill>
                  <a:srgbClr val="000000"/>
                </a:solidFill>
                <a:latin typeface="PT Sans" panose="020B0503020203020204" pitchFamily="34" charset="0"/>
                <a:cs typeface="Calibri" panose="020F0502020204030204" pitchFamily="34" charset="0"/>
              </a:rPr>
              <a:t>Semua</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ekosistem</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baik</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ekosistem</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daratan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terestrial</a:t>
            </a:r>
            <a:r>
              <a:rPr lang="en-US" sz="1800" dirty="0">
                <a:solidFill>
                  <a:srgbClr val="000000"/>
                </a:solidFill>
                <a:latin typeface="PT Sans" panose="020B0503020203020204" pitchFamily="34" charset="0"/>
                <a:cs typeface="Calibri" panose="020F0502020204030204" pitchFamily="34" charset="0"/>
              </a:rPr>
              <a:t>)</a:t>
            </a:r>
            <a:r>
              <a:rPr lang="id-ID"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maupun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ekosistem</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perairan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akuatik</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tersusun</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dari</a:t>
            </a:r>
            <a:r>
              <a:rPr lang="en-US" sz="1800" dirty="0">
                <a:solidFill>
                  <a:srgbClr val="000000"/>
                </a:solidFill>
                <a:latin typeface="PT Sans" panose="020B0503020203020204" pitchFamily="34" charset="0"/>
                <a:cs typeface="Calibri" panose="020F0502020204030204" pitchFamily="34" charset="0"/>
              </a:rPr>
              <a:t> </a:t>
            </a:r>
            <a:r>
              <a:rPr lang="en-US" sz="1800" dirty="0" err="1">
                <a:solidFill>
                  <a:srgbClr val="000000"/>
                </a:solidFill>
                <a:latin typeface="PT Sans" panose="020B0503020203020204" pitchFamily="34" charset="0"/>
                <a:cs typeface="Calibri" panose="020F0502020204030204" pitchFamily="34" charset="0"/>
              </a:rPr>
              <a:t>komponen</a:t>
            </a:r>
            <a:r>
              <a:rPr lang="id-ID" sz="1800" dirty="0">
                <a:solidFill>
                  <a:srgbClr val="000000"/>
                </a:solidFill>
                <a:latin typeface="PT Sans" panose="020B0503020203020204" pitchFamily="34" charset="0"/>
                <a:cs typeface="Calibri" panose="020F0502020204030204" pitchFamily="34" charset="0"/>
              </a:rPr>
              <a:t>-</a:t>
            </a:r>
            <a:r>
              <a:rPr lang="en-US" sz="1800" dirty="0" err="1">
                <a:solidFill>
                  <a:srgbClr val="000000"/>
                </a:solidFill>
                <a:latin typeface="PT Sans" panose="020B0503020203020204" pitchFamily="34" charset="0"/>
                <a:cs typeface="Calibri" panose="020F0502020204030204" pitchFamily="34" charset="0"/>
              </a:rPr>
              <a:t>komponen</a:t>
            </a:r>
            <a:r>
              <a:rPr lang="en-US" sz="1800" dirty="0">
                <a:solidFill>
                  <a:srgbClr val="000000"/>
                </a:solidFill>
                <a:latin typeface="PT Sans" panose="020B0503020203020204" pitchFamily="34" charset="0"/>
                <a:cs typeface="Calibri" panose="020F0502020204030204" pitchFamily="34" charset="0"/>
              </a:rPr>
              <a:t>.</a:t>
            </a:r>
          </a:p>
        </p:txBody>
      </p:sp>
      <p:grpSp>
        <p:nvGrpSpPr>
          <p:cNvPr id="255" name="Google Shape;255;p34"/>
          <p:cNvGrpSpPr/>
          <p:nvPr/>
        </p:nvGrpSpPr>
        <p:grpSpPr>
          <a:xfrm flipH="1">
            <a:off x="1409253" y="716336"/>
            <a:ext cx="2230194" cy="2224314"/>
            <a:chOff x="6807950" y="3072775"/>
            <a:chExt cx="2165350" cy="2165350"/>
          </a:xfrm>
        </p:grpSpPr>
        <p:sp>
          <p:nvSpPr>
            <p:cNvPr id="256" name="Google Shape;256;p34"/>
            <p:cNvSpPr/>
            <p:nvPr/>
          </p:nvSpPr>
          <p:spPr>
            <a:xfrm>
              <a:off x="6807950" y="3072775"/>
              <a:ext cx="1540825" cy="1536700"/>
            </a:xfrm>
            <a:custGeom>
              <a:avLst/>
              <a:gdLst/>
              <a:ahLst/>
              <a:cxnLst/>
              <a:rect l="l" t="t" r="r" b="b"/>
              <a:pathLst>
                <a:path w="61633" h="61468" fill="none" extrusionOk="0">
                  <a:moveTo>
                    <a:pt x="61632" y="30734"/>
                  </a:moveTo>
                  <a:cubicBezTo>
                    <a:pt x="61632" y="47827"/>
                    <a:pt x="47827" y="61468"/>
                    <a:pt x="30734" y="61468"/>
                  </a:cubicBezTo>
                  <a:cubicBezTo>
                    <a:pt x="13806" y="61468"/>
                    <a:pt x="1" y="47827"/>
                    <a:pt x="1" y="30734"/>
                  </a:cubicBezTo>
                  <a:cubicBezTo>
                    <a:pt x="1" y="13806"/>
                    <a:pt x="13806" y="0"/>
                    <a:pt x="30734" y="0"/>
                  </a:cubicBezTo>
                  <a:cubicBezTo>
                    <a:pt x="47827" y="0"/>
                    <a:pt x="61632" y="13806"/>
                    <a:pt x="61632" y="30734"/>
                  </a:cubicBezTo>
                  <a:close/>
                </a:path>
              </a:pathLst>
            </a:custGeom>
            <a:noFill/>
            <a:ln w="28575" cap="rnd" cmpd="sng">
              <a:solidFill>
                <a:schemeClr val="dk1"/>
              </a:solidFill>
              <a:prstDash val="solid"/>
              <a:miter lim="164351"/>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57" name="Google Shape;257;p34"/>
            <p:cNvSpPr/>
            <p:nvPr/>
          </p:nvSpPr>
          <p:spPr>
            <a:xfrm>
              <a:off x="6968200" y="3233000"/>
              <a:ext cx="1220325" cy="1220350"/>
            </a:xfrm>
            <a:custGeom>
              <a:avLst/>
              <a:gdLst/>
              <a:ahLst/>
              <a:cxnLst/>
              <a:rect l="l" t="t" r="r" b="b"/>
              <a:pathLst>
                <a:path w="48813" h="48814" fill="none" extrusionOk="0">
                  <a:moveTo>
                    <a:pt x="48813" y="24325"/>
                  </a:moveTo>
                  <a:cubicBezTo>
                    <a:pt x="48813" y="37802"/>
                    <a:pt x="37801" y="48814"/>
                    <a:pt x="24324" y="48814"/>
                  </a:cubicBezTo>
                  <a:cubicBezTo>
                    <a:pt x="10847" y="48814"/>
                    <a:pt x="0" y="37802"/>
                    <a:pt x="0" y="24325"/>
                  </a:cubicBezTo>
                  <a:cubicBezTo>
                    <a:pt x="0" y="10848"/>
                    <a:pt x="10847" y="1"/>
                    <a:pt x="24324" y="1"/>
                  </a:cubicBezTo>
                  <a:cubicBezTo>
                    <a:pt x="37801" y="1"/>
                    <a:pt x="48813" y="10848"/>
                    <a:pt x="48813" y="24325"/>
                  </a:cubicBezTo>
                  <a:close/>
                </a:path>
              </a:pathLst>
            </a:custGeom>
            <a:noFill/>
            <a:ln w="28575" cap="rnd" cmpd="sng">
              <a:solidFill>
                <a:schemeClr val="dk1"/>
              </a:solidFill>
              <a:prstDash val="solid"/>
              <a:miter lim="164351"/>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58" name="Google Shape;258;p34"/>
            <p:cNvSpPr/>
            <p:nvPr/>
          </p:nvSpPr>
          <p:spPr>
            <a:xfrm>
              <a:off x="8061125" y="4325950"/>
              <a:ext cx="912175" cy="912175"/>
            </a:xfrm>
            <a:custGeom>
              <a:avLst/>
              <a:gdLst/>
              <a:ahLst/>
              <a:cxnLst/>
              <a:rect l="l" t="t" r="r" b="b"/>
              <a:pathLst>
                <a:path w="36487" h="36487" fill="none" extrusionOk="0">
                  <a:moveTo>
                    <a:pt x="35172" y="35172"/>
                  </a:moveTo>
                  <a:lnTo>
                    <a:pt x="35172" y="35172"/>
                  </a:lnTo>
                  <a:cubicBezTo>
                    <a:pt x="33857" y="36487"/>
                    <a:pt x="31721" y="36487"/>
                    <a:pt x="30406" y="35172"/>
                  </a:cubicBezTo>
                  <a:lnTo>
                    <a:pt x="1" y="4767"/>
                  </a:lnTo>
                  <a:lnTo>
                    <a:pt x="4931" y="1"/>
                  </a:lnTo>
                  <a:lnTo>
                    <a:pt x="35172" y="30242"/>
                  </a:lnTo>
                  <a:cubicBezTo>
                    <a:pt x="36487" y="31556"/>
                    <a:pt x="36487" y="33857"/>
                    <a:pt x="35172" y="35172"/>
                  </a:cubicBezTo>
                  <a:close/>
                </a:path>
              </a:pathLst>
            </a:custGeom>
            <a:noFill/>
            <a:ln w="28575" cap="rnd" cmpd="sng">
              <a:solidFill>
                <a:schemeClr val="dk1"/>
              </a:solidFill>
              <a:prstDash val="solid"/>
              <a:miter lim="164351"/>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sp>
        <p:nvSpPr>
          <p:cNvPr id="260" name="Google Shape;260;p34"/>
          <p:cNvSpPr/>
          <p:nvPr/>
        </p:nvSpPr>
        <p:spPr>
          <a:xfrm>
            <a:off x="4949450" y="-242475"/>
            <a:ext cx="1056300" cy="1056300"/>
          </a:xfrm>
          <a:prstGeom prst="ellipse">
            <a:avLst/>
          </a:prstGeom>
          <a:solidFill>
            <a:schemeClr val="bg2">
              <a:lumMod val="60000"/>
              <a:lumOff val="40000"/>
            </a:schemeClr>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61" name="Google Shape;261;p34"/>
          <p:cNvSpPr/>
          <p:nvPr/>
        </p:nvSpPr>
        <p:spPr>
          <a:xfrm>
            <a:off x="8804225" y="2637600"/>
            <a:ext cx="433500" cy="433500"/>
          </a:xfrm>
          <a:prstGeom prst="ellipse">
            <a:avLst/>
          </a:prstGeom>
          <a:solidFill>
            <a:schemeClr val="dk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pic>
        <p:nvPicPr>
          <p:cNvPr id="18" name="Picture 17">
            <a:extLst>
              <a:ext uri="{FF2B5EF4-FFF2-40B4-BE49-F238E27FC236}">
                <a16:creationId xmlns:a16="http://schemas.microsoft.com/office/drawing/2014/main" id="{E57C29D2-1DD9-E9C1-09B4-7415C86DB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5"/>
                                        </p:tgtEl>
                                        <p:attrNameLst>
                                          <p:attrName>style.visibility</p:attrName>
                                        </p:attrNameLst>
                                      </p:cBhvr>
                                      <p:to>
                                        <p:strVal val="visible"/>
                                      </p:to>
                                    </p:set>
                                    <p:anim calcmode="lin" valueType="num">
                                      <p:cBhvr additive="base">
                                        <p:cTn id="7" dur="500" fill="hold"/>
                                        <p:tgtEl>
                                          <p:spTgt spid="255"/>
                                        </p:tgtEl>
                                        <p:attrNameLst>
                                          <p:attrName>ppt_x</p:attrName>
                                        </p:attrNameLst>
                                      </p:cBhvr>
                                      <p:tavLst>
                                        <p:tav tm="0">
                                          <p:val>
                                            <p:strVal val="#ppt_x"/>
                                          </p:val>
                                        </p:tav>
                                        <p:tav tm="100000">
                                          <p:val>
                                            <p:strVal val="#ppt_x"/>
                                          </p:val>
                                        </p:tav>
                                      </p:tavLst>
                                    </p:anim>
                                    <p:anim calcmode="lin" valueType="num">
                                      <p:cBhvr additive="base">
                                        <p:cTn id="8" dur="500" fill="hold"/>
                                        <p:tgtEl>
                                          <p:spTgt spid="2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53"/>
                                        </p:tgtEl>
                                        <p:attrNameLst>
                                          <p:attrName>style.visibility</p:attrName>
                                        </p:attrNameLst>
                                      </p:cBhvr>
                                      <p:to>
                                        <p:strVal val="visible"/>
                                      </p:to>
                                    </p:set>
                                    <p:animEffect transition="in" filter="fade">
                                      <p:cBhvr>
                                        <p:cTn id="12" dur="500"/>
                                        <p:tgtEl>
                                          <p:spTgt spid="25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2"/>
                                        </p:tgtEl>
                                        <p:attrNameLst>
                                          <p:attrName>style.visibility</p:attrName>
                                        </p:attrNameLst>
                                      </p:cBhvr>
                                      <p:to>
                                        <p:strVal val="visible"/>
                                      </p:to>
                                    </p:set>
                                    <p:animEffect transition="in" filter="fade">
                                      <p:cBhvr>
                                        <p:cTn id="16" dur="500"/>
                                        <p:tgtEl>
                                          <p:spTgt spid="252"/>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54"/>
                                        </p:tgtEl>
                                        <p:attrNameLst>
                                          <p:attrName>style.visibility</p:attrName>
                                        </p:attrNameLst>
                                      </p:cBhvr>
                                      <p:to>
                                        <p:strVal val="visible"/>
                                      </p:to>
                                    </p:set>
                                    <p:anim calcmode="lin" valueType="num">
                                      <p:cBhvr additive="base">
                                        <p:cTn id="20" dur="500" fill="hold"/>
                                        <p:tgtEl>
                                          <p:spTgt spid="254"/>
                                        </p:tgtEl>
                                        <p:attrNameLst>
                                          <p:attrName>ppt_x</p:attrName>
                                        </p:attrNameLst>
                                      </p:cBhvr>
                                      <p:tavLst>
                                        <p:tav tm="0">
                                          <p:val>
                                            <p:strVal val="#ppt_x"/>
                                          </p:val>
                                        </p:tav>
                                        <p:tav tm="100000">
                                          <p:val>
                                            <p:strVal val="#ppt_x"/>
                                          </p:val>
                                        </p:tav>
                                      </p:tavLst>
                                    </p:anim>
                                    <p:anim calcmode="lin" valueType="num">
                                      <p:cBhvr additive="base">
                                        <p:cTn id="21" dur="500" fill="hold"/>
                                        <p:tgtEl>
                                          <p:spTgt spid="2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p:bldP spid="253" grpId="0"/>
      <p:bldP spid="254" grpId="0" uiExpan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CE5859E6-B60D-B9E1-3C31-EDBC26B98D94}"/>
              </a:ext>
            </a:extLst>
          </p:cNvPr>
          <p:cNvSpPr/>
          <p:nvPr/>
        </p:nvSpPr>
        <p:spPr>
          <a:xfrm>
            <a:off x="110441" y="130896"/>
            <a:ext cx="2340000" cy="369332"/>
          </a:xfrm>
          <a:prstGeom prst="rect">
            <a:avLst/>
          </a:prstGeom>
          <a:solidFill>
            <a:schemeClr val="accent2">
              <a:lumMod val="40000"/>
              <a:lumOff val="60000"/>
            </a:schemeClr>
          </a:solidFill>
          <a:effectLst>
            <a:outerShdw blurRad="50800" dist="38100" dir="8100000" algn="tr" rotWithShape="0">
              <a:prstClr val="black">
                <a:alpha val="40000"/>
              </a:prstClr>
            </a:outerShdw>
          </a:effectLst>
        </p:spPr>
        <p:txBody>
          <a:bodyPr wrap="square">
            <a:spAutoFit/>
          </a:bodyPr>
          <a:lstStyle/>
          <a:p>
            <a:pPr algn="ctr" defTabSz="685783"/>
            <a:r>
              <a:rPr lang="id-ID" sz="1800" b="1" dirty="0">
                <a:solidFill>
                  <a:srgbClr val="000000"/>
                </a:solidFill>
                <a:latin typeface="PT Sans" panose="020B0503020203020204" pitchFamily="34" charset="0"/>
                <a:cs typeface="Signika" panose="020B0604020202020204" charset="0"/>
              </a:rPr>
              <a:t>Daur Nitrogen</a:t>
            </a:r>
            <a:endParaRPr lang="id-ID" sz="1800" dirty="0">
              <a:solidFill>
                <a:srgbClr val="000000"/>
              </a:solidFill>
              <a:latin typeface="PT Sans" panose="020B0503020203020204" pitchFamily="34" charset="0"/>
              <a:cs typeface="Signika" panose="020B0604020202020204" charset="0"/>
            </a:endParaRPr>
          </a:p>
        </p:txBody>
      </p:sp>
      <p:sp>
        <p:nvSpPr>
          <p:cNvPr id="10" name="Rounded Rectangle 4">
            <a:extLst>
              <a:ext uri="{FF2B5EF4-FFF2-40B4-BE49-F238E27FC236}">
                <a16:creationId xmlns:a16="http://schemas.microsoft.com/office/drawing/2014/main" id="{491F579F-1981-FD27-EBFC-017D072538CD}"/>
              </a:ext>
            </a:extLst>
          </p:cNvPr>
          <p:cNvSpPr/>
          <p:nvPr/>
        </p:nvSpPr>
        <p:spPr>
          <a:xfrm>
            <a:off x="280373" y="839563"/>
            <a:ext cx="1637439"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Fiksasi oleh ganggang biru</a:t>
            </a:r>
          </a:p>
        </p:txBody>
      </p:sp>
      <p:sp>
        <p:nvSpPr>
          <p:cNvPr id="16" name="Rounded Rectangle 10">
            <a:extLst>
              <a:ext uri="{FF2B5EF4-FFF2-40B4-BE49-F238E27FC236}">
                <a16:creationId xmlns:a16="http://schemas.microsoft.com/office/drawing/2014/main" id="{91D4A2B3-0CEA-2E71-0C8E-02C3B90CA8BB}"/>
              </a:ext>
            </a:extLst>
          </p:cNvPr>
          <p:cNvSpPr/>
          <p:nvPr/>
        </p:nvSpPr>
        <p:spPr>
          <a:xfrm>
            <a:off x="280374" y="2226156"/>
            <a:ext cx="1637438"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Hewan di perairan</a:t>
            </a:r>
          </a:p>
        </p:txBody>
      </p:sp>
      <p:sp>
        <p:nvSpPr>
          <p:cNvPr id="38" name="Rounded Rectangle 10">
            <a:extLst>
              <a:ext uri="{FF2B5EF4-FFF2-40B4-BE49-F238E27FC236}">
                <a16:creationId xmlns:a16="http://schemas.microsoft.com/office/drawing/2014/main" id="{3955AB80-336D-CA6A-4CB4-10A85D1082D3}"/>
              </a:ext>
            </a:extLst>
          </p:cNvPr>
          <p:cNvSpPr/>
          <p:nvPr/>
        </p:nvSpPr>
        <p:spPr>
          <a:xfrm>
            <a:off x="280372" y="3806628"/>
            <a:ext cx="1637438"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Ekskresi dan pembusukan</a:t>
            </a:r>
          </a:p>
        </p:txBody>
      </p:sp>
      <p:sp>
        <p:nvSpPr>
          <p:cNvPr id="39" name="Rounded Rectangle 4">
            <a:extLst>
              <a:ext uri="{FF2B5EF4-FFF2-40B4-BE49-F238E27FC236}">
                <a16:creationId xmlns:a16="http://schemas.microsoft.com/office/drawing/2014/main" id="{DB56A02D-70B7-374C-7F3A-4AEE31B97EBF}"/>
              </a:ext>
            </a:extLst>
          </p:cNvPr>
          <p:cNvSpPr/>
          <p:nvPr/>
        </p:nvSpPr>
        <p:spPr>
          <a:xfrm>
            <a:off x="5081797" y="941720"/>
            <a:ext cx="1675891"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N</a:t>
            </a:r>
            <a:r>
              <a:rPr lang="id-ID" sz="1200" b="1" baseline="-25000" dirty="0">
                <a:solidFill>
                  <a:srgbClr val="000000"/>
                </a:solidFill>
                <a:latin typeface="PT Sans" panose="020B0503020203020204" pitchFamily="34" charset="0"/>
                <a:cs typeface="Signika" panose="020B0604020202020204" charset="0"/>
              </a:rPr>
              <a:t>2</a:t>
            </a:r>
            <a:r>
              <a:rPr lang="id-ID" sz="1200" b="1" dirty="0">
                <a:solidFill>
                  <a:srgbClr val="000000"/>
                </a:solidFill>
                <a:latin typeface="PT Sans" panose="020B0503020203020204" pitchFamily="34" charset="0"/>
                <a:cs typeface="Signika" panose="020B0604020202020204" charset="0"/>
              </a:rPr>
              <a:t> di atmosfer</a:t>
            </a:r>
          </a:p>
        </p:txBody>
      </p:sp>
      <p:sp>
        <p:nvSpPr>
          <p:cNvPr id="40" name="Rounded Rectangle 10">
            <a:extLst>
              <a:ext uri="{FF2B5EF4-FFF2-40B4-BE49-F238E27FC236}">
                <a16:creationId xmlns:a16="http://schemas.microsoft.com/office/drawing/2014/main" id="{2543E918-30FC-F421-501E-BAA0FA78412A}"/>
              </a:ext>
            </a:extLst>
          </p:cNvPr>
          <p:cNvSpPr/>
          <p:nvPr/>
        </p:nvSpPr>
        <p:spPr>
          <a:xfrm>
            <a:off x="5081796" y="1607059"/>
            <a:ext cx="167589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Fiksasi oleh bakteri</a:t>
            </a:r>
          </a:p>
        </p:txBody>
      </p:sp>
      <p:grpSp>
        <p:nvGrpSpPr>
          <p:cNvPr id="25" name="Group 24">
            <a:extLst>
              <a:ext uri="{FF2B5EF4-FFF2-40B4-BE49-F238E27FC236}">
                <a16:creationId xmlns:a16="http://schemas.microsoft.com/office/drawing/2014/main" id="{1274D69D-11BA-6FAD-51FE-90F0324F19B3}"/>
              </a:ext>
            </a:extLst>
          </p:cNvPr>
          <p:cNvGrpSpPr/>
          <p:nvPr/>
        </p:nvGrpSpPr>
        <p:grpSpPr>
          <a:xfrm>
            <a:off x="2411463" y="1454650"/>
            <a:ext cx="2059234" cy="510778"/>
            <a:chOff x="110441" y="3692522"/>
            <a:chExt cx="2654554" cy="510777"/>
          </a:xfrm>
        </p:grpSpPr>
        <p:sp>
          <p:nvSpPr>
            <p:cNvPr id="42" name="Rounded Rectangle 10">
              <a:extLst>
                <a:ext uri="{FF2B5EF4-FFF2-40B4-BE49-F238E27FC236}">
                  <a16:creationId xmlns:a16="http://schemas.microsoft.com/office/drawing/2014/main" id="{F534DE59-FAD7-67A3-D656-B334A0B21346}"/>
                </a:ext>
              </a:extLst>
            </p:cNvPr>
            <p:cNvSpPr/>
            <p:nvPr/>
          </p:nvSpPr>
          <p:spPr>
            <a:xfrm>
              <a:off x="110441" y="3692522"/>
              <a:ext cx="2654554" cy="51077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Denitrifikasi oleh bakteri</a:t>
              </a:r>
            </a:p>
            <a:p>
              <a:pPr algn="ctr" defTabSz="685783"/>
              <a:r>
                <a:rPr lang="id-ID" sz="1200" b="1" dirty="0">
                  <a:solidFill>
                    <a:srgbClr val="000000"/>
                  </a:solidFill>
                  <a:latin typeface="PT Sans" panose="020B0503020203020204" pitchFamily="34" charset="0"/>
                  <a:cs typeface="Signika" panose="020B0604020202020204" charset="0"/>
                </a:rPr>
                <a:t>NO</a:t>
              </a:r>
              <a:r>
                <a:rPr lang="id-ID" sz="1200" b="1" baseline="-25000" dirty="0">
                  <a:solidFill>
                    <a:srgbClr val="000000"/>
                  </a:solidFill>
                  <a:latin typeface="PT Sans" panose="020B0503020203020204" pitchFamily="34" charset="0"/>
                  <a:cs typeface="Signika" panose="020B0604020202020204" charset="0"/>
                </a:rPr>
                <a:t>3</a:t>
              </a:r>
              <a:r>
                <a:rPr lang="id-ID" sz="1200" b="1" dirty="0">
                  <a:solidFill>
                    <a:srgbClr val="000000"/>
                  </a:solidFill>
                  <a:latin typeface="PT Sans" panose="020B0503020203020204" pitchFamily="34" charset="0"/>
                  <a:cs typeface="Signika" panose="020B0604020202020204" charset="0"/>
                </a:rPr>
                <a:t>           N</a:t>
              </a:r>
              <a:r>
                <a:rPr lang="id-ID" sz="1200" b="1" baseline="-25000" dirty="0">
                  <a:solidFill>
                    <a:srgbClr val="000000"/>
                  </a:solidFill>
                  <a:latin typeface="PT Sans" panose="020B0503020203020204" pitchFamily="34" charset="0"/>
                  <a:cs typeface="Signika" panose="020B0604020202020204" charset="0"/>
                </a:rPr>
                <a:t>2</a:t>
              </a:r>
              <a:endParaRPr lang="id-ID" sz="1200" b="1" dirty="0">
                <a:solidFill>
                  <a:srgbClr val="000000"/>
                </a:solidFill>
                <a:latin typeface="PT Sans" panose="020B0503020203020204" pitchFamily="34" charset="0"/>
                <a:cs typeface="Signika" panose="020B0604020202020204" charset="0"/>
              </a:endParaRPr>
            </a:p>
          </p:txBody>
        </p:sp>
        <p:cxnSp>
          <p:nvCxnSpPr>
            <p:cNvPr id="18" name="Straight Arrow Connector 17">
              <a:extLst>
                <a:ext uri="{FF2B5EF4-FFF2-40B4-BE49-F238E27FC236}">
                  <a16:creationId xmlns:a16="http://schemas.microsoft.com/office/drawing/2014/main" id="{94B0C590-29C4-799F-7401-46EEDD9C56DA}"/>
                </a:ext>
              </a:extLst>
            </p:cNvPr>
            <p:cNvCxnSpPr>
              <a:cxnSpLocks/>
            </p:cNvCxnSpPr>
            <p:nvPr/>
          </p:nvCxnSpPr>
          <p:spPr>
            <a:xfrm>
              <a:off x="1274987" y="4056310"/>
              <a:ext cx="446675" cy="0"/>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1" name="Rounded Rectangle 4">
            <a:extLst>
              <a:ext uri="{FF2B5EF4-FFF2-40B4-BE49-F238E27FC236}">
                <a16:creationId xmlns:a16="http://schemas.microsoft.com/office/drawing/2014/main" id="{CC8B6663-B8FA-2119-60E5-B27BED9A87FE}"/>
              </a:ext>
            </a:extLst>
          </p:cNvPr>
          <p:cNvSpPr/>
          <p:nvPr/>
        </p:nvSpPr>
        <p:spPr>
          <a:xfrm>
            <a:off x="5081797" y="2269253"/>
            <a:ext cx="1675891"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Nitrat (NO</a:t>
            </a:r>
            <a:r>
              <a:rPr lang="id-ID" sz="1200" b="1" baseline="-25000" dirty="0">
                <a:solidFill>
                  <a:srgbClr val="000000"/>
                </a:solidFill>
                <a:latin typeface="PT Sans" panose="020B0503020203020204" pitchFamily="34" charset="0"/>
                <a:cs typeface="Signika" panose="020B0604020202020204" charset="0"/>
              </a:rPr>
              <a:t>3</a:t>
            </a:r>
            <a:r>
              <a:rPr lang="id-ID" sz="1200" b="1" dirty="0">
                <a:solidFill>
                  <a:srgbClr val="000000"/>
                </a:solidFill>
                <a:latin typeface="PT Sans" panose="020B0503020203020204" pitchFamily="34" charset="0"/>
                <a:cs typeface="Signika" panose="020B0604020202020204" charset="0"/>
              </a:rPr>
              <a:t>)</a:t>
            </a:r>
          </a:p>
        </p:txBody>
      </p:sp>
      <p:sp>
        <p:nvSpPr>
          <p:cNvPr id="55" name="Rounded Rectangle 4">
            <a:extLst>
              <a:ext uri="{FF2B5EF4-FFF2-40B4-BE49-F238E27FC236}">
                <a16:creationId xmlns:a16="http://schemas.microsoft.com/office/drawing/2014/main" id="{6A933173-B434-FAEF-0F15-C89986A27756}"/>
              </a:ext>
            </a:extLst>
          </p:cNvPr>
          <p:cNvSpPr/>
          <p:nvPr/>
        </p:nvSpPr>
        <p:spPr>
          <a:xfrm>
            <a:off x="2411463" y="2269252"/>
            <a:ext cx="2059234"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Tumbuhan endapan</a:t>
            </a:r>
          </a:p>
        </p:txBody>
      </p:sp>
      <p:sp>
        <p:nvSpPr>
          <p:cNvPr id="58" name="Rounded Rectangle 4">
            <a:extLst>
              <a:ext uri="{FF2B5EF4-FFF2-40B4-BE49-F238E27FC236}">
                <a16:creationId xmlns:a16="http://schemas.microsoft.com/office/drawing/2014/main" id="{DBB87ABB-3F2C-8D2D-82B9-95DFD0825789}"/>
              </a:ext>
            </a:extLst>
          </p:cNvPr>
          <p:cNvSpPr/>
          <p:nvPr/>
        </p:nvSpPr>
        <p:spPr>
          <a:xfrm>
            <a:off x="7473961" y="839563"/>
            <a:ext cx="1363871"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Fiksasi secara elektrokimia</a:t>
            </a:r>
          </a:p>
        </p:txBody>
      </p:sp>
      <p:sp>
        <p:nvSpPr>
          <p:cNvPr id="59" name="Rounded Rectangle 10">
            <a:extLst>
              <a:ext uri="{FF2B5EF4-FFF2-40B4-BE49-F238E27FC236}">
                <a16:creationId xmlns:a16="http://schemas.microsoft.com/office/drawing/2014/main" id="{5B6BF128-9C88-E8DC-FF5B-AD1591547DAB}"/>
              </a:ext>
            </a:extLst>
          </p:cNvPr>
          <p:cNvSpPr/>
          <p:nvPr/>
        </p:nvSpPr>
        <p:spPr>
          <a:xfrm>
            <a:off x="7473962" y="2167096"/>
            <a:ext cx="1363870"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Tumbuhan (fotosintesis)</a:t>
            </a:r>
          </a:p>
        </p:txBody>
      </p:sp>
      <p:sp>
        <p:nvSpPr>
          <p:cNvPr id="60" name="Rounded Rectangle 10">
            <a:extLst>
              <a:ext uri="{FF2B5EF4-FFF2-40B4-BE49-F238E27FC236}">
                <a16:creationId xmlns:a16="http://schemas.microsoft.com/office/drawing/2014/main" id="{57366338-F5E7-D835-D7FC-4FF20364F163}"/>
              </a:ext>
            </a:extLst>
          </p:cNvPr>
          <p:cNvSpPr/>
          <p:nvPr/>
        </p:nvSpPr>
        <p:spPr>
          <a:xfrm>
            <a:off x="7473960" y="3518553"/>
            <a:ext cx="136387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Hewan di darat</a:t>
            </a:r>
          </a:p>
        </p:txBody>
      </p:sp>
      <p:grpSp>
        <p:nvGrpSpPr>
          <p:cNvPr id="31" name="Group 30">
            <a:extLst>
              <a:ext uri="{FF2B5EF4-FFF2-40B4-BE49-F238E27FC236}">
                <a16:creationId xmlns:a16="http://schemas.microsoft.com/office/drawing/2014/main" id="{451700BF-C62D-41BD-103D-A7DA63AA82F9}"/>
              </a:ext>
            </a:extLst>
          </p:cNvPr>
          <p:cNvGrpSpPr/>
          <p:nvPr/>
        </p:nvGrpSpPr>
        <p:grpSpPr>
          <a:xfrm>
            <a:off x="5101025" y="3806629"/>
            <a:ext cx="1637434" cy="510778"/>
            <a:chOff x="3127422" y="3167947"/>
            <a:chExt cx="2681310" cy="510778"/>
          </a:xfrm>
        </p:grpSpPr>
        <p:sp>
          <p:nvSpPr>
            <p:cNvPr id="57" name="Rounded Rectangle 10">
              <a:extLst>
                <a:ext uri="{FF2B5EF4-FFF2-40B4-BE49-F238E27FC236}">
                  <a16:creationId xmlns:a16="http://schemas.microsoft.com/office/drawing/2014/main" id="{5F3F4566-DFEE-7529-6D8C-98230894B0D4}"/>
                </a:ext>
              </a:extLst>
            </p:cNvPr>
            <p:cNvSpPr/>
            <p:nvPr/>
          </p:nvSpPr>
          <p:spPr>
            <a:xfrm>
              <a:off x="3127422" y="3167947"/>
              <a:ext cx="2681310"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Bakteri nitrit</a:t>
              </a:r>
            </a:p>
            <a:p>
              <a:pPr algn="ctr" defTabSz="685783"/>
              <a:r>
                <a:rPr lang="id-ID" sz="1200" b="1" dirty="0">
                  <a:solidFill>
                    <a:srgbClr val="000000"/>
                  </a:solidFill>
                  <a:latin typeface="PT Sans" panose="020B0503020203020204" pitchFamily="34" charset="0"/>
                  <a:cs typeface="Signika" panose="020B0604020202020204" charset="0"/>
                </a:rPr>
                <a:t>NH</a:t>
              </a:r>
              <a:r>
                <a:rPr lang="id-ID" sz="1200" b="1" baseline="-25000" dirty="0">
                  <a:solidFill>
                    <a:srgbClr val="000000"/>
                  </a:solidFill>
                  <a:latin typeface="PT Sans" panose="020B0503020203020204" pitchFamily="34" charset="0"/>
                  <a:cs typeface="Signika" panose="020B0604020202020204" charset="0"/>
                </a:rPr>
                <a:t>3</a:t>
              </a:r>
              <a:r>
                <a:rPr lang="id-ID" sz="1200" b="1" dirty="0">
                  <a:solidFill>
                    <a:srgbClr val="000000"/>
                  </a:solidFill>
                  <a:latin typeface="PT Sans" panose="020B0503020203020204" pitchFamily="34" charset="0"/>
                  <a:cs typeface="Signika" panose="020B0604020202020204" charset="0"/>
                </a:rPr>
                <a:t>           NO</a:t>
              </a:r>
              <a:r>
                <a:rPr lang="id-ID" sz="1200" b="1" baseline="-25000" dirty="0">
                  <a:solidFill>
                    <a:srgbClr val="000000"/>
                  </a:solidFill>
                  <a:latin typeface="PT Sans" panose="020B0503020203020204" pitchFamily="34" charset="0"/>
                  <a:cs typeface="Signika" panose="020B0604020202020204" charset="0"/>
                </a:rPr>
                <a:t>2</a:t>
              </a:r>
              <a:endParaRPr lang="id-ID" sz="1200" b="1" dirty="0">
                <a:solidFill>
                  <a:srgbClr val="000000"/>
                </a:solidFill>
                <a:latin typeface="PT Sans" panose="020B0503020203020204" pitchFamily="34" charset="0"/>
                <a:cs typeface="Signika" panose="020B0604020202020204" charset="0"/>
              </a:endParaRPr>
            </a:p>
          </p:txBody>
        </p:sp>
        <p:cxnSp>
          <p:nvCxnSpPr>
            <p:cNvPr id="64" name="Straight Arrow Connector 63">
              <a:extLst>
                <a:ext uri="{FF2B5EF4-FFF2-40B4-BE49-F238E27FC236}">
                  <a16:creationId xmlns:a16="http://schemas.microsoft.com/office/drawing/2014/main" id="{E9432639-8529-1BCA-2CA6-D8A51E35C2D9}"/>
                </a:ext>
              </a:extLst>
            </p:cNvPr>
            <p:cNvCxnSpPr>
              <a:cxnSpLocks/>
            </p:cNvCxnSpPr>
            <p:nvPr/>
          </p:nvCxnSpPr>
          <p:spPr>
            <a:xfrm>
              <a:off x="4258306" y="3574487"/>
              <a:ext cx="405901" cy="1"/>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FF274E30-17CF-9122-B44C-4F1CA9DA6A7C}"/>
              </a:ext>
            </a:extLst>
          </p:cNvPr>
          <p:cNvGrpSpPr/>
          <p:nvPr/>
        </p:nvGrpSpPr>
        <p:grpSpPr>
          <a:xfrm>
            <a:off x="2439038" y="3806629"/>
            <a:ext cx="2031659" cy="510778"/>
            <a:chOff x="3046501" y="3947751"/>
            <a:chExt cx="2031659" cy="510777"/>
          </a:xfrm>
        </p:grpSpPr>
        <p:sp>
          <p:nvSpPr>
            <p:cNvPr id="53" name="Rounded Rectangle 10">
              <a:extLst>
                <a:ext uri="{FF2B5EF4-FFF2-40B4-BE49-F238E27FC236}">
                  <a16:creationId xmlns:a16="http://schemas.microsoft.com/office/drawing/2014/main" id="{DFB3CE12-B809-BC2B-A911-F70AC13554FF}"/>
                </a:ext>
              </a:extLst>
            </p:cNvPr>
            <p:cNvSpPr/>
            <p:nvPr/>
          </p:nvSpPr>
          <p:spPr>
            <a:xfrm>
              <a:off x="3046501" y="3947751"/>
              <a:ext cx="2031659" cy="51077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fi-FI" sz="1200" b="1" dirty="0">
                  <a:solidFill>
                    <a:srgbClr val="000000"/>
                  </a:solidFill>
                  <a:latin typeface="PT Sans" panose="020B0503020203020204" pitchFamily="34" charset="0"/>
                  <a:cs typeface="Signika" panose="020B0604020202020204" charset="0"/>
                </a:rPr>
                <a:t>Amonifikasi oleh bakteri</a:t>
              </a:r>
            </a:p>
            <a:p>
              <a:pPr algn="ctr" defTabSz="685783"/>
              <a:r>
                <a:rPr lang="fi-FI" sz="1200" b="1" dirty="0">
                  <a:solidFill>
                    <a:srgbClr val="000000"/>
                  </a:solidFill>
                  <a:latin typeface="PT Sans" panose="020B0503020203020204" pitchFamily="34" charset="0"/>
                  <a:cs typeface="Signika" panose="020B0604020202020204" charset="0"/>
                </a:rPr>
                <a:t>NH</a:t>
              </a:r>
              <a:r>
                <a:rPr lang="id-ID" sz="1200" b="1" baseline="-25000" dirty="0">
                  <a:solidFill>
                    <a:srgbClr val="000000"/>
                  </a:solidFill>
                  <a:latin typeface="PT Sans" panose="020B0503020203020204" pitchFamily="34" charset="0"/>
                  <a:cs typeface="Signika" panose="020B0604020202020204" charset="0"/>
                </a:rPr>
                <a:t>2    </a:t>
              </a:r>
              <a:r>
                <a:rPr lang="fi-FI" sz="1200" b="1" dirty="0">
                  <a:solidFill>
                    <a:srgbClr val="000000"/>
                  </a:solidFill>
                  <a:latin typeface="PT Sans" panose="020B0503020203020204" pitchFamily="34" charset="0"/>
                  <a:cs typeface="Signika" panose="020B0604020202020204" charset="0"/>
                </a:rPr>
                <a:t> </a:t>
              </a:r>
              <a:r>
                <a:rPr lang="id-ID" sz="1200" b="1" dirty="0">
                  <a:solidFill>
                    <a:srgbClr val="000000"/>
                  </a:solidFill>
                  <a:latin typeface="PT Sans" panose="020B0503020203020204" pitchFamily="34" charset="0"/>
                  <a:cs typeface="Signika" panose="020B0604020202020204" charset="0"/>
                </a:rPr>
                <a:t>       </a:t>
              </a:r>
              <a:r>
                <a:rPr lang="fi-FI" sz="1200" b="1" dirty="0">
                  <a:solidFill>
                    <a:srgbClr val="000000"/>
                  </a:solidFill>
                  <a:latin typeface="PT Sans" panose="020B0503020203020204" pitchFamily="34" charset="0"/>
                  <a:cs typeface="Signika" panose="020B0604020202020204" charset="0"/>
                </a:rPr>
                <a:t>NH</a:t>
              </a:r>
              <a:r>
                <a:rPr lang="id-ID" sz="1200" b="1" baseline="-25000" dirty="0">
                  <a:solidFill>
                    <a:srgbClr val="000000"/>
                  </a:solidFill>
                  <a:latin typeface="PT Sans" panose="020B0503020203020204" pitchFamily="34" charset="0"/>
                  <a:cs typeface="Signika" panose="020B0604020202020204" charset="0"/>
                </a:rPr>
                <a:t>3</a:t>
              </a:r>
              <a:endParaRPr lang="id-ID" sz="1200" b="1" dirty="0">
                <a:solidFill>
                  <a:srgbClr val="000000"/>
                </a:solidFill>
                <a:latin typeface="PT Sans" panose="020B0503020203020204" pitchFamily="34" charset="0"/>
                <a:cs typeface="Signika" panose="020B0604020202020204" charset="0"/>
              </a:endParaRPr>
            </a:p>
          </p:txBody>
        </p:sp>
        <p:cxnSp>
          <p:nvCxnSpPr>
            <p:cNvPr id="65" name="Straight Arrow Connector 64">
              <a:extLst>
                <a:ext uri="{FF2B5EF4-FFF2-40B4-BE49-F238E27FC236}">
                  <a16:creationId xmlns:a16="http://schemas.microsoft.com/office/drawing/2014/main" id="{A2A79A87-1BEB-1AB1-6B55-B87B021BD60A}"/>
                </a:ext>
              </a:extLst>
            </p:cNvPr>
            <p:cNvCxnSpPr>
              <a:cxnSpLocks/>
            </p:cNvCxnSpPr>
            <p:nvPr/>
          </p:nvCxnSpPr>
          <p:spPr>
            <a:xfrm>
              <a:off x="3883704" y="4306871"/>
              <a:ext cx="353123" cy="0"/>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898F62A1-C9C5-4066-BD20-EB78B98D2178}"/>
              </a:ext>
            </a:extLst>
          </p:cNvPr>
          <p:cNvGrpSpPr/>
          <p:nvPr/>
        </p:nvGrpSpPr>
        <p:grpSpPr>
          <a:xfrm>
            <a:off x="5088926" y="2937736"/>
            <a:ext cx="1661631" cy="510778"/>
            <a:chOff x="3127422" y="1561425"/>
            <a:chExt cx="2681310" cy="510777"/>
          </a:xfrm>
        </p:grpSpPr>
        <p:sp>
          <p:nvSpPr>
            <p:cNvPr id="52" name="Rounded Rectangle 10">
              <a:extLst>
                <a:ext uri="{FF2B5EF4-FFF2-40B4-BE49-F238E27FC236}">
                  <a16:creationId xmlns:a16="http://schemas.microsoft.com/office/drawing/2014/main" id="{6B4204C0-CDD3-57D2-6535-294FA54B7F30}"/>
                </a:ext>
              </a:extLst>
            </p:cNvPr>
            <p:cNvSpPr/>
            <p:nvPr/>
          </p:nvSpPr>
          <p:spPr>
            <a:xfrm>
              <a:off x="3127422" y="1561425"/>
              <a:ext cx="2681310" cy="51077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Bakteri nitrat</a:t>
              </a:r>
            </a:p>
            <a:p>
              <a:pPr algn="ctr" defTabSz="685783"/>
              <a:r>
                <a:rPr lang="id-ID" sz="1200" b="1" dirty="0">
                  <a:solidFill>
                    <a:srgbClr val="000000"/>
                  </a:solidFill>
                  <a:latin typeface="PT Sans" panose="020B0503020203020204" pitchFamily="34" charset="0"/>
                  <a:cs typeface="Signika" panose="020B0604020202020204" charset="0"/>
                </a:rPr>
                <a:t>NO</a:t>
              </a:r>
              <a:r>
                <a:rPr lang="id-ID" sz="1200" b="1" baseline="-25000" dirty="0">
                  <a:solidFill>
                    <a:srgbClr val="000000"/>
                  </a:solidFill>
                  <a:latin typeface="PT Sans" panose="020B0503020203020204" pitchFamily="34" charset="0"/>
                  <a:cs typeface="Signika" panose="020B0604020202020204" charset="0"/>
                </a:rPr>
                <a:t>2</a:t>
              </a:r>
              <a:r>
                <a:rPr lang="id-ID" sz="1200" b="1" dirty="0">
                  <a:solidFill>
                    <a:srgbClr val="000000"/>
                  </a:solidFill>
                  <a:latin typeface="PT Sans" panose="020B0503020203020204" pitchFamily="34" charset="0"/>
                  <a:cs typeface="Signika" panose="020B0604020202020204" charset="0"/>
                </a:rPr>
                <a:t>           NO</a:t>
              </a:r>
              <a:r>
                <a:rPr lang="id-ID" sz="1200" b="1" baseline="-25000" dirty="0">
                  <a:solidFill>
                    <a:srgbClr val="000000"/>
                  </a:solidFill>
                  <a:latin typeface="PT Sans" panose="020B0503020203020204" pitchFamily="34" charset="0"/>
                  <a:cs typeface="Signika" panose="020B0604020202020204" charset="0"/>
                </a:rPr>
                <a:t>3</a:t>
              </a:r>
              <a:endParaRPr lang="id-ID" sz="1200" b="1" dirty="0">
                <a:solidFill>
                  <a:srgbClr val="000000"/>
                </a:solidFill>
                <a:latin typeface="PT Sans" panose="020B0503020203020204" pitchFamily="34" charset="0"/>
                <a:cs typeface="Signika" panose="020B0604020202020204" charset="0"/>
              </a:endParaRPr>
            </a:p>
          </p:txBody>
        </p:sp>
        <p:cxnSp>
          <p:nvCxnSpPr>
            <p:cNvPr id="66" name="Straight Arrow Connector 65">
              <a:extLst>
                <a:ext uri="{FF2B5EF4-FFF2-40B4-BE49-F238E27FC236}">
                  <a16:creationId xmlns:a16="http://schemas.microsoft.com/office/drawing/2014/main" id="{90C2F5B5-1800-F67B-A416-556739CEF6C0}"/>
                </a:ext>
              </a:extLst>
            </p:cNvPr>
            <p:cNvCxnSpPr>
              <a:cxnSpLocks/>
            </p:cNvCxnSpPr>
            <p:nvPr/>
          </p:nvCxnSpPr>
          <p:spPr>
            <a:xfrm>
              <a:off x="4273217" y="1978479"/>
              <a:ext cx="405901" cy="1"/>
            </a:xfrm>
            <a:prstGeom prst="straightConnector1">
              <a:avLst/>
            </a:prstGeom>
            <a:ln w="19050">
              <a:solidFill>
                <a:srgbClr val="0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3" name="Straight Arrow Connector 2">
            <a:extLst>
              <a:ext uri="{FF2B5EF4-FFF2-40B4-BE49-F238E27FC236}">
                <a16:creationId xmlns:a16="http://schemas.microsoft.com/office/drawing/2014/main" id="{CB5D3235-D6B9-90A0-6205-3CA9940982E4}"/>
              </a:ext>
            </a:extLst>
          </p:cNvPr>
          <p:cNvCxnSpPr>
            <a:stCxn id="10" idx="2"/>
            <a:endCxn id="16" idx="0"/>
          </p:cNvCxnSpPr>
          <p:nvPr/>
        </p:nvCxnSpPr>
        <p:spPr>
          <a:xfrm>
            <a:off x="1099093" y="1350341"/>
            <a:ext cx="0" cy="875815"/>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C554B3D-129F-90FB-7381-8CC0416C82E9}"/>
              </a:ext>
            </a:extLst>
          </p:cNvPr>
          <p:cNvCxnSpPr>
            <a:cxnSpLocks/>
            <a:stCxn id="16" idx="2"/>
            <a:endCxn id="38" idx="0"/>
          </p:cNvCxnSpPr>
          <p:nvPr/>
        </p:nvCxnSpPr>
        <p:spPr>
          <a:xfrm flipH="1">
            <a:off x="1099091" y="2532623"/>
            <a:ext cx="2" cy="1274005"/>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7A8E4C4-B55C-9EB1-F70F-E5206C3DA648}"/>
              </a:ext>
            </a:extLst>
          </p:cNvPr>
          <p:cNvCxnSpPr>
            <a:cxnSpLocks/>
            <a:stCxn id="39" idx="1"/>
            <a:endCxn id="10" idx="3"/>
          </p:cNvCxnSpPr>
          <p:nvPr/>
        </p:nvCxnSpPr>
        <p:spPr>
          <a:xfrm flipH="1" flipV="1">
            <a:off x="1917812" y="1094952"/>
            <a:ext cx="3163985" cy="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DC5968AC-0AC8-A1B4-7587-C6D59CA2032D}"/>
              </a:ext>
            </a:extLst>
          </p:cNvPr>
          <p:cNvCxnSpPr>
            <a:cxnSpLocks/>
            <a:stCxn id="39" idx="3"/>
            <a:endCxn id="58" idx="1"/>
          </p:cNvCxnSpPr>
          <p:nvPr/>
        </p:nvCxnSpPr>
        <p:spPr>
          <a:xfrm flipV="1">
            <a:off x="6757688" y="1094952"/>
            <a:ext cx="716273" cy="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A9C051B-3E09-11A2-66D5-25EC77B76808}"/>
              </a:ext>
            </a:extLst>
          </p:cNvPr>
          <p:cNvCxnSpPr>
            <a:cxnSpLocks/>
            <a:endCxn id="38" idx="2"/>
          </p:cNvCxnSpPr>
          <p:nvPr/>
        </p:nvCxnSpPr>
        <p:spPr>
          <a:xfrm rot="10800000" flipV="1">
            <a:off x="1099091" y="3825282"/>
            <a:ext cx="7056804" cy="492124"/>
          </a:xfrm>
          <a:prstGeom prst="bentConnector4">
            <a:avLst>
              <a:gd name="adj1" fmla="val -293"/>
              <a:gd name="adj2" fmla="val 146452"/>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pic>
        <p:nvPicPr>
          <p:cNvPr id="47" name="Picture 46">
            <a:extLst>
              <a:ext uri="{FF2B5EF4-FFF2-40B4-BE49-F238E27FC236}">
                <a16:creationId xmlns:a16="http://schemas.microsoft.com/office/drawing/2014/main" id="{533082ED-381B-6F6B-F2F9-07BE083371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cxnSp>
        <p:nvCxnSpPr>
          <p:cNvPr id="54" name="Straight Arrow Connector 53">
            <a:extLst>
              <a:ext uri="{FF2B5EF4-FFF2-40B4-BE49-F238E27FC236}">
                <a16:creationId xmlns:a16="http://schemas.microsoft.com/office/drawing/2014/main" id="{D96D0863-B1D7-A7A1-F6F6-AAE12FCEC03A}"/>
              </a:ext>
            </a:extLst>
          </p:cNvPr>
          <p:cNvCxnSpPr>
            <a:cxnSpLocks/>
            <a:stCxn id="59" idx="2"/>
            <a:endCxn id="60" idx="0"/>
          </p:cNvCxnSpPr>
          <p:nvPr/>
        </p:nvCxnSpPr>
        <p:spPr>
          <a:xfrm flipH="1">
            <a:off x="8155895" y="2677874"/>
            <a:ext cx="2" cy="840679"/>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E385C9CA-5974-7E9F-D4D8-3930AA6AA3F9}"/>
              </a:ext>
            </a:extLst>
          </p:cNvPr>
          <p:cNvCxnSpPr>
            <a:cxnSpLocks/>
            <a:stCxn id="58" idx="2"/>
            <a:endCxn id="51" idx="3"/>
          </p:cNvCxnSpPr>
          <p:nvPr/>
        </p:nvCxnSpPr>
        <p:spPr>
          <a:xfrm flipH="1">
            <a:off x="6757688" y="1350341"/>
            <a:ext cx="1398209" cy="1072146"/>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990BC92A-8DF9-1FC5-92CE-CA62ABB5C904}"/>
              </a:ext>
            </a:extLst>
          </p:cNvPr>
          <p:cNvCxnSpPr>
            <a:cxnSpLocks/>
            <a:stCxn id="39" idx="1"/>
            <a:endCxn id="42" idx="3"/>
          </p:cNvCxnSpPr>
          <p:nvPr/>
        </p:nvCxnSpPr>
        <p:spPr>
          <a:xfrm flipH="1">
            <a:off x="4470697" y="1094954"/>
            <a:ext cx="611100" cy="615085"/>
          </a:xfrm>
          <a:prstGeom prst="straightConnector1">
            <a:avLst/>
          </a:prstGeom>
          <a:ln w="1270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057487A9-D919-A63A-84EB-EAEFA4B82718}"/>
              </a:ext>
            </a:extLst>
          </p:cNvPr>
          <p:cNvCxnSpPr>
            <a:cxnSpLocks/>
          </p:cNvCxnSpPr>
          <p:nvPr/>
        </p:nvCxnSpPr>
        <p:spPr>
          <a:xfrm flipH="1">
            <a:off x="5919742" y="1248187"/>
            <a:ext cx="1" cy="312541"/>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59C6F825-0D68-B9F5-57FB-3CB3AB6BA420}"/>
              </a:ext>
            </a:extLst>
          </p:cNvPr>
          <p:cNvCxnSpPr>
            <a:cxnSpLocks/>
            <a:stCxn id="40" idx="2"/>
            <a:endCxn id="51" idx="0"/>
          </p:cNvCxnSpPr>
          <p:nvPr/>
        </p:nvCxnSpPr>
        <p:spPr>
          <a:xfrm>
            <a:off x="5919741" y="1913526"/>
            <a:ext cx="2" cy="355727"/>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C9774871-8A18-E213-368D-C942897DC3DC}"/>
              </a:ext>
            </a:extLst>
          </p:cNvPr>
          <p:cNvCxnSpPr>
            <a:cxnSpLocks/>
          </p:cNvCxnSpPr>
          <p:nvPr/>
        </p:nvCxnSpPr>
        <p:spPr>
          <a:xfrm flipV="1">
            <a:off x="5919742" y="2578864"/>
            <a:ext cx="0" cy="35887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C0FE7970-0915-2D5F-025D-7CA911BBE8EE}"/>
              </a:ext>
            </a:extLst>
          </p:cNvPr>
          <p:cNvCxnSpPr>
            <a:cxnSpLocks/>
          </p:cNvCxnSpPr>
          <p:nvPr/>
        </p:nvCxnSpPr>
        <p:spPr>
          <a:xfrm flipH="1" flipV="1">
            <a:off x="5919742" y="3448514"/>
            <a:ext cx="1" cy="35887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008C2870-7F95-63FE-5277-CB9BB9E6CFFC}"/>
              </a:ext>
            </a:extLst>
          </p:cNvPr>
          <p:cNvCxnSpPr>
            <a:cxnSpLocks/>
          </p:cNvCxnSpPr>
          <p:nvPr/>
        </p:nvCxnSpPr>
        <p:spPr>
          <a:xfrm>
            <a:off x="4470696" y="4052928"/>
            <a:ext cx="630328" cy="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823108D6-3478-E249-F9B6-24FD44AEEB94}"/>
              </a:ext>
            </a:extLst>
          </p:cNvPr>
          <p:cNvCxnSpPr>
            <a:cxnSpLocks/>
            <a:stCxn id="51" idx="1"/>
            <a:endCxn id="55" idx="3"/>
          </p:cNvCxnSpPr>
          <p:nvPr/>
        </p:nvCxnSpPr>
        <p:spPr>
          <a:xfrm flipH="1" flipV="1">
            <a:off x="4470697" y="2422486"/>
            <a:ext cx="611100" cy="1"/>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4FBD4D5E-8E3D-6FD1-2A2A-B0242484EAE1}"/>
              </a:ext>
            </a:extLst>
          </p:cNvPr>
          <p:cNvCxnSpPr>
            <a:cxnSpLocks/>
          </p:cNvCxnSpPr>
          <p:nvPr/>
        </p:nvCxnSpPr>
        <p:spPr>
          <a:xfrm>
            <a:off x="1917811" y="4062016"/>
            <a:ext cx="521227" cy="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8126BC0B-B2C1-5490-E774-3D3FD2A7F3DC}"/>
              </a:ext>
            </a:extLst>
          </p:cNvPr>
          <p:cNvCxnSpPr>
            <a:cxnSpLocks/>
            <a:stCxn id="51" idx="1"/>
            <a:endCxn id="42" idx="3"/>
          </p:cNvCxnSpPr>
          <p:nvPr/>
        </p:nvCxnSpPr>
        <p:spPr>
          <a:xfrm flipH="1" flipV="1">
            <a:off x="4470697" y="1710039"/>
            <a:ext cx="611100" cy="712448"/>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4015F08E-4CD1-DF9F-BE20-631F1A2CE282}"/>
              </a:ext>
            </a:extLst>
          </p:cNvPr>
          <p:cNvCxnSpPr>
            <a:cxnSpLocks/>
            <a:stCxn id="51" idx="3"/>
            <a:endCxn id="59" idx="1"/>
          </p:cNvCxnSpPr>
          <p:nvPr/>
        </p:nvCxnSpPr>
        <p:spPr>
          <a:xfrm flipV="1">
            <a:off x="6757688" y="2422485"/>
            <a:ext cx="716274" cy="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10339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righ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right)">
                                      <p:cBhvr>
                                        <p:cTn id="11" dur="500"/>
                                        <p:tgtEl>
                                          <p:spTgt spid="3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92"/>
                                        </p:tgtEl>
                                        <p:attrNameLst>
                                          <p:attrName>style.visibility</p:attrName>
                                        </p:attrNameLst>
                                      </p:cBhvr>
                                      <p:to>
                                        <p:strVal val="visible"/>
                                      </p:to>
                                    </p:set>
                                    <p:animEffect transition="in" filter="wipe(left)">
                                      <p:cBhvr>
                                        <p:cTn id="36" dur="500"/>
                                        <p:tgtEl>
                                          <p:spTgt spid="92"/>
                                        </p:tgtEl>
                                      </p:cBhvr>
                                    </p:animEffect>
                                  </p:childTnLst>
                                </p:cTn>
                              </p:par>
                            </p:childTnLst>
                          </p:cTn>
                        </p:par>
                        <p:par>
                          <p:cTn id="37" fill="hold">
                            <p:stCondLst>
                              <p:cond delay="500"/>
                            </p:stCondLst>
                            <p:childTnLst>
                              <p:par>
                                <p:cTn id="38" presetID="22" presetClass="entr" presetSubtype="8"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wipe(down)">
                                      <p:cBhvr>
                                        <p:cTn id="53" dur="500"/>
                                        <p:tgtEl>
                                          <p:spTgt spid="70"/>
                                        </p:tgtEl>
                                      </p:cBhvr>
                                    </p:animEffect>
                                  </p:childTnLst>
                                </p:cTn>
                              </p:par>
                            </p:childTnLst>
                          </p:cTn>
                        </p:par>
                        <p:par>
                          <p:cTn id="54" fill="hold">
                            <p:stCondLst>
                              <p:cond delay="500"/>
                            </p:stCondLst>
                            <p:childTnLst>
                              <p:par>
                                <p:cTn id="55" presetID="22" presetClass="entr" presetSubtype="4"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down)">
                                      <p:cBhvr>
                                        <p:cTn id="57" dur="500"/>
                                        <p:tgtEl>
                                          <p:spTgt spid="35"/>
                                        </p:tgtEl>
                                      </p:cBhvr>
                                    </p:animEffect>
                                  </p:childTnLst>
                                </p:cTn>
                              </p:par>
                            </p:childTnLst>
                          </p:cTn>
                        </p:par>
                        <p:par>
                          <p:cTn id="58" fill="hold">
                            <p:stCondLst>
                              <p:cond delay="1000"/>
                            </p:stCondLst>
                            <p:childTnLst>
                              <p:par>
                                <p:cTn id="59" presetID="22" presetClass="entr" presetSubtype="4" fill="hold" nodeType="after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wipe(down)">
                                      <p:cBhvr>
                                        <p:cTn id="61" dur="500"/>
                                        <p:tgtEl>
                                          <p:spTgt spid="68"/>
                                        </p:tgtEl>
                                      </p:cBhvr>
                                    </p:animEffect>
                                  </p:childTnLst>
                                </p:cTn>
                              </p:par>
                            </p:childTnLst>
                          </p:cTn>
                        </p:par>
                        <p:par>
                          <p:cTn id="62" fill="hold">
                            <p:stCondLst>
                              <p:cond delay="1500"/>
                            </p:stCondLst>
                            <p:childTnLst>
                              <p:par>
                                <p:cTn id="63" presetID="22" presetClass="entr" presetSubtype="4"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down)">
                                      <p:cBhvr>
                                        <p:cTn id="65" dur="500"/>
                                        <p:tgtEl>
                                          <p:spTgt spid="5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wipe(right)">
                                      <p:cBhvr>
                                        <p:cTn id="70" dur="500"/>
                                        <p:tgtEl>
                                          <p:spTgt spid="78"/>
                                        </p:tgtEl>
                                      </p:cBhvr>
                                    </p:animEffect>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right)">
                                      <p:cBhvr>
                                        <p:cTn id="74" dur="500"/>
                                        <p:tgtEl>
                                          <p:spTgt spid="5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nodeType="click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wipe(right)">
                                      <p:cBhvr>
                                        <p:cTn id="79" dur="500"/>
                                        <p:tgtEl>
                                          <p:spTgt spid="100"/>
                                        </p:tgtEl>
                                      </p:cBhvr>
                                    </p:animEffect>
                                  </p:childTnLst>
                                </p:cTn>
                              </p:par>
                            </p:childTnLst>
                          </p:cTn>
                        </p:par>
                        <p:par>
                          <p:cTn id="80" fill="hold">
                            <p:stCondLst>
                              <p:cond delay="500"/>
                            </p:stCondLst>
                            <p:childTnLst>
                              <p:par>
                                <p:cTn id="81" presetID="22" presetClass="entr" presetSubtype="2"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right)">
                                      <p:cBhvr>
                                        <p:cTn id="83" dur="500"/>
                                        <p:tgtEl>
                                          <p:spTgt spid="2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up)">
                                      <p:cBhvr>
                                        <p:cTn id="88" dur="500"/>
                                        <p:tgtEl>
                                          <p:spTgt spid="62"/>
                                        </p:tgtEl>
                                      </p:cBhvr>
                                    </p:animEffect>
                                  </p:childTnLst>
                                </p:cTn>
                              </p:par>
                            </p:childTnLst>
                          </p:cTn>
                        </p:par>
                        <p:par>
                          <p:cTn id="89" fill="hold">
                            <p:stCondLst>
                              <p:cond delay="500"/>
                            </p:stCondLst>
                            <p:childTnLst>
                              <p:par>
                                <p:cTn id="90" presetID="22" presetClass="entr" presetSubtype="1"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wipe(up)">
                                      <p:cBhvr>
                                        <p:cTn id="92" dur="500"/>
                                        <p:tgtEl>
                                          <p:spTgt spid="40"/>
                                        </p:tgtEl>
                                      </p:cBhvr>
                                    </p:animEffect>
                                  </p:childTnLst>
                                </p:cTn>
                              </p:par>
                            </p:childTnLst>
                          </p:cTn>
                        </p:par>
                        <p:par>
                          <p:cTn id="93" fill="hold">
                            <p:stCondLst>
                              <p:cond delay="1000"/>
                            </p:stCondLst>
                            <p:childTnLst>
                              <p:par>
                                <p:cTn id="94" presetID="22" presetClass="entr" presetSubtype="1"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up)">
                                      <p:cBhvr>
                                        <p:cTn id="96" dur="500"/>
                                        <p:tgtEl>
                                          <p:spTgt spid="67"/>
                                        </p:tgtEl>
                                      </p:cBhvr>
                                    </p:animEffect>
                                  </p:childTnLst>
                                </p:cTn>
                              </p:par>
                            </p:childTnLst>
                          </p:cTn>
                        </p:par>
                        <p:par>
                          <p:cTn id="97" fill="hold">
                            <p:stCondLst>
                              <p:cond delay="1500"/>
                            </p:stCondLst>
                            <p:childTnLst>
                              <p:par>
                                <p:cTn id="98" presetID="22" presetClass="entr" presetSubtype="4" fill="hold" nodeType="after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down)">
                                      <p:cBhvr>
                                        <p:cTn id="100" dur="500"/>
                                        <p:tgtEl>
                                          <p:spTgt spid="6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wipe(left)">
                                      <p:cBhvr>
                                        <p:cTn id="105" dur="500"/>
                                        <p:tgtEl>
                                          <p:spTgt spid="36"/>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ipe(left)">
                                      <p:cBhvr>
                                        <p:cTn id="109" dur="500"/>
                                        <p:tgtEl>
                                          <p:spTgt spid="58"/>
                                        </p:tgtEl>
                                      </p:cBhvr>
                                    </p:animEffect>
                                  </p:childTnLst>
                                </p:cTn>
                              </p:par>
                            </p:childTnLst>
                          </p:cTn>
                        </p:par>
                        <p:par>
                          <p:cTn id="110" fill="hold">
                            <p:stCondLst>
                              <p:cond delay="1000"/>
                            </p:stCondLst>
                            <p:childTnLst>
                              <p:par>
                                <p:cTn id="111" presetID="22" presetClass="entr" presetSubtype="1" fill="hold" nodeType="after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wipe(up)">
                                      <p:cBhvr>
                                        <p:cTn id="113" dur="500"/>
                                        <p:tgtEl>
                                          <p:spTgt spid="56"/>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103"/>
                                        </p:tgtEl>
                                        <p:attrNameLst>
                                          <p:attrName>style.visibility</p:attrName>
                                        </p:attrNameLst>
                                      </p:cBhvr>
                                      <p:to>
                                        <p:strVal val="visible"/>
                                      </p:to>
                                    </p:set>
                                    <p:animEffect transition="in" filter="wipe(left)">
                                      <p:cBhvr>
                                        <p:cTn id="118" dur="500"/>
                                        <p:tgtEl>
                                          <p:spTgt spid="103"/>
                                        </p:tgtEl>
                                      </p:cBhvr>
                                    </p:animEffect>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59"/>
                                        </p:tgtEl>
                                        <p:attrNameLst>
                                          <p:attrName>style.visibility</p:attrName>
                                        </p:attrNameLst>
                                      </p:cBhvr>
                                      <p:to>
                                        <p:strVal val="visible"/>
                                      </p:to>
                                    </p:set>
                                    <p:animEffect transition="in" filter="wipe(left)">
                                      <p:cBhvr>
                                        <p:cTn id="122" dur="500"/>
                                        <p:tgtEl>
                                          <p:spTgt spid="59"/>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nodeType="click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wipe(up)">
                                      <p:cBhvr>
                                        <p:cTn id="127" dur="500"/>
                                        <p:tgtEl>
                                          <p:spTgt spid="54"/>
                                        </p:tgtEl>
                                      </p:cBhvr>
                                    </p:animEffect>
                                  </p:childTnLst>
                                </p:cTn>
                              </p:par>
                            </p:childTnLst>
                          </p:cTn>
                        </p:par>
                        <p:par>
                          <p:cTn id="128" fill="hold">
                            <p:stCondLst>
                              <p:cond delay="500"/>
                            </p:stCondLst>
                            <p:childTnLst>
                              <p:par>
                                <p:cTn id="129" presetID="22" presetClass="entr" presetSubtype="1" fill="hold" grpId="0" nodeType="afterEffect">
                                  <p:stCondLst>
                                    <p:cond delay="0"/>
                                  </p:stCondLst>
                                  <p:childTnLst>
                                    <p:set>
                                      <p:cBhvr>
                                        <p:cTn id="130" dur="1" fill="hold">
                                          <p:stCondLst>
                                            <p:cond delay="0"/>
                                          </p:stCondLst>
                                        </p:cTn>
                                        <p:tgtEl>
                                          <p:spTgt spid="60"/>
                                        </p:tgtEl>
                                        <p:attrNameLst>
                                          <p:attrName>style.visibility</p:attrName>
                                        </p:attrNameLst>
                                      </p:cBhvr>
                                      <p:to>
                                        <p:strVal val="visible"/>
                                      </p:to>
                                    </p:set>
                                    <p:animEffect transition="in" filter="wipe(up)">
                                      <p:cBhvr>
                                        <p:cTn id="131" dur="500"/>
                                        <p:tgtEl>
                                          <p:spTgt spid="60"/>
                                        </p:tgtEl>
                                      </p:cBhvr>
                                    </p:animEffect>
                                  </p:childTnLst>
                                </p:cTn>
                              </p:par>
                            </p:childTnLst>
                          </p:cTn>
                        </p:par>
                        <p:par>
                          <p:cTn id="132" fill="hold">
                            <p:stCondLst>
                              <p:cond delay="1000"/>
                            </p:stCondLst>
                            <p:childTnLst>
                              <p:par>
                                <p:cTn id="133" presetID="22" presetClass="entr" presetSubtype="1" fill="hold" nodeType="after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wipe(up)">
                                      <p:cBhvr>
                                        <p:cTn id="1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38" grpId="0" animBg="1"/>
      <p:bldP spid="39" grpId="0" animBg="1"/>
      <p:bldP spid="40" grpId="0" animBg="1"/>
      <p:bldP spid="51" grpId="0" animBg="1"/>
      <p:bldP spid="55" grpId="0" animBg="1"/>
      <p:bldP spid="58" grpId="0" animBg="1"/>
      <p:bldP spid="59" grpId="0" animBg="1"/>
      <p:bldP spid="6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4">
            <a:extLst>
              <a:ext uri="{FF2B5EF4-FFF2-40B4-BE49-F238E27FC236}">
                <a16:creationId xmlns:a16="http://schemas.microsoft.com/office/drawing/2014/main" id="{491F579F-1981-FD27-EBFC-017D072538CD}"/>
              </a:ext>
            </a:extLst>
          </p:cNvPr>
          <p:cNvSpPr/>
          <p:nvPr/>
        </p:nvSpPr>
        <p:spPr>
          <a:xfrm>
            <a:off x="1422381" y="1326149"/>
            <a:ext cx="131194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Titik-titik air</a:t>
            </a:r>
          </a:p>
        </p:txBody>
      </p:sp>
      <p:sp>
        <p:nvSpPr>
          <p:cNvPr id="16" name="Rounded Rectangle 10">
            <a:extLst>
              <a:ext uri="{FF2B5EF4-FFF2-40B4-BE49-F238E27FC236}">
                <a16:creationId xmlns:a16="http://schemas.microsoft.com/office/drawing/2014/main" id="{91D4A2B3-0CEA-2E71-0C8E-02C3B90CA8BB}"/>
              </a:ext>
            </a:extLst>
          </p:cNvPr>
          <p:cNvSpPr/>
          <p:nvPr/>
        </p:nvSpPr>
        <p:spPr>
          <a:xfrm>
            <a:off x="1422381" y="2413996"/>
            <a:ext cx="131194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Tanah</a:t>
            </a:r>
          </a:p>
        </p:txBody>
      </p:sp>
      <p:sp>
        <p:nvSpPr>
          <p:cNvPr id="38" name="Rounded Rectangle 10">
            <a:extLst>
              <a:ext uri="{FF2B5EF4-FFF2-40B4-BE49-F238E27FC236}">
                <a16:creationId xmlns:a16="http://schemas.microsoft.com/office/drawing/2014/main" id="{3955AB80-336D-CA6A-4CB4-10A85D1082D3}"/>
              </a:ext>
            </a:extLst>
          </p:cNvPr>
          <p:cNvSpPr/>
          <p:nvPr/>
        </p:nvSpPr>
        <p:spPr>
          <a:xfrm>
            <a:off x="1422381" y="3501843"/>
            <a:ext cx="131194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Air tanah</a:t>
            </a:r>
          </a:p>
        </p:txBody>
      </p:sp>
      <p:sp>
        <p:nvSpPr>
          <p:cNvPr id="39" name="Rounded Rectangle 4">
            <a:extLst>
              <a:ext uri="{FF2B5EF4-FFF2-40B4-BE49-F238E27FC236}">
                <a16:creationId xmlns:a16="http://schemas.microsoft.com/office/drawing/2014/main" id="{DB56A02D-70B7-374C-7F3A-4AEE31B97EBF}"/>
              </a:ext>
            </a:extLst>
          </p:cNvPr>
          <p:cNvSpPr/>
          <p:nvPr/>
        </p:nvSpPr>
        <p:spPr>
          <a:xfrm>
            <a:off x="3677888" y="2175631"/>
            <a:ext cx="1311940" cy="578882"/>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Sungai, danau, waduk</a:t>
            </a:r>
          </a:p>
        </p:txBody>
      </p:sp>
      <p:sp>
        <p:nvSpPr>
          <p:cNvPr id="40" name="Rounded Rectangle 10">
            <a:extLst>
              <a:ext uri="{FF2B5EF4-FFF2-40B4-BE49-F238E27FC236}">
                <a16:creationId xmlns:a16="http://schemas.microsoft.com/office/drawing/2014/main" id="{2543E918-30FC-F421-501E-BAA0FA78412A}"/>
              </a:ext>
            </a:extLst>
          </p:cNvPr>
          <p:cNvSpPr/>
          <p:nvPr/>
        </p:nvSpPr>
        <p:spPr>
          <a:xfrm>
            <a:off x="6897621" y="2413996"/>
            <a:ext cx="131194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Tumbuhan</a:t>
            </a:r>
          </a:p>
        </p:txBody>
      </p:sp>
      <p:sp>
        <p:nvSpPr>
          <p:cNvPr id="42" name="Rounded Rectangle 10">
            <a:extLst>
              <a:ext uri="{FF2B5EF4-FFF2-40B4-BE49-F238E27FC236}">
                <a16:creationId xmlns:a16="http://schemas.microsoft.com/office/drawing/2014/main" id="{F534DE59-FAD7-67A3-D656-B334A0B21346}"/>
              </a:ext>
            </a:extLst>
          </p:cNvPr>
          <p:cNvSpPr/>
          <p:nvPr/>
        </p:nvSpPr>
        <p:spPr>
          <a:xfrm>
            <a:off x="5503242" y="1326149"/>
            <a:ext cx="131194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Awan</a:t>
            </a:r>
          </a:p>
        </p:txBody>
      </p:sp>
      <p:sp>
        <p:nvSpPr>
          <p:cNvPr id="55" name="Rounded Rectangle 4">
            <a:extLst>
              <a:ext uri="{FF2B5EF4-FFF2-40B4-BE49-F238E27FC236}">
                <a16:creationId xmlns:a16="http://schemas.microsoft.com/office/drawing/2014/main" id="{6A933173-B434-FAEF-0F15-C89986A27756}"/>
              </a:ext>
            </a:extLst>
          </p:cNvPr>
          <p:cNvSpPr/>
          <p:nvPr/>
        </p:nvSpPr>
        <p:spPr>
          <a:xfrm>
            <a:off x="5503242" y="3501842"/>
            <a:ext cx="1311940"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Laut</a:t>
            </a:r>
          </a:p>
        </p:txBody>
      </p:sp>
      <p:grpSp>
        <p:nvGrpSpPr>
          <p:cNvPr id="3" name="Group 2">
            <a:extLst>
              <a:ext uri="{FF2B5EF4-FFF2-40B4-BE49-F238E27FC236}">
                <a16:creationId xmlns:a16="http://schemas.microsoft.com/office/drawing/2014/main" id="{8B92A58F-E0FC-7D5C-D7CD-5A03A5ACB13B}"/>
              </a:ext>
            </a:extLst>
          </p:cNvPr>
          <p:cNvGrpSpPr/>
          <p:nvPr/>
        </p:nvGrpSpPr>
        <p:grpSpPr>
          <a:xfrm>
            <a:off x="1185974" y="1666668"/>
            <a:ext cx="892377" cy="747328"/>
            <a:chOff x="1185974" y="1666668"/>
            <a:chExt cx="892377" cy="747328"/>
          </a:xfrm>
        </p:grpSpPr>
        <p:sp>
          <p:nvSpPr>
            <p:cNvPr id="72" name="TextBox 71">
              <a:extLst>
                <a:ext uri="{FF2B5EF4-FFF2-40B4-BE49-F238E27FC236}">
                  <a16:creationId xmlns:a16="http://schemas.microsoft.com/office/drawing/2014/main" id="{70B1B8BE-F44B-0608-420B-7C859F306460}"/>
                </a:ext>
              </a:extLst>
            </p:cNvPr>
            <p:cNvSpPr txBox="1"/>
            <p:nvPr/>
          </p:nvSpPr>
          <p:spPr>
            <a:xfrm>
              <a:off x="1185974" y="1751494"/>
              <a:ext cx="892377" cy="461665"/>
            </a:xfrm>
            <a:prstGeom prst="rect">
              <a:avLst/>
            </a:prstGeom>
            <a:noFill/>
          </p:spPr>
          <p:txBody>
            <a:bodyPr wrap="square">
              <a:spAutoFit/>
            </a:bodyPr>
            <a:lstStyle/>
            <a:p>
              <a:pPr algn="r" defTabSz="685783"/>
              <a:r>
                <a:rPr lang="en-US" sz="1200" dirty="0" err="1">
                  <a:solidFill>
                    <a:srgbClr val="000000"/>
                  </a:solidFill>
                  <a:latin typeface="PT Sans" panose="020B0503020203020204" pitchFamily="34" charset="0"/>
                  <a:cs typeface="Palanquin" panose="020B0004020203020204" pitchFamily="34" charset="0"/>
                </a:rPr>
                <a:t>Presipitasi</a:t>
              </a:r>
              <a:endParaRPr lang="en-US" sz="1200" dirty="0">
                <a:solidFill>
                  <a:srgbClr val="000000"/>
                </a:solidFill>
                <a:latin typeface="PT Sans" panose="020B0503020203020204" pitchFamily="34" charset="0"/>
                <a:cs typeface="Palanquin" panose="020B0004020203020204" pitchFamily="34" charset="0"/>
              </a:endParaRPr>
            </a:p>
            <a:p>
              <a:pPr algn="r" defTabSz="685783"/>
              <a:r>
                <a:rPr lang="en-US" sz="1200" dirty="0">
                  <a:solidFill>
                    <a:srgbClr val="000000"/>
                  </a:solidFill>
                  <a:latin typeface="PT Sans" panose="020B0503020203020204" pitchFamily="34" charset="0"/>
                  <a:cs typeface="Palanquin" panose="020B0004020203020204" pitchFamily="34" charset="0"/>
                </a:rPr>
                <a:t>(</a:t>
              </a:r>
              <a:r>
                <a:rPr lang="en-US" sz="1200" dirty="0" err="1">
                  <a:solidFill>
                    <a:srgbClr val="000000"/>
                  </a:solidFill>
                  <a:latin typeface="PT Sans" panose="020B0503020203020204" pitchFamily="34" charset="0"/>
                  <a:cs typeface="Palanquin" panose="020B0004020203020204" pitchFamily="34" charset="0"/>
                </a:rPr>
                <a:t>hujan</a:t>
              </a:r>
              <a:r>
                <a:rPr lang="en-US" sz="1200" dirty="0">
                  <a:solidFill>
                    <a:srgbClr val="000000"/>
                  </a:solidFill>
                  <a:latin typeface="PT Sans" panose="020B0503020203020204" pitchFamily="34" charset="0"/>
                  <a:cs typeface="Palanquin" panose="020B0004020203020204" pitchFamily="34" charset="0"/>
                </a:rPr>
                <a:t>)</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15" name="Straight Arrow Connector 14">
              <a:extLst>
                <a:ext uri="{FF2B5EF4-FFF2-40B4-BE49-F238E27FC236}">
                  <a16:creationId xmlns:a16="http://schemas.microsoft.com/office/drawing/2014/main" id="{FCFCF01D-F7CF-6877-5BD4-519766830BEB}"/>
                </a:ext>
              </a:extLst>
            </p:cNvPr>
            <p:cNvCxnSpPr>
              <a:cxnSpLocks/>
              <a:stCxn id="10" idx="2"/>
              <a:endCxn id="16" idx="0"/>
            </p:cNvCxnSpPr>
            <p:nvPr/>
          </p:nvCxnSpPr>
          <p:spPr>
            <a:xfrm>
              <a:off x="2078351" y="1666668"/>
              <a:ext cx="0" cy="747328"/>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5D622506-2EB9-3179-B0ED-61254540EC2E}"/>
              </a:ext>
            </a:extLst>
          </p:cNvPr>
          <p:cNvGrpSpPr/>
          <p:nvPr/>
        </p:nvGrpSpPr>
        <p:grpSpPr>
          <a:xfrm>
            <a:off x="1185974" y="2754515"/>
            <a:ext cx="892377" cy="747328"/>
            <a:chOff x="1185974" y="2754515"/>
            <a:chExt cx="892377" cy="747328"/>
          </a:xfrm>
        </p:grpSpPr>
        <p:sp>
          <p:nvSpPr>
            <p:cNvPr id="69" name="TextBox 68">
              <a:extLst>
                <a:ext uri="{FF2B5EF4-FFF2-40B4-BE49-F238E27FC236}">
                  <a16:creationId xmlns:a16="http://schemas.microsoft.com/office/drawing/2014/main" id="{988A295F-5E8D-57ED-AF24-49F3B7DB9498}"/>
                </a:ext>
              </a:extLst>
            </p:cNvPr>
            <p:cNvSpPr txBox="1"/>
            <p:nvPr/>
          </p:nvSpPr>
          <p:spPr>
            <a:xfrm>
              <a:off x="1185974" y="2867958"/>
              <a:ext cx="892377" cy="461665"/>
            </a:xfrm>
            <a:prstGeom prst="rect">
              <a:avLst/>
            </a:prstGeom>
            <a:noFill/>
          </p:spPr>
          <p:txBody>
            <a:bodyPr wrap="square">
              <a:spAutoFit/>
            </a:bodyPr>
            <a:lstStyle/>
            <a:p>
              <a:pPr algn="r" defTabSz="685783"/>
              <a:r>
                <a:rPr lang="en-US" sz="1200" dirty="0" err="1">
                  <a:solidFill>
                    <a:srgbClr val="000000"/>
                  </a:solidFill>
                  <a:latin typeface="PT Sans" panose="020B0503020203020204" pitchFamily="34" charset="0"/>
                  <a:cs typeface="Palanquin" panose="020B0004020203020204" pitchFamily="34" charset="0"/>
                </a:rPr>
                <a:t>Infiltrasi</a:t>
              </a:r>
              <a:endParaRPr lang="en-US" sz="1200" dirty="0">
                <a:solidFill>
                  <a:srgbClr val="000000"/>
                </a:solidFill>
                <a:latin typeface="PT Sans" panose="020B0503020203020204" pitchFamily="34" charset="0"/>
                <a:cs typeface="Palanquin" panose="020B0004020203020204" pitchFamily="34" charset="0"/>
              </a:endParaRPr>
            </a:p>
            <a:p>
              <a:pPr algn="r" defTabSz="685783"/>
              <a:r>
                <a:rPr lang="en-US" sz="1200" dirty="0" err="1">
                  <a:solidFill>
                    <a:srgbClr val="000000"/>
                  </a:solidFill>
                  <a:latin typeface="PT Sans" panose="020B0503020203020204" pitchFamily="34" charset="0"/>
                  <a:cs typeface="Palanquin" panose="020B0004020203020204" pitchFamily="34" charset="0"/>
                </a:rPr>
                <a:t>perkolasi</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21" name="Straight Arrow Connector 20">
              <a:extLst>
                <a:ext uri="{FF2B5EF4-FFF2-40B4-BE49-F238E27FC236}">
                  <a16:creationId xmlns:a16="http://schemas.microsoft.com/office/drawing/2014/main" id="{BC606358-1C22-F73F-4EE5-DF6D6DDFB4E5}"/>
                </a:ext>
              </a:extLst>
            </p:cNvPr>
            <p:cNvCxnSpPr>
              <a:cxnSpLocks/>
              <a:stCxn id="16" idx="2"/>
              <a:endCxn id="38" idx="0"/>
            </p:cNvCxnSpPr>
            <p:nvPr/>
          </p:nvCxnSpPr>
          <p:spPr>
            <a:xfrm>
              <a:off x="2078351" y="2754515"/>
              <a:ext cx="0" cy="747328"/>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930478D4-D30B-0AB3-B276-264B3B243EE4}"/>
              </a:ext>
            </a:extLst>
          </p:cNvPr>
          <p:cNvGrpSpPr/>
          <p:nvPr/>
        </p:nvGrpSpPr>
        <p:grpSpPr>
          <a:xfrm>
            <a:off x="2734321" y="1172450"/>
            <a:ext cx="2768921" cy="323959"/>
            <a:chOff x="2734321" y="1172450"/>
            <a:chExt cx="2768921" cy="323959"/>
          </a:xfrm>
        </p:grpSpPr>
        <p:sp>
          <p:nvSpPr>
            <p:cNvPr id="70" name="TextBox 69">
              <a:extLst>
                <a:ext uri="{FF2B5EF4-FFF2-40B4-BE49-F238E27FC236}">
                  <a16:creationId xmlns:a16="http://schemas.microsoft.com/office/drawing/2014/main" id="{19E0E284-A857-1EAC-8E12-F4D3977805EC}"/>
                </a:ext>
              </a:extLst>
            </p:cNvPr>
            <p:cNvSpPr txBox="1"/>
            <p:nvPr/>
          </p:nvSpPr>
          <p:spPr>
            <a:xfrm>
              <a:off x="3675837" y="1172450"/>
              <a:ext cx="1053965" cy="276999"/>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Kondensasi</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24" name="Straight Arrow Connector 23">
              <a:extLst>
                <a:ext uri="{FF2B5EF4-FFF2-40B4-BE49-F238E27FC236}">
                  <a16:creationId xmlns:a16="http://schemas.microsoft.com/office/drawing/2014/main" id="{2FC4410D-5FB9-4ADD-C964-004D6440A7AF}"/>
                </a:ext>
              </a:extLst>
            </p:cNvPr>
            <p:cNvCxnSpPr>
              <a:cxnSpLocks/>
              <a:stCxn id="42" idx="1"/>
              <a:endCxn id="10" idx="3"/>
            </p:cNvCxnSpPr>
            <p:nvPr/>
          </p:nvCxnSpPr>
          <p:spPr>
            <a:xfrm flipH="1">
              <a:off x="2734321" y="1496409"/>
              <a:ext cx="2768921" cy="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a:extLst>
              <a:ext uri="{FF2B5EF4-FFF2-40B4-BE49-F238E27FC236}">
                <a16:creationId xmlns:a16="http://schemas.microsoft.com/office/drawing/2014/main" id="{67741A52-532E-DB7E-C645-AE09315F357C}"/>
              </a:ext>
            </a:extLst>
          </p:cNvPr>
          <p:cNvCxnSpPr>
            <a:cxnSpLocks/>
          </p:cNvCxnSpPr>
          <p:nvPr/>
        </p:nvCxnSpPr>
        <p:spPr>
          <a:xfrm>
            <a:off x="2734322" y="3672102"/>
            <a:ext cx="2768920" cy="1"/>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A028F34-D869-823D-2A7D-DF96B02CD998}"/>
              </a:ext>
            </a:extLst>
          </p:cNvPr>
          <p:cNvCxnSpPr>
            <a:cxnSpLocks/>
            <a:stCxn id="16" idx="3"/>
            <a:endCxn id="39" idx="1"/>
          </p:cNvCxnSpPr>
          <p:nvPr/>
        </p:nvCxnSpPr>
        <p:spPr>
          <a:xfrm flipV="1">
            <a:off x="2734321" y="2465072"/>
            <a:ext cx="943567" cy="119184"/>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244F72E-AF4E-9BD2-67E0-0F5856DD253F}"/>
              </a:ext>
            </a:extLst>
          </p:cNvPr>
          <p:cNvGrpSpPr/>
          <p:nvPr/>
        </p:nvGrpSpPr>
        <p:grpSpPr>
          <a:xfrm>
            <a:off x="4595381" y="1637734"/>
            <a:ext cx="1210976" cy="903583"/>
            <a:chOff x="4595381" y="1637734"/>
            <a:chExt cx="1210976" cy="903583"/>
          </a:xfrm>
        </p:grpSpPr>
        <p:sp>
          <p:nvSpPr>
            <p:cNvPr id="71" name="TextBox 70">
              <a:extLst>
                <a:ext uri="{FF2B5EF4-FFF2-40B4-BE49-F238E27FC236}">
                  <a16:creationId xmlns:a16="http://schemas.microsoft.com/office/drawing/2014/main" id="{923A40BE-0457-E914-2831-252072772C08}"/>
                </a:ext>
              </a:extLst>
            </p:cNvPr>
            <p:cNvSpPr txBox="1"/>
            <p:nvPr/>
          </p:nvSpPr>
          <p:spPr>
            <a:xfrm>
              <a:off x="4595381" y="1728374"/>
              <a:ext cx="1053965" cy="276999"/>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Evaporasi</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33" name="Straight Arrow Connector 32">
              <a:extLst>
                <a:ext uri="{FF2B5EF4-FFF2-40B4-BE49-F238E27FC236}">
                  <a16:creationId xmlns:a16="http://schemas.microsoft.com/office/drawing/2014/main" id="{1CE3572C-4D48-093C-E56C-23E4248BB8CE}"/>
                </a:ext>
              </a:extLst>
            </p:cNvPr>
            <p:cNvCxnSpPr>
              <a:cxnSpLocks/>
            </p:cNvCxnSpPr>
            <p:nvPr/>
          </p:nvCxnSpPr>
          <p:spPr>
            <a:xfrm flipV="1">
              <a:off x="5010325" y="1637734"/>
              <a:ext cx="796032" cy="903583"/>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5F513A7D-CFA0-73DE-D5B4-9CCCF8669264}"/>
              </a:ext>
            </a:extLst>
          </p:cNvPr>
          <p:cNvGrpSpPr/>
          <p:nvPr/>
        </p:nvGrpSpPr>
        <p:grpSpPr>
          <a:xfrm>
            <a:off x="6653324" y="1666667"/>
            <a:ext cx="1427250" cy="747329"/>
            <a:chOff x="6653324" y="1666667"/>
            <a:chExt cx="1427250" cy="747329"/>
          </a:xfrm>
        </p:grpSpPr>
        <p:sp>
          <p:nvSpPr>
            <p:cNvPr id="68" name="TextBox 67">
              <a:extLst>
                <a:ext uri="{FF2B5EF4-FFF2-40B4-BE49-F238E27FC236}">
                  <a16:creationId xmlns:a16="http://schemas.microsoft.com/office/drawing/2014/main" id="{733B259B-BC47-C910-587C-C2FA77D12B57}"/>
                </a:ext>
              </a:extLst>
            </p:cNvPr>
            <p:cNvSpPr txBox="1"/>
            <p:nvPr/>
          </p:nvSpPr>
          <p:spPr>
            <a:xfrm>
              <a:off x="7026609" y="1763333"/>
              <a:ext cx="1053965" cy="276999"/>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Transpirasi</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41" name="Straight Arrow Connector 40">
              <a:extLst>
                <a:ext uri="{FF2B5EF4-FFF2-40B4-BE49-F238E27FC236}">
                  <a16:creationId xmlns:a16="http://schemas.microsoft.com/office/drawing/2014/main" id="{8DC4A95C-380E-A6F7-E030-0C5B2C99BE5A}"/>
                </a:ext>
              </a:extLst>
            </p:cNvPr>
            <p:cNvCxnSpPr>
              <a:cxnSpLocks/>
              <a:stCxn id="40" idx="0"/>
            </p:cNvCxnSpPr>
            <p:nvPr/>
          </p:nvCxnSpPr>
          <p:spPr>
            <a:xfrm flipH="1" flipV="1">
              <a:off x="6653324" y="1666667"/>
              <a:ext cx="900267" cy="747329"/>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22E272CF-5046-CAC3-6E97-474782FB70DF}"/>
              </a:ext>
            </a:extLst>
          </p:cNvPr>
          <p:cNvGrpSpPr/>
          <p:nvPr/>
        </p:nvGrpSpPr>
        <p:grpSpPr>
          <a:xfrm>
            <a:off x="6368993" y="1652200"/>
            <a:ext cx="892377" cy="1835174"/>
            <a:chOff x="6368993" y="1652200"/>
            <a:chExt cx="892377" cy="1835174"/>
          </a:xfrm>
        </p:grpSpPr>
        <p:cxnSp>
          <p:nvCxnSpPr>
            <p:cNvPr id="45" name="Straight Arrow Connector 44">
              <a:extLst>
                <a:ext uri="{FF2B5EF4-FFF2-40B4-BE49-F238E27FC236}">
                  <a16:creationId xmlns:a16="http://schemas.microsoft.com/office/drawing/2014/main" id="{6CDBF4F7-C028-3FCC-43F7-A675C3768627}"/>
                </a:ext>
              </a:extLst>
            </p:cNvPr>
            <p:cNvCxnSpPr>
              <a:cxnSpLocks/>
            </p:cNvCxnSpPr>
            <p:nvPr/>
          </p:nvCxnSpPr>
          <p:spPr>
            <a:xfrm>
              <a:off x="6392531" y="1652200"/>
              <a:ext cx="0" cy="1835174"/>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9296B0CB-CDE1-DF18-7440-A5869C1FA4F1}"/>
                </a:ext>
              </a:extLst>
            </p:cNvPr>
            <p:cNvSpPr txBox="1"/>
            <p:nvPr/>
          </p:nvSpPr>
          <p:spPr>
            <a:xfrm>
              <a:off x="6368993" y="2897346"/>
              <a:ext cx="892377" cy="461665"/>
            </a:xfrm>
            <a:prstGeom prst="rect">
              <a:avLst/>
            </a:prstGeom>
            <a:noFill/>
          </p:spPr>
          <p:txBody>
            <a:bodyPr wrap="square">
              <a:spAutoFit/>
            </a:bodyPr>
            <a:lstStyle/>
            <a:p>
              <a:pPr defTabSz="685783"/>
              <a:r>
                <a:rPr lang="en-US" sz="1200" dirty="0" err="1">
                  <a:solidFill>
                    <a:srgbClr val="000000"/>
                  </a:solidFill>
                  <a:latin typeface="PT Sans" panose="020B0503020203020204" pitchFamily="34" charset="0"/>
                  <a:cs typeface="Palanquin" panose="020B0004020203020204" pitchFamily="34" charset="0"/>
                </a:rPr>
                <a:t>Presipitasi</a:t>
              </a:r>
              <a:endParaRPr lang="en-US" sz="1200" dirty="0">
                <a:solidFill>
                  <a:srgbClr val="000000"/>
                </a:solidFill>
                <a:latin typeface="PT Sans" panose="020B0503020203020204" pitchFamily="34" charset="0"/>
                <a:cs typeface="Palanquin" panose="020B0004020203020204" pitchFamily="34" charset="0"/>
              </a:endParaRPr>
            </a:p>
            <a:p>
              <a:pPr defTabSz="685783"/>
              <a:r>
                <a:rPr lang="en-US" sz="1200" dirty="0">
                  <a:solidFill>
                    <a:srgbClr val="000000"/>
                  </a:solidFill>
                  <a:latin typeface="PT Sans" panose="020B0503020203020204" pitchFamily="34" charset="0"/>
                  <a:cs typeface="Palanquin" panose="020B0004020203020204" pitchFamily="34" charset="0"/>
                </a:rPr>
                <a:t>(</a:t>
              </a:r>
              <a:r>
                <a:rPr lang="en-US" sz="1200" dirty="0" err="1">
                  <a:solidFill>
                    <a:srgbClr val="000000"/>
                  </a:solidFill>
                  <a:latin typeface="PT Sans" panose="020B0503020203020204" pitchFamily="34" charset="0"/>
                  <a:cs typeface="Palanquin" panose="020B0004020203020204" pitchFamily="34" charset="0"/>
                </a:rPr>
                <a:t>hujan</a:t>
              </a:r>
              <a:r>
                <a:rPr lang="en-US" sz="1200" dirty="0">
                  <a:solidFill>
                    <a:srgbClr val="000000"/>
                  </a:solidFill>
                  <a:latin typeface="PT Sans" panose="020B0503020203020204" pitchFamily="34" charset="0"/>
                  <a:cs typeface="Palanquin" panose="020B0004020203020204" pitchFamily="34" charset="0"/>
                </a:rPr>
                <a:t>)</a:t>
              </a:r>
              <a:endParaRPr lang="en-US" sz="1200" dirty="0">
                <a:solidFill>
                  <a:srgbClr val="0C4F72"/>
                </a:solidFill>
                <a:latin typeface="PT Sans" panose="020B0503020203020204" pitchFamily="34" charset="0"/>
                <a:cs typeface="Palanquin" panose="020B0004020203020204" pitchFamily="34" charset="0"/>
              </a:endParaRPr>
            </a:p>
          </p:txBody>
        </p:sp>
      </p:grpSp>
      <p:grpSp>
        <p:nvGrpSpPr>
          <p:cNvPr id="6" name="Group 5">
            <a:extLst>
              <a:ext uri="{FF2B5EF4-FFF2-40B4-BE49-F238E27FC236}">
                <a16:creationId xmlns:a16="http://schemas.microsoft.com/office/drawing/2014/main" id="{1E806131-D627-75E8-981B-C1A2C42EC51F}"/>
              </a:ext>
            </a:extLst>
          </p:cNvPr>
          <p:cNvGrpSpPr/>
          <p:nvPr/>
        </p:nvGrpSpPr>
        <p:grpSpPr>
          <a:xfrm>
            <a:off x="5064130" y="1652200"/>
            <a:ext cx="1053965" cy="1835174"/>
            <a:chOff x="5064130" y="1652200"/>
            <a:chExt cx="1053965" cy="1835174"/>
          </a:xfrm>
        </p:grpSpPr>
        <p:cxnSp>
          <p:nvCxnSpPr>
            <p:cNvPr id="36" name="Straight Arrow Connector 35">
              <a:extLst>
                <a:ext uri="{FF2B5EF4-FFF2-40B4-BE49-F238E27FC236}">
                  <a16:creationId xmlns:a16="http://schemas.microsoft.com/office/drawing/2014/main" id="{BD866E84-6E3C-5E7D-329A-2CC494C88CF2}"/>
                </a:ext>
              </a:extLst>
            </p:cNvPr>
            <p:cNvCxnSpPr>
              <a:cxnSpLocks/>
            </p:cNvCxnSpPr>
            <p:nvPr/>
          </p:nvCxnSpPr>
          <p:spPr>
            <a:xfrm flipV="1">
              <a:off x="5965002" y="1652200"/>
              <a:ext cx="0" cy="1835174"/>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8837EDE2-9C49-4585-302F-E5FC2121ACE8}"/>
                </a:ext>
              </a:extLst>
            </p:cNvPr>
            <p:cNvSpPr txBox="1"/>
            <p:nvPr/>
          </p:nvSpPr>
          <p:spPr>
            <a:xfrm>
              <a:off x="5064130" y="2599312"/>
              <a:ext cx="1053965" cy="276999"/>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Evaporasi</a:t>
              </a:r>
              <a:endParaRPr lang="en-US" sz="1200" dirty="0">
                <a:solidFill>
                  <a:srgbClr val="0C4F72"/>
                </a:solidFill>
                <a:latin typeface="PT Sans" panose="020B0503020203020204" pitchFamily="34" charset="0"/>
                <a:cs typeface="Palanquin" panose="020B0004020203020204" pitchFamily="34" charset="0"/>
              </a:endParaRPr>
            </a:p>
          </p:txBody>
        </p:sp>
      </p:grpSp>
      <p:pic>
        <p:nvPicPr>
          <p:cNvPr id="50" name="Picture 49">
            <a:extLst>
              <a:ext uri="{FF2B5EF4-FFF2-40B4-BE49-F238E27FC236}">
                <a16:creationId xmlns:a16="http://schemas.microsoft.com/office/drawing/2014/main" id="{4C5A3FA4-1817-B0F7-111D-BD1F3AB9B7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8" name="Rectangle 27">
            <a:extLst>
              <a:ext uri="{FF2B5EF4-FFF2-40B4-BE49-F238E27FC236}">
                <a16:creationId xmlns:a16="http://schemas.microsoft.com/office/drawing/2014/main" id="{7D4E5A07-2457-DBE2-7DA8-F099AA7BF2EA}"/>
              </a:ext>
            </a:extLst>
          </p:cNvPr>
          <p:cNvSpPr/>
          <p:nvPr/>
        </p:nvSpPr>
        <p:spPr>
          <a:xfrm>
            <a:off x="110441" y="130896"/>
            <a:ext cx="2340000" cy="369332"/>
          </a:xfrm>
          <a:prstGeom prst="rect">
            <a:avLst/>
          </a:prstGeom>
          <a:solidFill>
            <a:schemeClr val="accent2">
              <a:lumMod val="40000"/>
              <a:lumOff val="60000"/>
            </a:schemeClr>
          </a:solidFill>
          <a:effectLst>
            <a:outerShdw blurRad="50800" dist="38100" dir="8100000" algn="tr" rotWithShape="0">
              <a:prstClr val="black">
                <a:alpha val="40000"/>
              </a:prstClr>
            </a:outerShdw>
          </a:effectLst>
        </p:spPr>
        <p:txBody>
          <a:bodyPr wrap="square">
            <a:spAutoFit/>
          </a:bodyPr>
          <a:lstStyle/>
          <a:p>
            <a:pPr algn="ctr" defTabSz="685783"/>
            <a:r>
              <a:rPr lang="id-ID" sz="1800" b="1" dirty="0">
                <a:solidFill>
                  <a:srgbClr val="000000"/>
                </a:solidFill>
                <a:latin typeface="PT Sans" panose="020B0503020203020204" pitchFamily="34" charset="0"/>
                <a:cs typeface="Signika" panose="020B0604020202020204" charset="0"/>
              </a:rPr>
              <a:t>Daur Air</a:t>
            </a:r>
            <a:endParaRPr lang="id-ID" sz="1800" dirty="0">
              <a:solidFill>
                <a:srgbClr val="000000"/>
              </a:solidFill>
              <a:latin typeface="PT Sans" panose="020B0503020203020204" pitchFamily="34" charset="0"/>
              <a:cs typeface="Signika" panose="020B0604020202020204" charset="0"/>
            </a:endParaRPr>
          </a:p>
        </p:txBody>
      </p:sp>
    </p:spTree>
    <p:extLst>
      <p:ext uri="{BB962C8B-B14F-4D97-AF65-F5344CB8AC3E}">
        <p14:creationId xmlns:p14="http://schemas.microsoft.com/office/powerpoint/2010/main" val="242872876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wipe(left)">
                                      <p:cBhvr>
                                        <p:cTn id="49" dur="500"/>
                                        <p:tgtEl>
                                          <p:spTgt spid="55"/>
                                        </p:tgtEl>
                                      </p:cBhvr>
                                    </p:animEffect>
                                  </p:childTnLst>
                                </p:cTn>
                              </p:par>
                            </p:childTnLst>
                          </p:cTn>
                        </p:par>
                        <p:par>
                          <p:cTn id="50" fill="hold">
                            <p:stCondLst>
                              <p:cond delay="1000"/>
                            </p:stCondLst>
                            <p:childTnLst>
                              <p:par>
                                <p:cTn id="51" presetID="22" presetClass="entr" presetSubtype="4"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down)">
                                      <p:cBhvr>
                                        <p:cTn id="53" dur="5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down)">
                                      <p:cBhvr>
                                        <p:cTn id="58" dur="500"/>
                                        <p:tgtEl>
                                          <p:spTgt spid="40"/>
                                        </p:tgtEl>
                                      </p:cBhvr>
                                    </p:animEffect>
                                  </p:childTnLst>
                                </p:cTn>
                              </p:par>
                            </p:childTnLst>
                          </p:cTn>
                        </p:par>
                        <p:par>
                          <p:cTn id="59" fill="hold">
                            <p:stCondLst>
                              <p:cond delay="500"/>
                            </p:stCondLst>
                            <p:childTnLst>
                              <p:par>
                                <p:cTn id="60" presetID="2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par>
                          <p:cTn id="63" fill="hold">
                            <p:stCondLst>
                              <p:cond delay="1000"/>
                            </p:stCondLst>
                            <p:childTnLst>
                              <p:par>
                                <p:cTn id="64" presetID="22" presetClass="entr" presetSubtype="1"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childTnLst>
                          </p:cTn>
                        </p:par>
                        <p:par>
                          <p:cTn id="67" fill="hold">
                            <p:stCondLst>
                              <p:cond delay="1500"/>
                            </p:stCondLst>
                            <p:childTnLst>
                              <p:par>
                                <p:cTn id="68" presetID="22" presetClass="entr" presetSubtype="2" fill="hold" nodeType="after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wipe(right)">
                                      <p:cBhvr>
                                        <p:cTn id="7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38" grpId="0" animBg="1"/>
      <p:bldP spid="39" grpId="0" animBg="1"/>
      <p:bldP spid="40" grpId="0" animBg="1"/>
      <p:bldP spid="42" grpId="0" animBg="1"/>
      <p:bldP spid="5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73D881-A7EA-0675-96D0-7DF964BDE429}"/>
              </a:ext>
            </a:extLst>
          </p:cNvPr>
          <p:cNvSpPr/>
          <p:nvPr/>
        </p:nvSpPr>
        <p:spPr>
          <a:xfrm>
            <a:off x="110441" y="130896"/>
            <a:ext cx="1311941" cy="248209"/>
          </a:xfrm>
          <a:prstGeom prst="rect">
            <a:avLst/>
          </a:prstGeom>
          <a:solidFill>
            <a:schemeClr val="accent2">
              <a:lumMod val="40000"/>
              <a:lumOff val="60000"/>
            </a:schemeClr>
          </a:solidFill>
          <a:effectLst>
            <a:outerShdw blurRad="50800" dist="38100" dir="8100000" algn="tr" rotWithShape="0">
              <a:prstClr val="black">
                <a:alpha val="40000"/>
              </a:prstClr>
            </a:outerShdw>
          </a:effectLst>
        </p:spPr>
        <p:txBody>
          <a:bodyPr wrap="square">
            <a:spAutoFit/>
          </a:bodyPr>
          <a:lstStyle/>
          <a:p>
            <a:pPr defTabSz="685783"/>
            <a:r>
              <a:rPr lang="id-ID" sz="1013" b="1" dirty="0">
                <a:solidFill>
                  <a:srgbClr val="000000"/>
                </a:solidFill>
                <a:latin typeface="PT Sans" panose="020B0503020203020204" pitchFamily="34" charset="0"/>
                <a:cs typeface="Signika" panose="020B0604020202020204" charset="0"/>
              </a:rPr>
              <a:t>Daur Fosfor</a:t>
            </a:r>
            <a:endParaRPr lang="id-ID" sz="1013" dirty="0">
              <a:solidFill>
                <a:srgbClr val="000000"/>
              </a:solidFill>
              <a:latin typeface="PT Sans" panose="020B0503020203020204" pitchFamily="34" charset="0"/>
              <a:cs typeface="Signika" panose="020B0604020202020204" charset="0"/>
            </a:endParaRPr>
          </a:p>
        </p:txBody>
      </p:sp>
      <p:sp>
        <p:nvSpPr>
          <p:cNvPr id="10" name="Rounded Rectangle 4">
            <a:extLst>
              <a:ext uri="{FF2B5EF4-FFF2-40B4-BE49-F238E27FC236}">
                <a16:creationId xmlns:a16="http://schemas.microsoft.com/office/drawing/2014/main" id="{491F579F-1981-FD27-EBFC-017D072538CD}"/>
              </a:ext>
            </a:extLst>
          </p:cNvPr>
          <p:cNvSpPr/>
          <p:nvPr/>
        </p:nvSpPr>
        <p:spPr>
          <a:xfrm>
            <a:off x="466488" y="1036851"/>
            <a:ext cx="1620000" cy="578882"/>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Industri pupuk fosfat</a:t>
            </a:r>
          </a:p>
        </p:txBody>
      </p:sp>
      <p:sp>
        <p:nvSpPr>
          <p:cNvPr id="16" name="Rounded Rectangle 10">
            <a:extLst>
              <a:ext uri="{FF2B5EF4-FFF2-40B4-BE49-F238E27FC236}">
                <a16:creationId xmlns:a16="http://schemas.microsoft.com/office/drawing/2014/main" id="{91D4A2B3-0CEA-2E71-0C8E-02C3B90CA8BB}"/>
              </a:ext>
            </a:extLst>
          </p:cNvPr>
          <p:cNvSpPr/>
          <p:nvPr/>
        </p:nvSpPr>
        <p:spPr>
          <a:xfrm>
            <a:off x="466488" y="2380747"/>
            <a:ext cx="1620000" cy="578882"/>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Batuan fosfat, guano, tulang</a:t>
            </a:r>
          </a:p>
        </p:txBody>
      </p:sp>
      <p:sp>
        <p:nvSpPr>
          <p:cNvPr id="38" name="Rounded Rectangle 10">
            <a:extLst>
              <a:ext uri="{FF2B5EF4-FFF2-40B4-BE49-F238E27FC236}">
                <a16:creationId xmlns:a16="http://schemas.microsoft.com/office/drawing/2014/main" id="{3955AB80-336D-CA6A-4CB4-10A85D1082D3}"/>
              </a:ext>
            </a:extLst>
          </p:cNvPr>
          <p:cNvSpPr/>
          <p:nvPr/>
        </p:nvSpPr>
        <p:spPr>
          <a:xfrm>
            <a:off x="466488" y="3673875"/>
            <a:ext cx="1620000" cy="817245"/>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nn-NO" sz="1400" b="1" dirty="0">
                <a:solidFill>
                  <a:srgbClr val="000000"/>
                </a:solidFill>
                <a:latin typeface="PT Sans" panose="020B0503020203020204" pitchFamily="34" charset="0"/>
                <a:cs typeface="Signika" panose="020B0604020202020204" charset="0"/>
              </a:rPr>
              <a:t>Ikan, burung,</a:t>
            </a:r>
          </a:p>
          <a:p>
            <a:pPr algn="ctr" defTabSz="685783"/>
            <a:r>
              <a:rPr lang="nn-NO" sz="1400" b="1" dirty="0">
                <a:solidFill>
                  <a:srgbClr val="000000"/>
                </a:solidFill>
                <a:latin typeface="PT Sans" panose="020B0503020203020204" pitchFamily="34" charset="0"/>
                <a:cs typeface="Signika" panose="020B0604020202020204" charset="0"/>
              </a:rPr>
              <a:t>organisme laut lainnya</a:t>
            </a:r>
            <a:endParaRPr lang="id-ID" sz="1400" b="1" dirty="0">
              <a:solidFill>
                <a:srgbClr val="000000"/>
              </a:solidFill>
              <a:latin typeface="PT Sans" panose="020B0503020203020204" pitchFamily="34" charset="0"/>
              <a:cs typeface="Signika" panose="020B0604020202020204" charset="0"/>
            </a:endParaRPr>
          </a:p>
        </p:txBody>
      </p:sp>
      <p:sp>
        <p:nvSpPr>
          <p:cNvPr id="39" name="Rounded Rectangle 4">
            <a:extLst>
              <a:ext uri="{FF2B5EF4-FFF2-40B4-BE49-F238E27FC236}">
                <a16:creationId xmlns:a16="http://schemas.microsoft.com/office/drawing/2014/main" id="{DB56A02D-70B7-374C-7F3A-4AEE31B97EBF}"/>
              </a:ext>
            </a:extLst>
          </p:cNvPr>
          <p:cNvSpPr/>
          <p:nvPr/>
        </p:nvSpPr>
        <p:spPr>
          <a:xfrm>
            <a:off x="3122814" y="1154592"/>
            <a:ext cx="1631969"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Tumbuhan</a:t>
            </a:r>
          </a:p>
        </p:txBody>
      </p:sp>
      <p:sp>
        <p:nvSpPr>
          <p:cNvPr id="40" name="Rounded Rectangle 10">
            <a:extLst>
              <a:ext uri="{FF2B5EF4-FFF2-40B4-BE49-F238E27FC236}">
                <a16:creationId xmlns:a16="http://schemas.microsoft.com/office/drawing/2014/main" id="{2543E918-30FC-F421-501E-BAA0FA78412A}"/>
              </a:ext>
            </a:extLst>
          </p:cNvPr>
          <p:cNvSpPr/>
          <p:nvPr/>
        </p:nvSpPr>
        <p:spPr>
          <a:xfrm>
            <a:off x="3122814" y="2438008"/>
            <a:ext cx="1631968"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Fosfat terlarut</a:t>
            </a:r>
          </a:p>
        </p:txBody>
      </p:sp>
      <p:sp>
        <p:nvSpPr>
          <p:cNvPr id="42" name="Rounded Rectangle 10">
            <a:extLst>
              <a:ext uri="{FF2B5EF4-FFF2-40B4-BE49-F238E27FC236}">
                <a16:creationId xmlns:a16="http://schemas.microsoft.com/office/drawing/2014/main" id="{F534DE59-FAD7-67A3-D656-B334A0B21346}"/>
              </a:ext>
            </a:extLst>
          </p:cNvPr>
          <p:cNvSpPr/>
          <p:nvPr/>
        </p:nvSpPr>
        <p:spPr>
          <a:xfrm>
            <a:off x="3125124" y="3153098"/>
            <a:ext cx="1631968" cy="578882"/>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Endapan di laut dalam</a:t>
            </a:r>
          </a:p>
        </p:txBody>
      </p:sp>
      <p:sp>
        <p:nvSpPr>
          <p:cNvPr id="55" name="Rounded Rectangle 4">
            <a:extLst>
              <a:ext uri="{FF2B5EF4-FFF2-40B4-BE49-F238E27FC236}">
                <a16:creationId xmlns:a16="http://schemas.microsoft.com/office/drawing/2014/main" id="{6A933173-B434-FAEF-0F15-C89986A27756}"/>
              </a:ext>
            </a:extLst>
          </p:cNvPr>
          <p:cNvSpPr/>
          <p:nvPr/>
        </p:nvSpPr>
        <p:spPr>
          <a:xfrm>
            <a:off x="4976489" y="1781870"/>
            <a:ext cx="1631969"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Bakteri fosfat</a:t>
            </a:r>
          </a:p>
        </p:txBody>
      </p:sp>
      <p:sp>
        <p:nvSpPr>
          <p:cNvPr id="15" name="Rounded Rectangle 10">
            <a:extLst>
              <a:ext uri="{FF2B5EF4-FFF2-40B4-BE49-F238E27FC236}">
                <a16:creationId xmlns:a16="http://schemas.microsoft.com/office/drawing/2014/main" id="{D1E630B9-9102-9838-B950-05392EF67D2C}"/>
              </a:ext>
            </a:extLst>
          </p:cNvPr>
          <p:cNvSpPr/>
          <p:nvPr/>
        </p:nvSpPr>
        <p:spPr>
          <a:xfrm>
            <a:off x="6897036" y="1154592"/>
            <a:ext cx="1631968" cy="34051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Hewan</a:t>
            </a:r>
          </a:p>
        </p:txBody>
      </p:sp>
      <p:sp>
        <p:nvSpPr>
          <p:cNvPr id="17" name="Rounded Rectangle 10">
            <a:extLst>
              <a:ext uri="{FF2B5EF4-FFF2-40B4-BE49-F238E27FC236}">
                <a16:creationId xmlns:a16="http://schemas.microsoft.com/office/drawing/2014/main" id="{95F8EF2B-493D-7577-E085-C928F86AE081}"/>
              </a:ext>
            </a:extLst>
          </p:cNvPr>
          <p:cNvSpPr/>
          <p:nvPr/>
        </p:nvSpPr>
        <p:spPr>
          <a:xfrm>
            <a:off x="6897036" y="2380747"/>
            <a:ext cx="1631968" cy="578882"/>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Tulang-tulang hewan</a:t>
            </a:r>
          </a:p>
        </p:txBody>
      </p:sp>
      <p:sp>
        <p:nvSpPr>
          <p:cNvPr id="18" name="Rounded Rectangle 4">
            <a:extLst>
              <a:ext uri="{FF2B5EF4-FFF2-40B4-BE49-F238E27FC236}">
                <a16:creationId xmlns:a16="http://schemas.microsoft.com/office/drawing/2014/main" id="{15FC61FC-7101-E4E7-8294-8E3FAF2C57C6}"/>
              </a:ext>
            </a:extLst>
          </p:cNvPr>
          <p:cNvSpPr/>
          <p:nvPr/>
        </p:nvSpPr>
        <p:spPr>
          <a:xfrm>
            <a:off x="6897036" y="3793056"/>
            <a:ext cx="1631969" cy="578882"/>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400" b="1" dirty="0">
                <a:solidFill>
                  <a:srgbClr val="000000"/>
                </a:solidFill>
                <a:latin typeface="PT Sans" panose="020B0503020203020204" pitchFamily="34" charset="0"/>
                <a:cs typeface="Signika" panose="020B0604020202020204" charset="0"/>
              </a:rPr>
              <a:t>Endapan di laut</a:t>
            </a:r>
          </a:p>
          <a:p>
            <a:pPr algn="ctr" defTabSz="685783"/>
            <a:r>
              <a:rPr lang="id-ID" sz="1400" b="1" dirty="0">
                <a:solidFill>
                  <a:srgbClr val="000000"/>
                </a:solidFill>
                <a:latin typeface="PT Sans" panose="020B0503020203020204" pitchFamily="34" charset="0"/>
                <a:cs typeface="Signika" panose="020B0604020202020204" charset="0"/>
              </a:rPr>
              <a:t>dangkal</a:t>
            </a:r>
          </a:p>
        </p:txBody>
      </p:sp>
      <p:cxnSp>
        <p:nvCxnSpPr>
          <p:cNvPr id="19" name="Straight Arrow Connector 18">
            <a:extLst>
              <a:ext uri="{FF2B5EF4-FFF2-40B4-BE49-F238E27FC236}">
                <a16:creationId xmlns:a16="http://schemas.microsoft.com/office/drawing/2014/main" id="{82AB4DA9-F001-F259-DB6E-4A58AA153E3B}"/>
              </a:ext>
            </a:extLst>
          </p:cNvPr>
          <p:cNvCxnSpPr>
            <a:cxnSpLocks/>
            <a:stCxn id="10" idx="3"/>
            <a:endCxn id="39" idx="1"/>
          </p:cNvCxnSpPr>
          <p:nvPr/>
        </p:nvCxnSpPr>
        <p:spPr>
          <a:xfrm flipV="1">
            <a:off x="2086488" y="1324852"/>
            <a:ext cx="1036326" cy="144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C92D224-B26E-1E08-6B59-069BBD9F87A1}"/>
              </a:ext>
            </a:extLst>
          </p:cNvPr>
          <p:cNvCxnSpPr>
            <a:cxnSpLocks/>
            <a:stCxn id="38" idx="0"/>
            <a:endCxn id="16" idx="2"/>
          </p:cNvCxnSpPr>
          <p:nvPr/>
        </p:nvCxnSpPr>
        <p:spPr>
          <a:xfrm flipV="1">
            <a:off x="1276488" y="2959629"/>
            <a:ext cx="0" cy="714246"/>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1869BA4-1F4A-2AAC-549F-FC250DCE3E9D}"/>
              </a:ext>
            </a:extLst>
          </p:cNvPr>
          <p:cNvCxnSpPr>
            <a:cxnSpLocks/>
            <a:stCxn id="39" idx="3"/>
            <a:endCxn id="15" idx="1"/>
          </p:cNvCxnSpPr>
          <p:nvPr/>
        </p:nvCxnSpPr>
        <p:spPr>
          <a:xfrm>
            <a:off x="4754783" y="1324852"/>
            <a:ext cx="2142253" cy="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D285265-711E-E12E-88D7-FD0FC5596221}"/>
              </a:ext>
            </a:extLst>
          </p:cNvPr>
          <p:cNvCxnSpPr>
            <a:cxnSpLocks/>
            <a:stCxn id="16" idx="0"/>
            <a:endCxn id="10" idx="2"/>
          </p:cNvCxnSpPr>
          <p:nvPr/>
        </p:nvCxnSpPr>
        <p:spPr>
          <a:xfrm flipV="1">
            <a:off x="1276488" y="1615733"/>
            <a:ext cx="0" cy="765014"/>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CE925A44-8652-E7C4-44E9-BC41C435A61D}"/>
              </a:ext>
            </a:extLst>
          </p:cNvPr>
          <p:cNvCxnSpPr>
            <a:cxnSpLocks/>
            <a:stCxn id="15" idx="2"/>
            <a:endCxn id="17" idx="0"/>
          </p:cNvCxnSpPr>
          <p:nvPr/>
        </p:nvCxnSpPr>
        <p:spPr>
          <a:xfrm>
            <a:off x="7713020" y="1495111"/>
            <a:ext cx="0" cy="885636"/>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BC7C589-241F-2FB8-EDF8-E83D5B76477B}"/>
              </a:ext>
            </a:extLst>
          </p:cNvPr>
          <p:cNvCxnSpPr>
            <a:cxnSpLocks/>
            <a:stCxn id="17" idx="2"/>
            <a:endCxn id="18" idx="0"/>
          </p:cNvCxnSpPr>
          <p:nvPr/>
        </p:nvCxnSpPr>
        <p:spPr>
          <a:xfrm>
            <a:off x="7713020" y="2959629"/>
            <a:ext cx="1" cy="833427"/>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FF44A565-8DB1-42AB-C842-B4E284C12594}"/>
              </a:ext>
            </a:extLst>
          </p:cNvPr>
          <p:cNvGrpSpPr/>
          <p:nvPr/>
        </p:nvGrpSpPr>
        <p:grpSpPr>
          <a:xfrm>
            <a:off x="2086489" y="3825985"/>
            <a:ext cx="4810547" cy="276999"/>
            <a:chOff x="2086489" y="3825985"/>
            <a:chExt cx="4810547" cy="276999"/>
          </a:xfrm>
        </p:grpSpPr>
        <p:sp>
          <p:nvSpPr>
            <p:cNvPr id="68" name="TextBox 67">
              <a:extLst>
                <a:ext uri="{FF2B5EF4-FFF2-40B4-BE49-F238E27FC236}">
                  <a16:creationId xmlns:a16="http://schemas.microsoft.com/office/drawing/2014/main" id="{733B259B-BC47-C910-587C-C2FA77D12B57}"/>
                </a:ext>
              </a:extLst>
            </p:cNvPr>
            <p:cNvSpPr txBox="1"/>
            <p:nvPr/>
          </p:nvSpPr>
          <p:spPr>
            <a:xfrm>
              <a:off x="3366042" y="3825985"/>
              <a:ext cx="1289842" cy="276999"/>
            </a:xfrm>
            <a:prstGeom prst="rect">
              <a:avLst/>
            </a:prstGeom>
            <a:noFill/>
          </p:spPr>
          <p:txBody>
            <a:bodyPr wrap="square">
              <a:spAutoFit/>
            </a:bodyPr>
            <a:lstStyle/>
            <a:p>
              <a:pPr algn="ctr" defTabSz="685783"/>
              <a:r>
                <a:rPr lang="id-ID" sz="1200" dirty="0">
                  <a:solidFill>
                    <a:srgbClr val="000000"/>
                  </a:solidFill>
                  <a:latin typeface="PT Sans" panose="020B0503020203020204" pitchFamily="34" charset="0"/>
                  <a:cs typeface="Signika" panose="020B0604020202020204" charset="0"/>
                </a:rPr>
                <a:t>Pemanfaatan</a:t>
              </a:r>
              <a:endParaRPr lang="en-US" sz="1200" dirty="0">
                <a:solidFill>
                  <a:srgbClr val="0C4F72"/>
                </a:solidFill>
                <a:latin typeface="PT Sans" panose="020B0503020203020204" pitchFamily="34" charset="0"/>
                <a:cs typeface="Signika" panose="020B0604020202020204" charset="0"/>
              </a:endParaRPr>
            </a:p>
          </p:txBody>
        </p:sp>
        <p:cxnSp>
          <p:nvCxnSpPr>
            <p:cNvPr id="37" name="Straight Arrow Connector 36">
              <a:extLst>
                <a:ext uri="{FF2B5EF4-FFF2-40B4-BE49-F238E27FC236}">
                  <a16:creationId xmlns:a16="http://schemas.microsoft.com/office/drawing/2014/main" id="{5CE04C27-18CD-0C08-019B-394E3AEB4FD8}"/>
                </a:ext>
              </a:extLst>
            </p:cNvPr>
            <p:cNvCxnSpPr>
              <a:cxnSpLocks/>
            </p:cNvCxnSpPr>
            <p:nvPr/>
          </p:nvCxnSpPr>
          <p:spPr>
            <a:xfrm flipH="1">
              <a:off x="2086489" y="4082497"/>
              <a:ext cx="4810547" cy="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1" name="Straight Arrow Connector 40">
            <a:extLst>
              <a:ext uri="{FF2B5EF4-FFF2-40B4-BE49-F238E27FC236}">
                <a16:creationId xmlns:a16="http://schemas.microsoft.com/office/drawing/2014/main" id="{B2D436F2-3FF4-D0C7-0605-7FCFB060ABDF}"/>
              </a:ext>
            </a:extLst>
          </p:cNvPr>
          <p:cNvCxnSpPr>
            <a:cxnSpLocks/>
            <a:endCxn id="55" idx="3"/>
          </p:cNvCxnSpPr>
          <p:nvPr/>
        </p:nvCxnSpPr>
        <p:spPr>
          <a:xfrm flipH="1">
            <a:off x="6608458" y="1495110"/>
            <a:ext cx="480165" cy="45702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3D7DD9E-366F-2C03-EBB2-3D6E695BC24A}"/>
              </a:ext>
            </a:extLst>
          </p:cNvPr>
          <p:cNvCxnSpPr>
            <a:cxnSpLocks/>
          </p:cNvCxnSpPr>
          <p:nvPr/>
        </p:nvCxnSpPr>
        <p:spPr>
          <a:xfrm>
            <a:off x="4434435" y="1495111"/>
            <a:ext cx="599578" cy="272873"/>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245B652-999E-58DD-0424-9EF01F3FB5ED}"/>
              </a:ext>
            </a:extLst>
          </p:cNvPr>
          <p:cNvCxnSpPr>
            <a:cxnSpLocks/>
            <a:stCxn id="40" idx="0"/>
            <a:endCxn id="39" idx="2"/>
          </p:cNvCxnSpPr>
          <p:nvPr/>
        </p:nvCxnSpPr>
        <p:spPr>
          <a:xfrm flipV="1">
            <a:off x="3938798" y="1495111"/>
            <a:ext cx="1" cy="942897"/>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5B36EE28-30E8-7AF7-C2F8-2B05F83287CF}"/>
              </a:ext>
            </a:extLst>
          </p:cNvPr>
          <p:cNvCxnSpPr>
            <a:cxnSpLocks/>
          </p:cNvCxnSpPr>
          <p:nvPr/>
        </p:nvCxnSpPr>
        <p:spPr>
          <a:xfrm flipH="1">
            <a:off x="4434436" y="2131626"/>
            <a:ext cx="568166" cy="24912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A70BB58-2149-B660-A753-22A83080EEA6}"/>
              </a:ext>
            </a:extLst>
          </p:cNvPr>
          <p:cNvCxnSpPr>
            <a:cxnSpLocks/>
            <a:stCxn id="40" idx="3"/>
          </p:cNvCxnSpPr>
          <p:nvPr/>
        </p:nvCxnSpPr>
        <p:spPr>
          <a:xfrm>
            <a:off x="4754782" y="2608268"/>
            <a:ext cx="2243461" cy="1184788"/>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6A8AB2AA-81F5-99A9-65E7-75238986FCC1}"/>
              </a:ext>
            </a:extLst>
          </p:cNvPr>
          <p:cNvCxnSpPr>
            <a:cxnSpLocks/>
            <a:endCxn id="42" idx="3"/>
          </p:cNvCxnSpPr>
          <p:nvPr/>
        </p:nvCxnSpPr>
        <p:spPr>
          <a:xfrm flipH="1" flipV="1">
            <a:off x="4757092" y="3442539"/>
            <a:ext cx="2139944" cy="458856"/>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90B0F517-9B06-16F6-E642-B1624FD3FD32}"/>
              </a:ext>
            </a:extLst>
          </p:cNvPr>
          <p:cNvCxnSpPr>
            <a:cxnSpLocks/>
            <a:stCxn id="42" idx="1"/>
            <a:endCxn id="16" idx="3"/>
          </p:cNvCxnSpPr>
          <p:nvPr/>
        </p:nvCxnSpPr>
        <p:spPr>
          <a:xfrm flipH="1" flipV="1">
            <a:off x="2086488" y="2670188"/>
            <a:ext cx="1038636" cy="772351"/>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pic>
        <p:nvPicPr>
          <p:cNvPr id="84" name="Picture 83">
            <a:extLst>
              <a:ext uri="{FF2B5EF4-FFF2-40B4-BE49-F238E27FC236}">
                <a16:creationId xmlns:a16="http://schemas.microsoft.com/office/drawing/2014/main" id="{B2AFE44D-F270-2F0E-C164-FA6384CCE2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9" name="Rectangle 28">
            <a:extLst>
              <a:ext uri="{FF2B5EF4-FFF2-40B4-BE49-F238E27FC236}">
                <a16:creationId xmlns:a16="http://schemas.microsoft.com/office/drawing/2014/main" id="{ACC4D63E-A0DB-7B25-50A7-FE5418B545A4}"/>
              </a:ext>
            </a:extLst>
          </p:cNvPr>
          <p:cNvSpPr/>
          <p:nvPr/>
        </p:nvSpPr>
        <p:spPr>
          <a:xfrm>
            <a:off x="110441" y="130896"/>
            <a:ext cx="2340000" cy="369332"/>
          </a:xfrm>
          <a:prstGeom prst="rect">
            <a:avLst/>
          </a:prstGeom>
          <a:solidFill>
            <a:schemeClr val="accent2">
              <a:lumMod val="40000"/>
              <a:lumOff val="60000"/>
            </a:schemeClr>
          </a:solidFill>
          <a:effectLst>
            <a:outerShdw blurRad="50800" dist="38100" dir="8100000" algn="tr" rotWithShape="0">
              <a:prstClr val="black">
                <a:alpha val="40000"/>
              </a:prstClr>
            </a:outerShdw>
          </a:effectLst>
        </p:spPr>
        <p:txBody>
          <a:bodyPr wrap="square">
            <a:spAutoFit/>
          </a:bodyPr>
          <a:lstStyle/>
          <a:p>
            <a:pPr algn="ctr" defTabSz="685783"/>
            <a:r>
              <a:rPr lang="id-ID" sz="1800" b="1" dirty="0">
                <a:solidFill>
                  <a:srgbClr val="000000"/>
                </a:solidFill>
                <a:latin typeface="PT Sans" panose="020B0503020203020204" pitchFamily="34" charset="0"/>
                <a:cs typeface="Signika" panose="020B0604020202020204" charset="0"/>
              </a:rPr>
              <a:t>Daur Fosfor</a:t>
            </a:r>
            <a:endParaRPr lang="id-ID" sz="1800" dirty="0">
              <a:solidFill>
                <a:srgbClr val="000000"/>
              </a:solidFill>
              <a:latin typeface="PT Sans" panose="020B0503020203020204" pitchFamily="34" charset="0"/>
              <a:cs typeface="Signika" panose="020B0604020202020204" charset="0"/>
            </a:endParaRPr>
          </a:p>
        </p:txBody>
      </p:sp>
    </p:spTree>
    <p:extLst>
      <p:ext uri="{BB962C8B-B14F-4D97-AF65-F5344CB8AC3E}">
        <p14:creationId xmlns:p14="http://schemas.microsoft.com/office/powerpoint/2010/main" val="124502407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up)">
                                      <p:cBhvr>
                                        <p:cTn id="36" dur="500"/>
                                        <p:tgtEl>
                                          <p:spTgt spid="34"/>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up)">
                                      <p:cBhvr>
                                        <p:cTn id="45" dur="500"/>
                                        <p:tgtEl>
                                          <p:spTgt spid="41"/>
                                        </p:tgtEl>
                                      </p:cBhvr>
                                    </p:animEffect>
                                  </p:childTnLst>
                                </p:cTn>
                              </p:par>
                            </p:childTnLst>
                          </p:cTn>
                        </p:par>
                        <p:par>
                          <p:cTn id="46" fill="hold">
                            <p:stCondLst>
                              <p:cond delay="500"/>
                            </p:stCondLst>
                            <p:childTnLst>
                              <p:par>
                                <p:cTn id="47" presetID="22" presetClass="entr" presetSubtype="1"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up)">
                                      <p:cBhvr>
                                        <p:cTn id="49" dur="500"/>
                                        <p:tgtEl>
                                          <p:spTgt spid="44"/>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up)">
                                      <p:cBhvr>
                                        <p:cTn id="53" dur="500"/>
                                        <p:tgtEl>
                                          <p:spTgt spid="5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up)">
                                      <p:cBhvr>
                                        <p:cTn id="58" dur="500"/>
                                        <p:tgtEl>
                                          <p:spTgt spid="53"/>
                                        </p:tgtEl>
                                      </p:cBhvr>
                                    </p:animEffect>
                                  </p:childTnLst>
                                </p:cTn>
                              </p:par>
                            </p:childTnLst>
                          </p:cTn>
                        </p:par>
                        <p:par>
                          <p:cTn id="59" fill="hold">
                            <p:stCondLst>
                              <p:cond delay="500"/>
                            </p:stCondLst>
                            <p:childTnLst>
                              <p:par>
                                <p:cTn id="60" presetID="22" presetClass="entr" presetSubtype="1"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up)">
                                      <p:cBhvr>
                                        <p:cTn id="62" dur="500"/>
                                        <p:tgtEl>
                                          <p:spTgt spid="40"/>
                                        </p:tgtEl>
                                      </p:cBhvr>
                                    </p:animEffect>
                                  </p:childTnLst>
                                </p:cTn>
                              </p:par>
                            </p:childTnLst>
                          </p:cTn>
                        </p:par>
                        <p:par>
                          <p:cTn id="63" fill="hold">
                            <p:stCondLst>
                              <p:cond delay="1000"/>
                            </p:stCondLst>
                            <p:childTnLst>
                              <p:par>
                                <p:cTn id="64" presetID="22" presetClass="entr" presetSubtype="4"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down)">
                                      <p:cBhvr>
                                        <p:cTn id="66" dur="500"/>
                                        <p:tgtEl>
                                          <p:spTgt spid="48"/>
                                        </p:tgtEl>
                                      </p:cBhvr>
                                    </p:animEffect>
                                  </p:childTnLst>
                                </p:cTn>
                              </p:par>
                            </p:childTnLst>
                          </p:cTn>
                        </p:par>
                        <p:par>
                          <p:cTn id="67" fill="hold">
                            <p:stCondLst>
                              <p:cond delay="1500"/>
                            </p:stCondLst>
                            <p:childTnLst>
                              <p:par>
                                <p:cTn id="68" presetID="22" presetClass="entr" presetSubtype="1" fill="hold"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wipe(up)">
                                      <p:cBhvr>
                                        <p:cTn id="70" dur="500"/>
                                        <p:tgtEl>
                                          <p:spTgt spid="73"/>
                                        </p:tgtEl>
                                      </p:cBhvr>
                                    </p:animEffect>
                                  </p:childTnLst>
                                </p:cTn>
                              </p:par>
                            </p:childTnLst>
                          </p:cTn>
                        </p:par>
                        <p:par>
                          <p:cTn id="71" fill="hold">
                            <p:stCondLst>
                              <p:cond delay="2000"/>
                            </p:stCondLst>
                            <p:childTnLst>
                              <p:par>
                                <p:cTn id="72" presetID="22" presetClass="entr" presetSubtype="2" fill="hold" nodeType="afterEffect">
                                  <p:stCondLst>
                                    <p:cond delay="0"/>
                                  </p:stCondLst>
                                  <p:childTnLst>
                                    <p:set>
                                      <p:cBhvr>
                                        <p:cTn id="73" dur="1" fill="hold">
                                          <p:stCondLst>
                                            <p:cond delay="0"/>
                                          </p:stCondLst>
                                        </p:cTn>
                                        <p:tgtEl>
                                          <p:spTgt spid="74"/>
                                        </p:tgtEl>
                                        <p:attrNameLst>
                                          <p:attrName>style.visibility</p:attrName>
                                        </p:attrNameLst>
                                      </p:cBhvr>
                                      <p:to>
                                        <p:strVal val="visible"/>
                                      </p:to>
                                    </p:set>
                                    <p:animEffect transition="in" filter="wipe(right)">
                                      <p:cBhvr>
                                        <p:cTn id="74" dur="500"/>
                                        <p:tgtEl>
                                          <p:spTgt spid="74"/>
                                        </p:tgtEl>
                                      </p:cBhvr>
                                    </p:animEffect>
                                  </p:childTnLst>
                                </p:cTn>
                              </p:par>
                            </p:childTnLst>
                          </p:cTn>
                        </p:par>
                        <p:par>
                          <p:cTn id="75" fill="hold">
                            <p:stCondLst>
                              <p:cond delay="2500"/>
                            </p:stCondLst>
                            <p:childTnLst>
                              <p:par>
                                <p:cTn id="76" presetID="22" presetClass="entr" presetSubtype="2"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right)">
                                      <p:cBhvr>
                                        <p:cTn id="78" dur="500"/>
                                        <p:tgtEl>
                                          <p:spTgt spid="42"/>
                                        </p:tgtEl>
                                      </p:cBhvr>
                                    </p:animEffect>
                                  </p:childTnLst>
                                </p:cTn>
                              </p:par>
                            </p:childTnLst>
                          </p:cTn>
                        </p:par>
                        <p:par>
                          <p:cTn id="79" fill="hold">
                            <p:stCondLst>
                              <p:cond delay="3000"/>
                            </p:stCondLst>
                            <p:childTnLst>
                              <p:par>
                                <p:cTn id="80" presetID="22" presetClass="entr" presetSubtype="2" fill="hold"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right)">
                                      <p:cBhvr>
                                        <p:cTn id="82" dur="500"/>
                                        <p:tgtEl>
                                          <p:spTgt spid="2"/>
                                        </p:tgtEl>
                                      </p:cBhvr>
                                    </p:animEffect>
                                  </p:childTnLst>
                                </p:cTn>
                              </p:par>
                            </p:childTnLst>
                          </p:cTn>
                        </p:par>
                        <p:par>
                          <p:cTn id="83" fill="hold">
                            <p:stCondLst>
                              <p:cond delay="3500"/>
                            </p:stCondLst>
                            <p:childTnLst>
                              <p:par>
                                <p:cTn id="84" presetID="22" presetClass="entr" presetSubtype="2"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right)">
                                      <p:cBhvr>
                                        <p:cTn id="86" dur="500"/>
                                        <p:tgtEl>
                                          <p:spTgt spid="3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wipe(down)">
                                      <p:cBhvr>
                                        <p:cTn id="91" dur="500"/>
                                        <p:tgtEl>
                                          <p:spTgt spid="76"/>
                                        </p:tgtEl>
                                      </p:cBhvr>
                                    </p:animEffect>
                                  </p:childTnLst>
                                </p:cTn>
                              </p:par>
                            </p:childTnLst>
                          </p:cTn>
                        </p:par>
                        <p:par>
                          <p:cTn id="92" fill="hold">
                            <p:stCondLst>
                              <p:cond delay="500"/>
                            </p:stCondLst>
                            <p:childTnLst>
                              <p:par>
                                <p:cTn id="93" presetID="22" presetClass="entr" presetSubtype="4"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down)">
                                      <p:cBhvr>
                                        <p:cTn id="95" dur="500"/>
                                        <p:tgtEl>
                                          <p:spTgt spid="20"/>
                                        </p:tgtEl>
                                      </p:cBhvr>
                                    </p:animEffect>
                                  </p:childTnLst>
                                </p:cTn>
                              </p:par>
                            </p:childTnLst>
                          </p:cTn>
                        </p:par>
                        <p:par>
                          <p:cTn id="96" fill="hold">
                            <p:stCondLst>
                              <p:cond delay="1000"/>
                            </p:stCondLst>
                            <p:childTnLst>
                              <p:par>
                                <p:cTn id="97" presetID="22" presetClass="entr" presetSubtype="4"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wipe(down)">
                                      <p:cBhvr>
                                        <p:cTn id="99" dur="500"/>
                                        <p:tgtEl>
                                          <p:spTgt spid="16"/>
                                        </p:tgtEl>
                                      </p:cBhvr>
                                    </p:animEffect>
                                  </p:childTnLst>
                                </p:cTn>
                              </p:par>
                            </p:childTnLst>
                          </p:cTn>
                        </p:par>
                        <p:par>
                          <p:cTn id="100" fill="hold">
                            <p:stCondLst>
                              <p:cond delay="1500"/>
                            </p:stCondLst>
                            <p:childTnLst>
                              <p:par>
                                <p:cTn id="101" presetID="22" presetClass="entr" presetSubtype="4" fill="hold"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down)">
                                      <p:cBhvr>
                                        <p:cTn id="10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38" grpId="0" animBg="1"/>
      <p:bldP spid="39" grpId="0" animBg="1"/>
      <p:bldP spid="40" grpId="0" animBg="1"/>
      <p:bldP spid="42" grpId="0" animBg="1"/>
      <p:bldP spid="55" grpId="0" animBg="1"/>
      <p:bldP spid="15" grpId="0" animBg="1"/>
      <p:bldP spid="17" grpId="0" animBg="1"/>
      <p:bldP spid="1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4">
            <a:extLst>
              <a:ext uri="{FF2B5EF4-FFF2-40B4-BE49-F238E27FC236}">
                <a16:creationId xmlns:a16="http://schemas.microsoft.com/office/drawing/2014/main" id="{491F579F-1981-FD27-EBFC-017D072538CD}"/>
              </a:ext>
            </a:extLst>
          </p:cNvPr>
          <p:cNvSpPr/>
          <p:nvPr/>
        </p:nvSpPr>
        <p:spPr>
          <a:xfrm>
            <a:off x="292559" y="820307"/>
            <a:ext cx="1815465"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SO</a:t>
            </a:r>
            <a:r>
              <a:rPr lang="id-ID" sz="1200" b="1" baseline="-25000" dirty="0">
                <a:solidFill>
                  <a:srgbClr val="000000"/>
                </a:solidFill>
                <a:latin typeface="PT Sans" panose="020B0503020203020204" pitchFamily="34" charset="0"/>
                <a:cs typeface="Signika" panose="020B0604020202020204" charset="0"/>
              </a:rPr>
              <a:t>4</a:t>
            </a:r>
            <a:r>
              <a:rPr lang="id-ID" sz="1200" b="1" dirty="0">
                <a:solidFill>
                  <a:srgbClr val="000000"/>
                </a:solidFill>
                <a:latin typeface="PT Sans" panose="020B0503020203020204" pitchFamily="34" charset="0"/>
                <a:cs typeface="Signika" panose="020B0604020202020204" charset="0"/>
              </a:rPr>
              <a:t> di atmosfer</a:t>
            </a:r>
          </a:p>
        </p:txBody>
      </p:sp>
      <p:sp>
        <p:nvSpPr>
          <p:cNvPr id="16" name="Rounded Rectangle 10">
            <a:extLst>
              <a:ext uri="{FF2B5EF4-FFF2-40B4-BE49-F238E27FC236}">
                <a16:creationId xmlns:a16="http://schemas.microsoft.com/office/drawing/2014/main" id="{91D4A2B3-0CEA-2E71-0C8E-02C3B90CA8BB}"/>
              </a:ext>
            </a:extLst>
          </p:cNvPr>
          <p:cNvSpPr/>
          <p:nvPr/>
        </p:nvSpPr>
        <p:spPr>
          <a:xfrm>
            <a:off x="239912" y="1423807"/>
            <a:ext cx="1920760"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t-IT" sz="1200" b="1" dirty="0">
                <a:solidFill>
                  <a:srgbClr val="000000"/>
                </a:solidFill>
                <a:latin typeface="PT Sans" panose="020B0503020203020204" pitchFamily="34" charset="0"/>
                <a:cs typeface="Signika" panose="020B0604020202020204" charset="0"/>
              </a:rPr>
              <a:t>SO</a:t>
            </a:r>
            <a:r>
              <a:rPr lang="it-IT" sz="1200" b="1" baseline="-25000" dirty="0">
                <a:solidFill>
                  <a:srgbClr val="000000"/>
                </a:solidFill>
                <a:latin typeface="PT Sans" panose="020B0503020203020204" pitchFamily="34" charset="0"/>
                <a:cs typeface="Signika" panose="020B0604020202020204" charset="0"/>
              </a:rPr>
              <a:t>4</a:t>
            </a:r>
            <a:r>
              <a:rPr lang="it-IT" sz="1200" b="1" dirty="0">
                <a:solidFill>
                  <a:srgbClr val="000000"/>
                </a:solidFill>
                <a:latin typeface="PT Sans" panose="020B0503020203020204" pitchFamily="34" charset="0"/>
                <a:cs typeface="Signika" panose="020B0604020202020204" charset="0"/>
              </a:rPr>
              <a:t> melalui presipitasi</a:t>
            </a:r>
          </a:p>
          <a:p>
            <a:pPr algn="ctr" defTabSz="685783"/>
            <a:r>
              <a:rPr lang="it-IT" sz="1200" b="1" dirty="0">
                <a:solidFill>
                  <a:srgbClr val="000000"/>
                </a:solidFill>
                <a:latin typeface="PT Sans" panose="020B0503020203020204" pitchFamily="34" charset="0"/>
                <a:cs typeface="Signika" panose="020B0604020202020204" charset="0"/>
              </a:rPr>
              <a:t>(hujan asam)</a:t>
            </a:r>
            <a:endParaRPr lang="id-ID" sz="1200" b="1" dirty="0">
              <a:solidFill>
                <a:srgbClr val="000000"/>
              </a:solidFill>
              <a:latin typeface="PT Sans" panose="020B0503020203020204" pitchFamily="34" charset="0"/>
              <a:cs typeface="Signika" panose="020B0604020202020204" charset="0"/>
            </a:endParaRPr>
          </a:p>
        </p:txBody>
      </p:sp>
      <p:sp>
        <p:nvSpPr>
          <p:cNvPr id="38" name="Rounded Rectangle 10">
            <a:extLst>
              <a:ext uri="{FF2B5EF4-FFF2-40B4-BE49-F238E27FC236}">
                <a16:creationId xmlns:a16="http://schemas.microsoft.com/office/drawing/2014/main" id="{3955AB80-336D-CA6A-4CB4-10A85D1082D3}"/>
              </a:ext>
            </a:extLst>
          </p:cNvPr>
          <p:cNvSpPr/>
          <p:nvPr/>
        </p:nvSpPr>
        <p:spPr>
          <a:xfrm>
            <a:off x="1259168" y="2233224"/>
            <a:ext cx="848857"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SO</a:t>
            </a:r>
            <a:r>
              <a:rPr lang="id-ID" sz="1200" b="1" baseline="-25000" dirty="0">
                <a:solidFill>
                  <a:srgbClr val="000000"/>
                </a:solidFill>
                <a:latin typeface="PT Sans" panose="020B0503020203020204" pitchFamily="34" charset="0"/>
                <a:cs typeface="Signika" panose="020B0604020202020204" charset="0"/>
              </a:rPr>
              <a:t>4</a:t>
            </a:r>
            <a:r>
              <a:rPr lang="id-ID" sz="1200" b="1" baseline="30000" dirty="0">
                <a:solidFill>
                  <a:srgbClr val="000000"/>
                </a:solidFill>
                <a:latin typeface="PT Sans" panose="020B0503020203020204" pitchFamily="34" charset="0"/>
                <a:cs typeface="Signika" panose="020B0604020202020204" charset="0"/>
              </a:rPr>
              <a:t>2– </a:t>
            </a:r>
          </a:p>
          <a:p>
            <a:pPr algn="ctr" defTabSz="685783"/>
            <a:r>
              <a:rPr lang="id-ID" sz="1200" b="1" dirty="0">
                <a:solidFill>
                  <a:srgbClr val="000000"/>
                </a:solidFill>
                <a:latin typeface="PT Sans" panose="020B0503020203020204" pitchFamily="34" charset="0"/>
                <a:cs typeface="Signika" panose="020B0604020202020204" charset="0"/>
              </a:rPr>
              <a:t>di tanah</a:t>
            </a:r>
          </a:p>
        </p:txBody>
      </p:sp>
      <p:sp>
        <p:nvSpPr>
          <p:cNvPr id="40" name="Rounded Rectangle 10">
            <a:extLst>
              <a:ext uri="{FF2B5EF4-FFF2-40B4-BE49-F238E27FC236}">
                <a16:creationId xmlns:a16="http://schemas.microsoft.com/office/drawing/2014/main" id="{2543E918-30FC-F421-501E-BAA0FA78412A}"/>
              </a:ext>
            </a:extLst>
          </p:cNvPr>
          <p:cNvSpPr/>
          <p:nvPr/>
        </p:nvSpPr>
        <p:spPr>
          <a:xfrm>
            <a:off x="369911" y="3118542"/>
            <a:ext cx="1419712"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Organisme laut</a:t>
            </a:r>
          </a:p>
        </p:txBody>
      </p:sp>
      <p:sp>
        <p:nvSpPr>
          <p:cNvPr id="42" name="Rounded Rectangle 10">
            <a:extLst>
              <a:ext uri="{FF2B5EF4-FFF2-40B4-BE49-F238E27FC236}">
                <a16:creationId xmlns:a16="http://schemas.microsoft.com/office/drawing/2014/main" id="{F534DE59-FAD7-67A3-D656-B334A0B21346}"/>
              </a:ext>
            </a:extLst>
          </p:cNvPr>
          <p:cNvSpPr/>
          <p:nvPr/>
        </p:nvSpPr>
        <p:spPr>
          <a:xfrm>
            <a:off x="388697" y="3986299"/>
            <a:ext cx="1382141"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Minyak bumi</a:t>
            </a:r>
          </a:p>
        </p:txBody>
      </p:sp>
      <p:sp>
        <p:nvSpPr>
          <p:cNvPr id="27" name="Rounded Rectangle 4">
            <a:extLst>
              <a:ext uri="{FF2B5EF4-FFF2-40B4-BE49-F238E27FC236}">
                <a16:creationId xmlns:a16="http://schemas.microsoft.com/office/drawing/2014/main" id="{3CC45F4B-91EE-2D05-BA32-9FF1ACB067C7}"/>
              </a:ext>
            </a:extLst>
          </p:cNvPr>
          <p:cNvSpPr/>
          <p:nvPr/>
        </p:nvSpPr>
        <p:spPr>
          <a:xfrm>
            <a:off x="3016020" y="820307"/>
            <a:ext cx="179928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SO</a:t>
            </a:r>
            <a:r>
              <a:rPr lang="id-ID" sz="1200" b="1" baseline="-25000" dirty="0">
                <a:solidFill>
                  <a:srgbClr val="000000"/>
                </a:solidFill>
                <a:latin typeface="PT Sans" panose="020B0503020203020204" pitchFamily="34" charset="0"/>
                <a:cs typeface="Signika" panose="020B0604020202020204" charset="0"/>
              </a:rPr>
              <a:t>2</a:t>
            </a:r>
            <a:r>
              <a:rPr lang="id-ID" sz="1200" b="1" dirty="0">
                <a:solidFill>
                  <a:srgbClr val="000000"/>
                </a:solidFill>
                <a:latin typeface="PT Sans" panose="020B0503020203020204" pitchFamily="34" charset="0"/>
                <a:cs typeface="Signika" panose="020B0604020202020204" charset="0"/>
              </a:rPr>
              <a:t> di atmosfer</a:t>
            </a:r>
          </a:p>
        </p:txBody>
      </p:sp>
      <p:sp>
        <p:nvSpPr>
          <p:cNvPr id="28" name="Rounded Rectangle 10">
            <a:extLst>
              <a:ext uri="{FF2B5EF4-FFF2-40B4-BE49-F238E27FC236}">
                <a16:creationId xmlns:a16="http://schemas.microsoft.com/office/drawing/2014/main" id="{D5DD772E-7D45-EE49-4091-8C5080A915E0}"/>
              </a:ext>
            </a:extLst>
          </p:cNvPr>
          <p:cNvSpPr/>
          <p:nvPr/>
        </p:nvSpPr>
        <p:spPr>
          <a:xfrm>
            <a:off x="280032" y="2233224"/>
            <a:ext cx="848857"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SO</a:t>
            </a:r>
            <a:r>
              <a:rPr lang="id-ID" sz="1200" b="1" baseline="-25000" dirty="0">
                <a:solidFill>
                  <a:srgbClr val="000000"/>
                </a:solidFill>
                <a:latin typeface="PT Sans" panose="020B0503020203020204" pitchFamily="34" charset="0"/>
                <a:cs typeface="Signika" panose="020B0604020202020204" charset="0"/>
              </a:rPr>
              <a:t>4</a:t>
            </a:r>
            <a:r>
              <a:rPr lang="id-ID" sz="1200" b="1" baseline="30000" dirty="0">
                <a:solidFill>
                  <a:srgbClr val="000000"/>
                </a:solidFill>
                <a:latin typeface="PT Sans" panose="020B0503020203020204" pitchFamily="34" charset="0"/>
                <a:cs typeface="Signika" panose="020B0604020202020204" charset="0"/>
              </a:rPr>
              <a:t>2– </a:t>
            </a:r>
          </a:p>
          <a:p>
            <a:pPr algn="ctr" defTabSz="685783"/>
            <a:r>
              <a:rPr lang="id-ID" sz="1200" b="1" dirty="0">
                <a:solidFill>
                  <a:srgbClr val="000000"/>
                </a:solidFill>
                <a:latin typeface="PT Sans" panose="020B0503020203020204" pitchFamily="34" charset="0"/>
                <a:cs typeface="Signika" panose="020B0604020202020204" charset="0"/>
              </a:rPr>
              <a:t>di laut</a:t>
            </a:r>
          </a:p>
        </p:txBody>
      </p:sp>
      <p:sp>
        <p:nvSpPr>
          <p:cNvPr id="29" name="Rounded Rectangle 10">
            <a:extLst>
              <a:ext uri="{FF2B5EF4-FFF2-40B4-BE49-F238E27FC236}">
                <a16:creationId xmlns:a16="http://schemas.microsoft.com/office/drawing/2014/main" id="{20612FC9-7B1B-3D9E-C31F-05C8E49B1B27}"/>
              </a:ext>
            </a:extLst>
          </p:cNvPr>
          <p:cNvSpPr/>
          <p:nvPr/>
        </p:nvSpPr>
        <p:spPr>
          <a:xfrm>
            <a:off x="3049993" y="1403467"/>
            <a:ext cx="108000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t-IT" sz="1200" b="1" dirty="0">
                <a:solidFill>
                  <a:srgbClr val="000000"/>
                </a:solidFill>
                <a:latin typeface="PT Sans" panose="020B0503020203020204" pitchFamily="34" charset="0"/>
                <a:cs typeface="Signika" panose="020B0604020202020204" charset="0"/>
              </a:rPr>
              <a:t>H</a:t>
            </a:r>
            <a:r>
              <a:rPr lang="id-ID" sz="1200" b="1" baseline="-25000" dirty="0">
                <a:solidFill>
                  <a:srgbClr val="000000"/>
                </a:solidFill>
                <a:latin typeface="PT Sans" panose="020B0503020203020204" pitchFamily="34" charset="0"/>
                <a:cs typeface="Signika" panose="020B0604020202020204" charset="0"/>
              </a:rPr>
              <a:t>2</a:t>
            </a:r>
            <a:r>
              <a:rPr lang="it-IT" sz="1200" b="1" dirty="0">
                <a:solidFill>
                  <a:srgbClr val="000000"/>
                </a:solidFill>
                <a:latin typeface="PT Sans" panose="020B0503020203020204" pitchFamily="34" charset="0"/>
                <a:cs typeface="Signika" panose="020B0604020202020204" charset="0"/>
              </a:rPr>
              <a:t>S</a:t>
            </a:r>
            <a:endParaRPr lang="id-ID" sz="1200" b="1" dirty="0">
              <a:solidFill>
                <a:srgbClr val="000000"/>
              </a:solidFill>
              <a:latin typeface="PT Sans" panose="020B0503020203020204" pitchFamily="34" charset="0"/>
              <a:cs typeface="Signika" panose="020B0604020202020204" charset="0"/>
            </a:endParaRPr>
          </a:p>
        </p:txBody>
      </p:sp>
      <p:sp>
        <p:nvSpPr>
          <p:cNvPr id="30" name="Rounded Rectangle 10">
            <a:extLst>
              <a:ext uri="{FF2B5EF4-FFF2-40B4-BE49-F238E27FC236}">
                <a16:creationId xmlns:a16="http://schemas.microsoft.com/office/drawing/2014/main" id="{5F8BA9D0-0010-51C5-8805-F0CB6704B5E9}"/>
              </a:ext>
            </a:extLst>
          </p:cNvPr>
          <p:cNvSpPr/>
          <p:nvPr/>
        </p:nvSpPr>
        <p:spPr>
          <a:xfrm>
            <a:off x="2741005" y="2058586"/>
            <a:ext cx="1697978"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Tumbuh-tumbuhan</a:t>
            </a:r>
          </a:p>
        </p:txBody>
      </p:sp>
      <p:sp>
        <p:nvSpPr>
          <p:cNvPr id="31" name="Rounded Rectangle 4">
            <a:extLst>
              <a:ext uri="{FF2B5EF4-FFF2-40B4-BE49-F238E27FC236}">
                <a16:creationId xmlns:a16="http://schemas.microsoft.com/office/drawing/2014/main" id="{EBA71B46-AB81-E44A-52E1-D59ECCDE387B}"/>
              </a:ext>
            </a:extLst>
          </p:cNvPr>
          <p:cNvSpPr/>
          <p:nvPr/>
        </p:nvSpPr>
        <p:spPr>
          <a:xfrm>
            <a:off x="3049993" y="2634043"/>
            <a:ext cx="108000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Hewan</a:t>
            </a:r>
          </a:p>
        </p:txBody>
      </p:sp>
      <p:sp>
        <p:nvSpPr>
          <p:cNvPr id="32" name="Rounded Rectangle 10">
            <a:extLst>
              <a:ext uri="{FF2B5EF4-FFF2-40B4-BE49-F238E27FC236}">
                <a16:creationId xmlns:a16="http://schemas.microsoft.com/office/drawing/2014/main" id="{05BB79C1-434E-9B37-FC0D-3CA689DC3370}"/>
              </a:ext>
            </a:extLst>
          </p:cNvPr>
          <p:cNvSpPr/>
          <p:nvPr/>
        </p:nvSpPr>
        <p:spPr>
          <a:xfrm>
            <a:off x="4717573" y="2785511"/>
            <a:ext cx="108000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S</a:t>
            </a:r>
          </a:p>
        </p:txBody>
      </p:sp>
      <p:sp>
        <p:nvSpPr>
          <p:cNvPr id="33" name="Rounded Rectangle 10">
            <a:extLst>
              <a:ext uri="{FF2B5EF4-FFF2-40B4-BE49-F238E27FC236}">
                <a16:creationId xmlns:a16="http://schemas.microsoft.com/office/drawing/2014/main" id="{4148EC9C-BFD7-101F-687A-582BB374FAAF}"/>
              </a:ext>
            </a:extLst>
          </p:cNvPr>
          <p:cNvSpPr/>
          <p:nvPr/>
        </p:nvSpPr>
        <p:spPr>
          <a:xfrm>
            <a:off x="4632964" y="3442210"/>
            <a:ext cx="1249221"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Oksidasi oleh bakteri</a:t>
            </a:r>
          </a:p>
        </p:txBody>
      </p:sp>
      <p:sp>
        <p:nvSpPr>
          <p:cNvPr id="34" name="Rounded Rectangle 4">
            <a:extLst>
              <a:ext uri="{FF2B5EF4-FFF2-40B4-BE49-F238E27FC236}">
                <a16:creationId xmlns:a16="http://schemas.microsoft.com/office/drawing/2014/main" id="{335D13AC-62CE-A67C-BF6A-D5F5EC46934B}"/>
              </a:ext>
            </a:extLst>
          </p:cNvPr>
          <p:cNvSpPr/>
          <p:nvPr/>
        </p:nvSpPr>
        <p:spPr>
          <a:xfrm>
            <a:off x="2268262" y="3386788"/>
            <a:ext cx="108000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Batu bara</a:t>
            </a:r>
          </a:p>
        </p:txBody>
      </p:sp>
      <p:sp>
        <p:nvSpPr>
          <p:cNvPr id="35" name="Rounded Rectangle 4">
            <a:extLst>
              <a:ext uri="{FF2B5EF4-FFF2-40B4-BE49-F238E27FC236}">
                <a16:creationId xmlns:a16="http://schemas.microsoft.com/office/drawing/2014/main" id="{361B8E03-FD76-5738-1FD3-E5DEACC7D0AC}"/>
              </a:ext>
            </a:extLst>
          </p:cNvPr>
          <p:cNvSpPr/>
          <p:nvPr/>
        </p:nvSpPr>
        <p:spPr>
          <a:xfrm>
            <a:off x="2744285" y="4407670"/>
            <a:ext cx="1763997"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Batuan sulfit</a:t>
            </a:r>
          </a:p>
        </p:txBody>
      </p:sp>
      <p:sp>
        <p:nvSpPr>
          <p:cNvPr id="36" name="Rounded Rectangle 10">
            <a:extLst>
              <a:ext uri="{FF2B5EF4-FFF2-40B4-BE49-F238E27FC236}">
                <a16:creationId xmlns:a16="http://schemas.microsoft.com/office/drawing/2014/main" id="{19140852-87A7-9E68-02B5-47A3546876E0}"/>
              </a:ext>
            </a:extLst>
          </p:cNvPr>
          <p:cNvSpPr/>
          <p:nvPr/>
        </p:nvSpPr>
        <p:spPr>
          <a:xfrm>
            <a:off x="4938833" y="1403467"/>
            <a:ext cx="1820577"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t-IT" sz="1200" b="1" dirty="0">
                <a:solidFill>
                  <a:srgbClr val="000000"/>
                </a:solidFill>
                <a:latin typeface="PT Sans" panose="020B0503020203020204" pitchFamily="34" charset="0"/>
                <a:cs typeface="Signika" panose="020B0604020202020204" charset="0"/>
              </a:rPr>
              <a:t>Pembakaran sampah</a:t>
            </a:r>
            <a:endParaRPr lang="id-ID" sz="1200" b="1" dirty="0">
              <a:solidFill>
                <a:srgbClr val="000000"/>
              </a:solidFill>
              <a:latin typeface="PT Sans" panose="020B0503020203020204" pitchFamily="34" charset="0"/>
              <a:cs typeface="Signika" panose="020B0604020202020204" charset="0"/>
            </a:endParaRPr>
          </a:p>
        </p:txBody>
      </p:sp>
      <p:sp>
        <p:nvSpPr>
          <p:cNvPr id="37" name="Rounded Rectangle 10">
            <a:extLst>
              <a:ext uri="{FF2B5EF4-FFF2-40B4-BE49-F238E27FC236}">
                <a16:creationId xmlns:a16="http://schemas.microsoft.com/office/drawing/2014/main" id="{59C127F2-369D-3EB7-203C-FF3EA266BD42}"/>
              </a:ext>
            </a:extLst>
          </p:cNvPr>
          <p:cNvSpPr/>
          <p:nvPr/>
        </p:nvSpPr>
        <p:spPr>
          <a:xfrm>
            <a:off x="7166886" y="1263837"/>
            <a:ext cx="1079999" cy="715089"/>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Industri, kendaraan</a:t>
            </a:r>
          </a:p>
          <a:p>
            <a:pPr algn="ctr" defTabSz="685783"/>
            <a:r>
              <a:rPr lang="id-ID" sz="1200" b="1" dirty="0">
                <a:solidFill>
                  <a:srgbClr val="000000"/>
                </a:solidFill>
                <a:latin typeface="PT Sans" panose="020B0503020203020204" pitchFamily="34" charset="0"/>
                <a:cs typeface="Signika" panose="020B0604020202020204" charset="0"/>
              </a:rPr>
              <a:t>bermotor</a:t>
            </a:r>
          </a:p>
        </p:txBody>
      </p:sp>
      <p:sp>
        <p:nvSpPr>
          <p:cNvPr id="41" name="Rounded Rectangle 4">
            <a:extLst>
              <a:ext uri="{FF2B5EF4-FFF2-40B4-BE49-F238E27FC236}">
                <a16:creationId xmlns:a16="http://schemas.microsoft.com/office/drawing/2014/main" id="{98C234C2-EA15-989A-E84C-A579CA598B68}"/>
              </a:ext>
            </a:extLst>
          </p:cNvPr>
          <p:cNvSpPr/>
          <p:nvPr/>
        </p:nvSpPr>
        <p:spPr>
          <a:xfrm>
            <a:off x="8006205" y="2389895"/>
            <a:ext cx="978862"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Aktivitas</a:t>
            </a:r>
          </a:p>
          <a:p>
            <a:pPr algn="ctr" defTabSz="685783"/>
            <a:r>
              <a:rPr lang="id-ID" sz="1200" b="1" dirty="0">
                <a:solidFill>
                  <a:srgbClr val="000000"/>
                </a:solidFill>
                <a:latin typeface="PT Sans" panose="020B0503020203020204" pitchFamily="34" charset="0"/>
                <a:cs typeface="Signika" panose="020B0604020202020204" charset="0"/>
              </a:rPr>
              <a:t>vulkanik</a:t>
            </a:r>
          </a:p>
        </p:txBody>
      </p:sp>
      <p:sp>
        <p:nvSpPr>
          <p:cNvPr id="43" name="Rounded Rectangle 10">
            <a:extLst>
              <a:ext uri="{FF2B5EF4-FFF2-40B4-BE49-F238E27FC236}">
                <a16:creationId xmlns:a16="http://schemas.microsoft.com/office/drawing/2014/main" id="{FA35FC0E-5FB8-1D45-5EAD-A82D03029CAD}"/>
              </a:ext>
            </a:extLst>
          </p:cNvPr>
          <p:cNvSpPr/>
          <p:nvPr/>
        </p:nvSpPr>
        <p:spPr>
          <a:xfrm>
            <a:off x="6347767" y="3544367"/>
            <a:ext cx="1080000"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SO</a:t>
            </a:r>
            <a:r>
              <a:rPr lang="id-ID" sz="1200" b="1" baseline="-25000" dirty="0">
                <a:solidFill>
                  <a:srgbClr val="000000"/>
                </a:solidFill>
                <a:latin typeface="PT Sans" panose="020B0503020203020204" pitchFamily="34" charset="0"/>
                <a:cs typeface="Signika" panose="020B0604020202020204" charset="0"/>
              </a:rPr>
              <a:t>4</a:t>
            </a:r>
            <a:endParaRPr lang="id-ID" sz="1200" b="1" dirty="0">
              <a:solidFill>
                <a:srgbClr val="000000"/>
              </a:solidFill>
              <a:latin typeface="PT Sans" panose="020B0503020203020204" pitchFamily="34" charset="0"/>
              <a:cs typeface="Signika" panose="020B0604020202020204" charset="0"/>
            </a:endParaRPr>
          </a:p>
        </p:txBody>
      </p:sp>
      <p:sp>
        <p:nvSpPr>
          <p:cNvPr id="44" name="Rounded Rectangle 10">
            <a:extLst>
              <a:ext uri="{FF2B5EF4-FFF2-40B4-BE49-F238E27FC236}">
                <a16:creationId xmlns:a16="http://schemas.microsoft.com/office/drawing/2014/main" id="{0C256973-D6F4-2A9F-1476-0252F46B8C35}"/>
              </a:ext>
            </a:extLst>
          </p:cNvPr>
          <p:cNvSpPr/>
          <p:nvPr/>
        </p:nvSpPr>
        <p:spPr>
          <a:xfrm>
            <a:off x="5124977" y="2075190"/>
            <a:ext cx="1448286" cy="306467"/>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H</a:t>
            </a:r>
            <a:r>
              <a:rPr lang="id-ID" sz="1200" b="1" baseline="-25000" dirty="0">
                <a:solidFill>
                  <a:srgbClr val="000000"/>
                </a:solidFill>
                <a:latin typeface="PT Sans" panose="020B0503020203020204" pitchFamily="34" charset="0"/>
                <a:cs typeface="Signika" panose="020B0604020202020204" charset="0"/>
              </a:rPr>
              <a:t>2</a:t>
            </a:r>
            <a:r>
              <a:rPr lang="id-ID" sz="1200" b="1" dirty="0">
                <a:solidFill>
                  <a:srgbClr val="000000"/>
                </a:solidFill>
                <a:latin typeface="PT Sans" panose="020B0503020203020204" pitchFamily="34" charset="0"/>
                <a:cs typeface="Signika" panose="020B0604020202020204" charset="0"/>
              </a:rPr>
              <a:t>S di tanah</a:t>
            </a:r>
          </a:p>
        </p:txBody>
      </p:sp>
      <p:sp>
        <p:nvSpPr>
          <p:cNvPr id="45" name="Rounded Rectangle 4">
            <a:extLst>
              <a:ext uri="{FF2B5EF4-FFF2-40B4-BE49-F238E27FC236}">
                <a16:creationId xmlns:a16="http://schemas.microsoft.com/office/drawing/2014/main" id="{A80E218A-02D2-68C6-C821-7C66AA379ADA}"/>
              </a:ext>
            </a:extLst>
          </p:cNvPr>
          <p:cNvSpPr/>
          <p:nvPr/>
        </p:nvSpPr>
        <p:spPr>
          <a:xfrm>
            <a:off x="6295375" y="2701909"/>
            <a:ext cx="1184784" cy="510778"/>
          </a:xfrm>
          <a:prstGeom prst="roundRect">
            <a:avLst/>
          </a:prstGeom>
          <a:solidFill>
            <a:schemeClr val="bg2">
              <a:lumMod val="60000"/>
              <a:lumOff val="40000"/>
            </a:schemeClr>
          </a:solidFill>
          <a:effectLst>
            <a:outerShdw blurRad="50800" dist="38100" dir="18900000" algn="bl" rotWithShape="0">
              <a:prstClr val="black">
                <a:alpha val="40000"/>
              </a:prstClr>
            </a:outerShdw>
          </a:effectLst>
        </p:spPr>
        <p:txBody>
          <a:bodyPr wrap="square">
            <a:spAutoFit/>
          </a:bodyPr>
          <a:lstStyle/>
          <a:p>
            <a:pPr algn="ctr" defTabSz="685783"/>
            <a:r>
              <a:rPr lang="id-ID" sz="1200" b="1" dirty="0">
                <a:solidFill>
                  <a:srgbClr val="000000"/>
                </a:solidFill>
                <a:latin typeface="PT Sans" panose="020B0503020203020204" pitchFamily="34" charset="0"/>
                <a:cs typeface="Signika" panose="020B0604020202020204" charset="0"/>
              </a:rPr>
              <a:t>Reduksi oleh bakteri</a:t>
            </a:r>
          </a:p>
        </p:txBody>
      </p:sp>
      <p:cxnSp>
        <p:nvCxnSpPr>
          <p:cNvPr id="47" name="Straight Arrow Connector 46">
            <a:extLst>
              <a:ext uri="{FF2B5EF4-FFF2-40B4-BE49-F238E27FC236}">
                <a16:creationId xmlns:a16="http://schemas.microsoft.com/office/drawing/2014/main" id="{F80F6538-0944-35A7-AD17-BBB843784F71}"/>
              </a:ext>
            </a:extLst>
          </p:cNvPr>
          <p:cNvCxnSpPr>
            <a:cxnSpLocks/>
            <a:stCxn id="10" idx="2"/>
            <a:endCxn id="16" idx="0"/>
          </p:cNvCxnSpPr>
          <p:nvPr/>
        </p:nvCxnSpPr>
        <p:spPr>
          <a:xfrm>
            <a:off x="1200292" y="1126774"/>
            <a:ext cx="0" cy="297033"/>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168C1231-295F-F8AF-07E2-982537E4BC29}"/>
              </a:ext>
            </a:extLst>
          </p:cNvPr>
          <p:cNvCxnSpPr>
            <a:cxnSpLocks/>
          </p:cNvCxnSpPr>
          <p:nvPr/>
        </p:nvCxnSpPr>
        <p:spPr>
          <a:xfrm flipH="1">
            <a:off x="1683595" y="1955770"/>
            <a:ext cx="1" cy="266606"/>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B0A37DC7-A990-BB89-9CAB-59D38263F5F8}"/>
              </a:ext>
            </a:extLst>
          </p:cNvPr>
          <p:cNvCxnSpPr>
            <a:cxnSpLocks/>
          </p:cNvCxnSpPr>
          <p:nvPr/>
        </p:nvCxnSpPr>
        <p:spPr>
          <a:xfrm flipH="1">
            <a:off x="704459" y="1925452"/>
            <a:ext cx="1" cy="266606"/>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6DF1468B-DE06-2166-EDBB-FDEB3094339A}"/>
              </a:ext>
            </a:extLst>
          </p:cNvPr>
          <p:cNvCxnSpPr>
            <a:cxnSpLocks/>
          </p:cNvCxnSpPr>
          <p:nvPr/>
        </p:nvCxnSpPr>
        <p:spPr>
          <a:xfrm>
            <a:off x="704458" y="2759064"/>
            <a:ext cx="0" cy="295049"/>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078F15C3-36C0-A6CE-4876-84E6A02E02AC}"/>
              </a:ext>
            </a:extLst>
          </p:cNvPr>
          <p:cNvCxnSpPr>
            <a:cxnSpLocks/>
            <a:stCxn id="40" idx="2"/>
            <a:endCxn id="42" idx="0"/>
          </p:cNvCxnSpPr>
          <p:nvPr/>
        </p:nvCxnSpPr>
        <p:spPr>
          <a:xfrm>
            <a:off x="1079767" y="3425009"/>
            <a:ext cx="1" cy="56129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E77B6769-C7FD-09F0-1011-BB30B97DFE5E}"/>
              </a:ext>
            </a:extLst>
          </p:cNvPr>
          <p:cNvCxnSpPr>
            <a:cxnSpLocks/>
            <a:stCxn id="28" idx="1"/>
            <a:endCxn id="35" idx="1"/>
          </p:cNvCxnSpPr>
          <p:nvPr/>
        </p:nvCxnSpPr>
        <p:spPr>
          <a:xfrm rot="10800000" flipH="1" flipV="1">
            <a:off x="280031" y="2488612"/>
            <a:ext cx="2464253" cy="2072291"/>
          </a:xfrm>
          <a:prstGeom prst="bentConnector3">
            <a:avLst>
              <a:gd name="adj1" fmla="val -2805"/>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1">
            <a:extLst>
              <a:ext uri="{FF2B5EF4-FFF2-40B4-BE49-F238E27FC236}">
                <a16:creationId xmlns:a16="http://schemas.microsoft.com/office/drawing/2014/main" id="{968D52E9-754D-A3DC-FB77-D17E05177F73}"/>
              </a:ext>
            </a:extLst>
          </p:cNvPr>
          <p:cNvCxnSpPr>
            <a:cxnSpLocks/>
            <a:stCxn id="35" idx="3"/>
            <a:endCxn id="41" idx="2"/>
          </p:cNvCxnSpPr>
          <p:nvPr/>
        </p:nvCxnSpPr>
        <p:spPr>
          <a:xfrm flipV="1">
            <a:off x="4508282" y="2900673"/>
            <a:ext cx="3987354" cy="1660231"/>
          </a:xfrm>
          <a:prstGeom prst="bentConnector2">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3B974F21-4043-BEC0-16B4-E235211D837E}"/>
              </a:ext>
            </a:extLst>
          </p:cNvPr>
          <p:cNvCxnSpPr>
            <a:cxnSpLocks/>
            <a:stCxn id="30" idx="3"/>
          </p:cNvCxnSpPr>
          <p:nvPr/>
        </p:nvCxnSpPr>
        <p:spPr>
          <a:xfrm flipV="1">
            <a:off x="4438983" y="1707658"/>
            <a:ext cx="752636" cy="50416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4ABBBCBB-6DDE-C1C6-BB8A-1F4837EDFEA0}"/>
              </a:ext>
            </a:extLst>
          </p:cNvPr>
          <p:cNvCxnSpPr>
            <a:cxnSpLocks/>
            <a:stCxn id="38" idx="3"/>
            <a:endCxn id="30" idx="1"/>
          </p:cNvCxnSpPr>
          <p:nvPr/>
        </p:nvCxnSpPr>
        <p:spPr>
          <a:xfrm flipV="1">
            <a:off x="2108025" y="2211820"/>
            <a:ext cx="632980" cy="276793"/>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F5B0B50-0B7C-330A-F285-417ACC4CB0D2}"/>
              </a:ext>
            </a:extLst>
          </p:cNvPr>
          <p:cNvGrpSpPr/>
          <p:nvPr/>
        </p:nvGrpSpPr>
        <p:grpSpPr>
          <a:xfrm>
            <a:off x="1907002" y="973541"/>
            <a:ext cx="1377987" cy="483471"/>
            <a:chOff x="1907002" y="973541"/>
            <a:chExt cx="1377987" cy="483471"/>
          </a:xfrm>
        </p:grpSpPr>
        <p:sp>
          <p:nvSpPr>
            <p:cNvPr id="68" name="TextBox 67">
              <a:extLst>
                <a:ext uri="{FF2B5EF4-FFF2-40B4-BE49-F238E27FC236}">
                  <a16:creationId xmlns:a16="http://schemas.microsoft.com/office/drawing/2014/main" id="{733B259B-BC47-C910-587C-C2FA77D12B57}"/>
                </a:ext>
              </a:extLst>
            </p:cNvPr>
            <p:cNvSpPr txBox="1"/>
            <p:nvPr/>
          </p:nvSpPr>
          <p:spPr>
            <a:xfrm>
              <a:off x="1907002" y="995347"/>
              <a:ext cx="1377987" cy="461665"/>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Berikatan</a:t>
              </a:r>
              <a:endParaRPr lang="en-US" sz="1200" dirty="0">
                <a:solidFill>
                  <a:srgbClr val="000000"/>
                </a:solidFill>
                <a:latin typeface="PT Sans" panose="020B0503020203020204" pitchFamily="34" charset="0"/>
                <a:cs typeface="Palanquin" panose="020B0004020203020204" pitchFamily="34" charset="0"/>
              </a:endParaRPr>
            </a:p>
            <a:p>
              <a:pPr algn="ctr" defTabSz="685783"/>
              <a:r>
                <a:rPr lang="en-US" sz="1200" dirty="0">
                  <a:solidFill>
                    <a:srgbClr val="000000"/>
                  </a:solidFill>
                  <a:latin typeface="PT Sans" panose="020B0503020203020204" pitchFamily="34" charset="0"/>
                  <a:cs typeface="Palanquin" panose="020B0004020203020204" pitchFamily="34" charset="0"/>
                </a:rPr>
                <a:t>O</a:t>
              </a:r>
              <a:r>
                <a:rPr lang="en-US" sz="1200" baseline="-25000" dirty="0">
                  <a:solidFill>
                    <a:srgbClr val="000000"/>
                  </a:solidFill>
                  <a:latin typeface="PT Sans" panose="020B0503020203020204" pitchFamily="34" charset="0"/>
                  <a:cs typeface="Palanquin" panose="020B0004020203020204" pitchFamily="34" charset="0"/>
                </a:rPr>
                <a:t>2</a:t>
              </a:r>
              <a:r>
                <a:rPr lang="en-US" sz="1200" dirty="0">
                  <a:solidFill>
                    <a:srgbClr val="000000"/>
                  </a:solidFill>
                  <a:latin typeface="PT Sans" panose="020B0503020203020204" pitchFamily="34" charset="0"/>
                  <a:cs typeface="Palanquin" panose="020B0004020203020204" pitchFamily="34" charset="0"/>
                </a:rPr>
                <a:t>, </a:t>
              </a:r>
              <a:r>
                <a:rPr lang="en-US" sz="1200" dirty="0" err="1">
                  <a:solidFill>
                    <a:srgbClr val="000000"/>
                  </a:solidFill>
                  <a:latin typeface="PT Sans" panose="020B0503020203020204" pitchFamily="34" charset="0"/>
                  <a:cs typeface="Palanquin" panose="020B0004020203020204" pitchFamily="34" charset="0"/>
                </a:rPr>
                <a:t>uap</a:t>
              </a:r>
              <a:r>
                <a:rPr lang="en-US" sz="1200" dirty="0">
                  <a:solidFill>
                    <a:srgbClr val="000000"/>
                  </a:solidFill>
                  <a:latin typeface="PT Sans" panose="020B0503020203020204" pitchFamily="34" charset="0"/>
                  <a:cs typeface="Palanquin" panose="020B0004020203020204" pitchFamily="34" charset="0"/>
                </a:rPr>
                <a:t> air</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89" name="Straight Arrow Connector 88">
              <a:extLst>
                <a:ext uri="{FF2B5EF4-FFF2-40B4-BE49-F238E27FC236}">
                  <a16:creationId xmlns:a16="http://schemas.microsoft.com/office/drawing/2014/main" id="{69D9DC95-738F-07A1-E9CE-1E44EB82FB97}"/>
                </a:ext>
              </a:extLst>
            </p:cNvPr>
            <p:cNvCxnSpPr>
              <a:cxnSpLocks/>
              <a:stCxn id="27" idx="1"/>
              <a:endCxn id="10" idx="3"/>
            </p:cNvCxnSpPr>
            <p:nvPr/>
          </p:nvCxnSpPr>
          <p:spPr>
            <a:xfrm flipH="1">
              <a:off x="2108024" y="973541"/>
              <a:ext cx="907996" cy="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92" name="Straight Arrow Connector 91">
            <a:extLst>
              <a:ext uri="{FF2B5EF4-FFF2-40B4-BE49-F238E27FC236}">
                <a16:creationId xmlns:a16="http://schemas.microsoft.com/office/drawing/2014/main" id="{53C5F14F-B29F-46F2-531F-A250BC5AC8A6}"/>
              </a:ext>
            </a:extLst>
          </p:cNvPr>
          <p:cNvCxnSpPr>
            <a:cxnSpLocks/>
          </p:cNvCxnSpPr>
          <p:nvPr/>
        </p:nvCxnSpPr>
        <p:spPr>
          <a:xfrm flipH="1">
            <a:off x="4129994" y="1556700"/>
            <a:ext cx="808839" cy="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51">
            <a:extLst>
              <a:ext uri="{FF2B5EF4-FFF2-40B4-BE49-F238E27FC236}">
                <a16:creationId xmlns:a16="http://schemas.microsoft.com/office/drawing/2014/main" id="{3A83DAD5-8ACA-2E5B-EC59-BB946ECE67FB}"/>
              </a:ext>
            </a:extLst>
          </p:cNvPr>
          <p:cNvCxnSpPr>
            <a:cxnSpLocks/>
            <a:stCxn id="42" idx="3"/>
            <a:endCxn id="37" idx="2"/>
          </p:cNvCxnSpPr>
          <p:nvPr/>
        </p:nvCxnSpPr>
        <p:spPr>
          <a:xfrm flipV="1">
            <a:off x="1770838" y="1978926"/>
            <a:ext cx="5936048" cy="2160607"/>
          </a:xfrm>
          <a:prstGeom prst="bentConnector2">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51">
            <a:extLst>
              <a:ext uri="{FF2B5EF4-FFF2-40B4-BE49-F238E27FC236}">
                <a16:creationId xmlns:a16="http://schemas.microsoft.com/office/drawing/2014/main" id="{8858D08B-705B-A012-2698-9230217F1F9D}"/>
              </a:ext>
            </a:extLst>
          </p:cNvPr>
          <p:cNvCxnSpPr>
            <a:cxnSpLocks/>
            <a:stCxn id="41" idx="0"/>
            <a:endCxn id="27" idx="3"/>
          </p:cNvCxnSpPr>
          <p:nvPr/>
        </p:nvCxnSpPr>
        <p:spPr>
          <a:xfrm rot="16200000" flipV="1">
            <a:off x="5947291" y="-158450"/>
            <a:ext cx="1416354" cy="3680336"/>
          </a:xfrm>
          <a:prstGeom prst="bentConnector2">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51">
            <a:extLst>
              <a:ext uri="{FF2B5EF4-FFF2-40B4-BE49-F238E27FC236}">
                <a16:creationId xmlns:a16="http://schemas.microsoft.com/office/drawing/2014/main" id="{49DAB4A5-006D-BF28-2A41-10B7481ED837}"/>
              </a:ext>
            </a:extLst>
          </p:cNvPr>
          <p:cNvCxnSpPr>
            <a:cxnSpLocks/>
            <a:stCxn id="37" idx="0"/>
            <a:endCxn id="27" idx="3"/>
          </p:cNvCxnSpPr>
          <p:nvPr/>
        </p:nvCxnSpPr>
        <p:spPr>
          <a:xfrm rot="16200000" flipV="1">
            <a:off x="6115945" y="-327104"/>
            <a:ext cx="290296" cy="2891586"/>
          </a:xfrm>
          <a:prstGeom prst="bentConnector2">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DA6EBDD2-32F0-0476-496D-3F77E7E8B2F5}"/>
              </a:ext>
            </a:extLst>
          </p:cNvPr>
          <p:cNvGrpSpPr/>
          <p:nvPr/>
        </p:nvGrpSpPr>
        <p:grpSpPr>
          <a:xfrm>
            <a:off x="3497775" y="1111734"/>
            <a:ext cx="1139548" cy="291733"/>
            <a:chOff x="3497775" y="1111734"/>
            <a:chExt cx="1139548" cy="291733"/>
          </a:xfrm>
        </p:grpSpPr>
        <p:sp>
          <p:nvSpPr>
            <p:cNvPr id="74" name="TextBox 73">
              <a:extLst>
                <a:ext uri="{FF2B5EF4-FFF2-40B4-BE49-F238E27FC236}">
                  <a16:creationId xmlns:a16="http://schemas.microsoft.com/office/drawing/2014/main" id="{5CD328C8-FFD3-7860-F200-B002F8832994}"/>
                </a:ext>
              </a:extLst>
            </p:cNvPr>
            <p:cNvSpPr txBox="1"/>
            <p:nvPr/>
          </p:nvSpPr>
          <p:spPr>
            <a:xfrm>
              <a:off x="3497775" y="1111734"/>
              <a:ext cx="1139548" cy="276999"/>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Berikatan</a:t>
              </a:r>
              <a:r>
                <a:rPr lang="id-ID" sz="1200" dirty="0">
                  <a:solidFill>
                    <a:srgbClr val="000000"/>
                  </a:solidFill>
                  <a:latin typeface="PT Sans" panose="020B0503020203020204" pitchFamily="34" charset="0"/>
                  <a:cs typeface="Palanquin" panose="020B0004020203020204" pitchFamily="34" charset="0"/>
                </a:rPr>
                <a:t> </a:t>
              </a:r>
              <a:r>
                <a:rPr lang="en-US" sz="1200" dirty="0">
                  <a:solidFill>
                    <a:srgbClr val="000000"/>
                  </a:solidFill>
                  <a:latin typeface="PT Sans" panose="020B0503020203020204" pitchFamily="34" charset="0"/>
                  <a:cs typeface="Palanquin" panose="020B0004020203020204" pitchFamily="34" charset="0"/>
                </a:rPr>
                <a:t>O</a:t>
              </a:r>
              <a:r>
                <a:rPr lang="en-US" sz="1200" baseline="-25000" dirty="0">
                  <a:solidFill>
                    <a:srgbClr val="000000"/>
                  </a:solidFill>
                  <a:latin typeface="PT Sans" panose="020B0503020203020204" pitchFamily="34" charset="0"/>
                  <a:cs typeface="Palanquin" panose="020B0004020203020204" pitchFamily="34" charset="0"/>
                </a:rPr>
                <a:t>2</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125" name="Straight Arrow Connector 124">
              <a:extLst>
                <a:ext uri="{FF2B5EF4-FFF2-40B4-BE49-F238E27FC236}">
                  <a16:creationId xmlns:a16="http://schemas.microsoft.com/office/drawing/2014/main" id="{6FADE772-9C3A-61D5-B827-379A4164961F}"/>
                </a:ext>
              </a:extLst>
            </p:cNvPr>
            <p:cNvCxnSpPr>
              <a:cxnSpLocks/>
              <a:stCxn id="29" idx="0"/>
            </p:cNvCxnSpPr>
            <p:nvPr/>
          </p:nvCxnSpPr>
          <p:spPr>
            <a:xfrm flipV="1">
              <a:off x="3589993" y="1118688"/>
              <a:ext cx="0" cy="284779"/>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42" name="Straight Arrow Connector 141">
            <a:extLst>
              <a:ext uri="{FF2B5EF4-FFF2-40B4-BE49-F238E27FC236}">
                <a16:creationId xmlns:a16="http://schemas.microsoft.com/office/drawing/2014/main" id="{69571276-33FF-FB21-A546-5B7879DD5900}"/>
              </a:ext>
            </a:extLst>
          </p:cNvPr>
          <p:cNvCxnSpPr>
            <a:cxnSpLocks/>
            <a:stCxn id="30" idx="2"/>
            <a:endCxn id="31" idx="0"/>
          </p:cNvCxnSpPr>
          <p:nvPr/>
        </p:nvCxnSpPr>
        <p:spPr>
          <a:xfrm flipH="1">
            <a:off x="3589993" y="2365053"/>
            <a:ext cx="1" cy="26899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72B056FE-1768-86F7-2D59-7F10166D1856}"/>
              </a:ext>
            </a:extLst>
          </p:cNvPr>
          <p:cNvCxnSpPr>
            <a:cxnSpLocks/>
            <a:stCxn id="31" idx="3"/>
            <a:endCxn id="44" idx="1"/>
          </p:cNvCxnSpPr>
          <p:nvPr/>
        </p:nvCxnSpPr>
        <p:spPr>
          <a:xfrm flipV="1">
            <a:off x="4129993" y="2228424"/>
            <a:ext cx="994984" cy="558853"/>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9F8BFEDF-0F0C-4368-1941-2A7B83F117EF}"/>
              </a:ext>
            </a:extLst>
          </p:cNvPr>
          <p:cNvGrpSpPr/>
          <p:nvPr/>
        </p:nvGrpSpPr>
        <p:grpSpPr>
          <a:xfrm>
            <a:off x="4687920" y="2381657"/>
            <a:ext cx="1161200" cy="403854"/>
            <a:chOff x="4687920" y="2381657"/>
            <a:chExt cx="1161200" cy="403854"/>
          </a:xfrm>
        </p:grpSpPr>
        <p:sp>
          <p:nvSpPr>
            <p:cNvPr id="72" name="TextBox 71">
              <a:extLst>
                <a:ext uri="{FF2B5EF4-FFF2-40B4-BE49-F238E27FC236}">
                  <a16:creationId xmlns:a16="http://schemas.microsoft.com/office/drawing/2014/main" id="{70B1B8BE-F44B-0608-420B-7C859F306460}"/>
                </a:ext>
              </a:extLst>
            </p:cNvPr>
            <p:cNvSpPr txBox="1"/>
            <p:nvPr/>
          </p:nvSpPr>
          <p:spPr>
            <a:xfrm>
              <a:off x="4687920" y="2387519"/>
              <a:ext cx="1053965" cy="276999"/>
            </a:xfrm>
            <a:prstGeom prst="rect">
              <a:avLst/>
            </a:prstGeom>
            <a:noFill/>
          </p:spPr>
          <p:txBody>
            <a:bodyPr wrap="square">
              <a:spAutoFit/>
            </a:bodyPr>
            <a:lstStyle/>
            <a:p>
              <a:pPr algn="ctr" defTabSz="685783"/>
              <a:r>
                <a:rPr lang="en-US" sz="1200" dirty="0" err="1">
                  <a:solidFill>
                    <a:srgbClr val="000000"/>
                  </a:solidFill>
                  <a:latin typeface="PT Sans" panose="020B0503020203020204" pitchFamily="34" charset="0"/>
                  <a:cs typeface="Palanquin" panose="020B0004020203020204" pitchFamily="34" charset="0"/>
                </a:rPr>
                <a:t>Oksidasi</a:t>
              </a:r>
              <a:endParaRPr lang="en-US" sz="1200" dirty="0">
                <a:solidFill>
                  <a:srgbClr val="0C4F72"/>
                </a:solidFill>
                <a:latin typeface="PT Sans" panose="020B0503020203020204" pitchFamily="34" charset="0"/>
                <a:cs typeface="Palanquin" panose="020B0004020203020204" pitchFamily="34" charset="0"/>
              </a:endParaRPr>
            </a:p>
          </p:txBody>
        </p:sp>
        <p:cxnSp>
          <p:nvCxnSpPr>
            <p:cNvPr id="150" name="Straight Arrow Connector 149">
              <a:extLst>
                <a:ext uri="{FF2B5EF4-FFF2-40B4-BE49-F238E27FC236}">
                  <a16:creationId xmlns:a16="http://schemas.microsoft.com/office/drawing/2014/main" id="{022C363C-ED44-F86A-7ADA-746ECC9466A9}"/>
                </a:ext>
              </a:extLst>
            </p:cNvPr>
            <p:cNvCxnSpPr>
              <a:cxnSpLocks/>
              <a:stCxn id="44" idx="2"/>
              <a:endCxn id="32" idx="0"/>
            </p:cNvCxnSpPr>
            <p:nvPr/>
          </p:nvCxnSpPr>
          <p:spPr>
            <a:xfrm flipH="1">
              <a:off x="5257573" y="2381657"/>
              <a:ext cx="591547" cy="403854"/>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55" name="Straight Arrow Connector 154">
            <a:extLst>
              <a:ext uri="{FF2B5EF4-FFF2-40B4-BE49-F238E27FC236}">
                <a16:creationId xmlns:a16="http://schemas.microsoft.com/office/drawing/2014/main" id="{EA40004C-5FF4-9454-EDF3-9796747F5516}"/>
              </a:ext>
            </a:extLst>
          </p:cNvPr>
          <p:cNvCxnSpPr>
            <a:cxnSpLocks/>
          </p:cNvCxnSpPr>
          <p:nvPr/>
        </p:nvCxnSpPr>
        <p:spPr>
          <a:xfrm flipH="1">
            <a:off x="5849121" y="1709933"/>
            <a:ext cx="1" cy="365256"/>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a:extLst>
              <a:ext uri="{FF2B5EF4-FFF2-40B4-BE49-F238E27FC236}">
                <a16:creationId xmlns:a16="http://schemas.microsoft.com/office/drawing/2014/main" id="{9F93B129-C908-624C-5AA7-6973955FF242}"/>
              </a:ext>
            </a:extLst>
          </p:cNvPr>
          <p:cNvCxnSpPr>
            <a:cxnSpLocks/>
            <a:stCxn id="32" idx="2"/>
            <a:endCxn id="33" idx="0"/>
          </p:cNvCxnSpPr>
          <p:nvPr/>
        </p:nvCxnSpPr>
        <p:spPr>
          <a:xfrm>
            <a:off x="5257573" y="3091978"/>
            <a:ext cx="2" cy="35023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74" name="Straight Arrow Connector 173">
            <a:extLst>
              <a:ext uri="{FF2B5EF4-FFF2-40B4-BE49-F238E27FC236}">
                <a16:creationId xmlns:a16="http://schemas.microsoft.com/office/drawing/2014/main" id="{DB6E0415-E72A-5AE8-5D66-20BC4EED861A}"/>
              </a:ext>
            </a:extLst>
          </p:cNvPr>
          <p:cNvCxnSpPr>
            <a:cxnSpLocks/>
            <a:stCxn id="33" idx="3"/>
            <a:endCxn id="43" idx="1"/>
          </p:cNvCxnSpPr>
          <p:nvPr/>
        </p:nvCxnSpPr>
        <p:spPr>
          <a:xfrm>
            <a:off x="5882185" y="3697599"/>
            <a:ext cx="465582" cy="2"/>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713A74CB-6914-2A29-7029-5C07EA075075}"/>
              </a:ext>
            </a:extLst>
          </p:cNvPr>
          <p:cNvCxnSpPr>
            <a:cxnSpLocks/>
            <a:stCxn id="43" idx="0"/>
            <a:endCxn id="45" idx="2"/>
          </p:cNvCxnSpPr>
          <p:nvPr/>
        </p:nvCxnSpPr>
        <p:spPr>
          <a:xfrm flipV="1">
            <a:off x="6887767" y="3212687"/>
            <a:ext cx="0" cy="33168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C781CDC5-8099-7F68-F6E0-9CE60ECC7DF7}"/>
              </a:ext>
            </a:extLst>
          </p:cNvPr>
          <p:cNvCxnSpPr>
            <a:cxnSpLocks/>
            <a:stCxn id="45" idx="0"/>
          </p:cNvCxnSpPr>
          <p:nvPr/>
        </p:nvCxnSpPr>
        <p:spPr>
          <a:xfrm flipH="1" flipV="1">
            <a:off x="6491069" y="2365052"/>
            <a:ext cx="396698" cy="336857"/>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92" name="Straight Arrow Connector 191">
            <a:extLst>
              <a:ext uri="{FF2B5EF4-FFF2-40B4-BE49-F238E27FC236}">
                <a16:creationId xmlns:a16="http://schemas.microsoft.com/office/drawing/2014/main" id="{B79449DF-590F-F9A0-B7C6-E2BD48BAB97F}"/>
              </a:ext>
            </a:extLst>
          </p:cNvPr>
          <p:cNvCxnSpPr>
            <a:cxnSpLocks/>
          </p:cNvCxnSpPr>
          <p:nvPr/>
        </p:nvCxnSpPr>
        <p:spPr>
          <a:xfrm>
            <a:off x="2917396" y="2350217"/>
            <a:ext cx="0" cy="1020220"/>
          </a:xfrm>
          <a:prstGeom prst="straightConnector1">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95" name="Straight Arrow Connector 194">
            <a:extLst>
              <a:ext uri="{FF2B5EF4-FFF2-40B4-BE49-F238E27FC236}">
                <a16:creationId xmlns:a16="http://schemas.microsoft.com/office/drawing/2014/main" id="{6375968F-E53B-E25F-0D43-753EB4A8BA0E}"/>
              </a:ext>
            </a:extLst>
          </p:cNvPr>
          <p:cNvCxnSpPr>
            <a:cxnSpLocks/>
            <a:stCxn id="34" idx="2"/>
            <a:endCxn id="37" idx="2"/>
          </p:cNvCxnSpPr>
          <p:nvPr/>
        </p:nvCxnSpPr>
        <p:spPr>
          <a:xfrm rot="5400000" flipH="1" flipV="1">
            <a:off x="4400409" y="386779"/>
            <a:ext cx="1714329" cy="4898624"/>
          </a:xfrm>
          <a:prstGeom prst="bentConnector3">
            <a:avLst>
              <a:gd name="adj1" fmla="val -26322"/>
            </a:avLst>
          </a:prstGeom>
          <a:ln w="1270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15164306-C8FE-5C9D-FB7D-DCB75EC44C7E}"/>
              </a:ext>
            </a:extLst>
          </p:cNvPr>
          <p:cNvSpPr/>
          <p:nvPr/>
        </p:nvSpPr>
        <p:spPr>
          <a:xfrm>
            <a:off x="110441" y="130896"/>
            <a:ext cx="2340000" cy="369332"/>
          </a:xfrm>
          <a:prstGeom prst="rect">
            <a:avLst/>
          </a:prstGeom>
          <a:solidFill>
            <a:schemeClr val="accent2">
              <a:lumMod val="40000"/>
              <a:lumOff val="60000"/>
            </a:schemeClr>
          </a:solidFill>
          <a:effectLst>
            <a:outerShdw blurRad="50800" dist="38100" dir="8100000" algn="tr" rotWithShape="0">
              <a:prstClr val="black">
                <a:alpha val="40000"/>
              </a:prstClr>
            </a:outerShdw>
          </a:effectLst>
        </p:spPr>
        <p:txBody>
          <a:bodyPr wrap="square">
            <a:spAutoFit/>
          </a:bodyPr>
          <a:lstStyle/>
          <a:p>
            <a:pPr algn="ctr" defTabSz="685783"/>
            <a:r>
              <a:rPr lang="id-ID" sz="1800" b="1" dirty="0">
                <a:solidFill>
                  <a:srgbClr val="000000"/>
                </a:solidFill>
                <a:latin typeface="PT Sans" panose="020B0503020203020204" pitchFamily="34" charset="0"/>
                <a:cs typeface="Signika" panose="020B0604020202020204" charset="0"/>
              </a:rPr>
              <a:t>Daur Sulfur</a:t>
            </a:r>
            <a:endParaRPr lang="id-ID" sz="1800" dirty="0">
              <a:solidFill>
                <a:srgbClr val="000000"/>
              </a:solidFill>
              <a:latin typeface="PT Sans" panose="020B0503020203020204" pitchFamily="34" charset="0"/>
              <a:cs typeface="Signika" panose="020B0604020202020204" charset="0"/>
            </a:endParaRPr>
          </a:p>
        </p:txBody>
      </p:sp>
    </p:spTree>
    <p:extLst>
      <p:ext uri="{BB962C8B-B14F-4D97-AF65-F5344CB8AC3E}">
        <p14:creationId xmlns:p14="http://schemas.microsoft.com/office/powerpoint/2010/main" val="234455113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up)">
                                      <p:cBhvr>
                                        <p:cTn id="20" dur="500"/>
                                        <p:tgtEl>
                                          <p:spTgt spid="47"/>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up)">
                                      <p:cBhvr>
                                        <p:cTn id="28" dur="500"/>
                                        <p:tgtEl>
                                          <p:spTgt spid="49"/>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up)">
                                      <p:cBhvr>
                                        <p:cTn id="36" dur="500"/>
                                        <p:tgtEl>
                                          <p:spTgt spid="48"/>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up)">
                                      <p:cBhvr>
                                        <p:cTn id="40" dur="500"/>
                                        <p:tgtEl>
                                          <p:spTgt spid="38"/>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up)">
                                      <p:cBhvr>
                                        <p:cTn id="48" dur="500"/>
                                        <p:tgtEl>
                                          <p:spTgt spid="40"/>
                                        </p:tgtEl>
                                      </p:cBhvr>
                                    </p:animEffect>
                                  </p:childTnLst>
                                </p:cTn>
                              </p:par>
                            </p:childTnLst>
                          </p:cTn>
                        </p:par>
                        <p:par>
                          <p:cTn id="49" fill="hold">
                            <p:stCondLst>
                              <p:cond delay="4000"/>
                            </p:stCondLst>
                            <p:childTnLst>
                              <p:par>
                                <p:cTn id="50" presetID="22" presetClass="entr" presetSubtype="1" fill="hold"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up)">
                                      <p:cBhvr>
                                        <p:cTn id="52" dur="500"/>
                                        <p:tgtEl>
                                          <p:spTgt spid="51"/>
                                        </p:tgtEl>
                                      </p:cBhvr>
                                    </p:animEffect>
                                  </p:childTnLst>
                                </p:cTn>
                              </p:par>
                            </p:childTnLst>
                          </p:cTn>
                        </p:par>
                        <p:par>
                          <p:cTn id="53" fill="hold">
                            <p:stCondLst>
                              <p:cond delay="4500"/>
                            </p:stCondLst>
                            <p:childTnLst>
                              <p:par>
                                <p:cTn id="54" presetID="22" presetClass="entr" presetSubtype="1"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up)">
                                      <p:cBhvr>
                                        <p:cTn id="56" dur="500"/>
                                        <p:tgtEl>
                                          <p:spTgt spid="42"/>
                                        </p:tgtEl>
                                      </p:cBhvr>
                                    </p:animEffect>
                                  </p:childTnLst>
                                </p:cTn>
                              </p:par>
                            </p:childTnLst>
                          </p:cTn>
                        </p:par>
                        <p:par>
                          <p:cTn id="57" fill="hold">
                            <p:stCondLst>
                              <p:cond delay="5000"/>
                            </p:stCondLst>
                            <p:childTnLst>
                              <p:par>
                                <p:cTn id="58" presetID="22" presetClass="entr" presetSubtype="8"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childTnLst>
                          </p:cTn>
                        </p:par>
                        <p:par>
                          <p:cTn id="65" fill="hold">
                            <p:stCondLst>
                              <p:cond delay="6000"/>
                            </p:stCondLst>
                            <p:childTnLst>
                              <p:par>
                                <p:cTn id="66" presetID="22" presetClass="entr" presetSubtype="8" fill="hold"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childTnLst>
                          </p:cTn>
                        </p:par>
                        <p:par>
                          <p:cTn id="69" fill="hold">
                            <p:stCondLst>
                              <p:cond delay="6500"/>
                            </p:stCondLst>
                            <p:childTnLst>
                              <p:par>
                                <p:cTn id="70" presetID="22" presetClass="entr" presetSubtype="8"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left)">
                                      <p:cBhvr>
                                        <p:cTn id="72" dur="500"/>
                                        <p:tgtEl>
                                          <p:spTgt spid="30"/>
                                        </p:tgtEl>
                                      </p:cBhvr>
                                    </p:animEffect>
                                  </p:childTnLst>
                                </p:cTn>
                              </p:par>
                            </p:childTnLst>
                          </p:cTn>
                        </p:par>
                        <p:par>
                          <p:cTn id="73" fill="hold">
                            <p:stCondLst>
                              <p:cond delay="7000"/>
                            </p:stCondLst>
                            <p:childTnLst>
                              <p:par>
                                <p:cTn id="74" presetID="22" presetClass="entr" presetSubtype="1" fill="hold" nodeType="afterEffect">
                                  <p:stCondLst>
                                    <p:cond delay="0"/>
                                  </p:stCondLst>
                                  <p:childTnLst>
                                    <p:set>
                                      <p:cBhvr>
                                        <p:cTn id="75" dur="1" fill="hold">
                                          <p:stCondLst>
                                            <p:cond delay="0"/>
                                          </p:stCondLst>
                                        </p:cTn>
                                        <p:tgtEl>
                                          <p:spTgt spid="142"/>
                                        </p:tgtEl>
                                        <p:attrNameLst>
                                          <p:attrName>style.visibility</p:attrName>
                                        </p:attrNameLst>
                                      </p:cBhvr>
                                      <p:to>
                                        <p:strVal val="visible"/>
                                      </p:to>
                                    </p:set>
                                    <p:animEffect transition="in" filter="wipe(up)">
                                      <p:cBhvr>
                                        <p:cTn id="76" dur="500"/>
                                        <p:tgtEl>
                                          <p:spTgt spid="142"/>
                                        </p:tgtEl>
                                      </p:cBhvr>
                                    </p:animEffect>
                                  </p:childTnLst>
                                </p:cTn>
                              </p:par>
                            </p:childTnLst>
                          </p:cTn>
                        </p:par>
                        <p:par>
                          <p:cTn id="77" fill="hold">
                            <p:stCondLst>
                              <p:cond delay="7500"/>
                            </p:stCondLst>
                            <p:childTnLst>
                              <p:par>
                                <p:cTn id="78" presetID="22" presetClass="entr" presetSubtype="1"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up)">
                                      <p:cBhvr>
                                        <p:cTn id="80" dur="500"/>
                                        <p:tgtEl>
                                          <p:spTgt spid="31"/>
                                        </p:tgtEl>
                                      </p:cBhvr>
                                    </p:animEffect>
                                  </p:childTnLst>
                                </p:cTn>
                              </p:par>
                            </p:childTnLst>
                          </p:cTn>
                        </p:par>
                        <p:par>
                          <p:cTn id="81" fill="hold">
                            <p:stCondLst>
                              <p:cond delay="8000"/>
                            </p:stCondLst>
                            <p:childTnLst>
                              <p:par>
                                <p:cTn id="82" presetID="22" presetClass="entr" presetSubtype="1" fill="hold" nodeType="afterEffect">
                                  <p:stCondLst>
                                    <p:cond delay="0"/>
                                  </p:stCondLst>
                                  <p:childTnLst>
                                    <p:set>
                                      <p:cBhvr>
                                        <p:cTn id="83" dur="1" fill="hold">
                                          <p:stCondLst>
                                            <p:cond delay="0"/>
                                          </p:stCondLst>
                                        </p:cTn>
                                        <p:tgtEl>
                                          <p:spTgt spid="192"/>
                                        </p:tgtEl>
                                        <p:attrNameLst>
                                          <p:attrName>style.visibility</p:attrName>
                                        </p:attrNameLst>
                                      </p:cBhvr>
                                      <p:to>
                                        <p:strVal val="visible"/>
                                      </p:to>
                                    </p:set>
                                    <p:animEffect transition="in" filter="wipe(up)">
                                      <p:cBhvr>
                                        <p:cTn id="84" dur="500"/>
                                        <p:tgtEl>
                                          <p:spTgt spid="192"/>
                                        </p:tgtEl>
                                      </p:cBhvr>
                                    </p:animEffect>
                                  </p:childTnLst>
                                </p:cTn>
                              </p:par>
                            </p:childTnLst>
                          </p:cTn>
                        </p:par>
                        <p:par>
                          <p:cTn id="85" fill="hold">
                            <p:stCondLst>
                              <p:cond delay="8500"/>
                            </p:stCondLst>
                            <p:childTnLst>
                              <p:par>
                                <p:cTn id="86" presetID="22" presetClass="entr" presetSubtype="1"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wipe(up)">
                                      <p:cBhvr>
                                        <p:cTn id="88" dur="500"/>
                                        <p:tgtEl>
                                          <p:spTgt spid="3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63"/>
                                        </p:tgtEl>
                                        <p:attrNameLst>
                                          <p:attrName>style.visibility</p:attrName>
                                        </p:attrNameLst>
                                      </p:cBhvr>
                                      <p:to>
                                        <p:strVal val="visible"/>
                                      </p:to>
                                    </p:set>
                                    <p:animEffect transition="in" filter="wipe(down)">
                                      <p:cBhvr>
                                        <p:cTn id="93" dur="500"/>
                                        <p:tgtEl>
                                          <p:spTgt spid="63"/>
                                        </p:tgtEl>
                                      </p:cBhvr>
                                    </p:animEffect>
                                  </p:childTnLst>
                                </p:cTn>
                              </p:par>
                            </p:childTnLst>
                          </p:cTn>
                        </p:par>
                        <p:par>
                          <p:cTn id="94" fill="hold">
                            <p:stCondLst>
                              <p:cond delay="500"/>
                            </p:stCondLst>
                            <p:childTnLst>
                              <p:par>
                                <p:cTn id="95" presetID="22" presetClass="entr" presetSubtype="4" fill="hold" grpId="0" nodeType="after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down)">
                                      <p:cBhvr>
                                        <p:cTn id="97" dur="500"/>
                                        <p:tgtEl>
                                          <p:spTgt spid="36"/>
                                        </p:tgtEl>
                                      </p:cBhvr>
                                    </p:animEffect>
                                  </p:childTnLst>
                                </p:cTn>
                              </p:par>
                            </p:childTnLst>
                          </p:cTn>
                        </p:par>
                        <p:par>
                          <p:cTn id="98" fill="hold">
                            <p:stCondLst>
                              <p:cond delay="1000"/>
                            </p:stCondLst>
                            <p:childTnLst>
                              <p:par>
                                <p:cTn id="99" presetID="22" presetClass="entr" presetSubtype="8" fill="hold" nodeType="afterEffect">
                                  <p:stCondLst>
                                    <p:cond delay="0"/>
                                  </p:stCondLst>
                                  <p:childTnLst>
                                    <p:set>
                                      <p:cBhvr>
                                        <p:cTn id="100" dur="1" fill="hold">
                                          <p:stCondLst>
                                            <p:cond delay="0"/>
                                          </p:stCondLst>
                                        </p:cTn>
                                        <p:tgtEl>
                                          <p:spTgt spid="145"/>
                                        </p:tgtEl>
                                        <p:attrNameLst>
                                          <p:attrName>style.visibility</p:attrName>
                                        </p:attrNameLst>
                                      </p:cBhvr>
                                      <p:to>
                                        <p:strVal val="visible"/>
                                      </p:to>
                                    </p:set>
                                    <p:animEffect transition="in" filter="wipe(left)">
                                      <p:cBhvr>
                                        <p:cTn id="101" dur="500"/>
                                        <p:tgtEl>
                                          <p:spTgt spid="145"/>
                                        </p:tgtEl>
                                      </p:cBhvr>
                                    </p:animEffect>
                                  </p:childTnLst>
                                </p:cTn>
                              </p:par>
                            </p:childTnLst>
                          </p:cTn>
                        </p:par>
                        <p:par>
                          <p:cTn id="102" fill="hold">
                            <p:stCondLst>
                              <p:cond delay="1500"/>
                            </p:stCondLst>
                            <p:childTnLst>
                              <p:par>
                                <p:cTn id="103" presetID="22" presetClass="entr" presetSubtype="8"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2000"/>
                            </p:stCondLst>
                            <p:childTnLst>
                              <p:par>
                                <p:cTn id="107" presetID="22" presetClass="entr" presetSubtype="1" fill="hold" nodeType="afterEffect">
                                  <p:stCondLst>
                                    <p:cond delay="0"/>
                                  </p:stCondLst>
                                  <p:childTnLst>
                                    <p:set>
                                      <p:cBhvr>
                                        <p:cTn id="108" dur="1" fill="hold">
                                          <p:stCondLst>
                                            <p:cond delay="0"/>
                                          </p:stCondLst>
                                        </p:cTn>
                                        <p:tgtEl>
                                          <p:spTgt spid="4"/>
                                        </p:tgtEl>
                                        <p:attrNameLst>
                                          <p:attrName>style.visibility</p:attrName>
                                        </p:attrNameLst>
                                      </p:cBhvr>
                                      <p:to>
                                        <p:strVal val="visible"/>
                                      </p:to>
                                    </p:set>
                                    <p:animEffect transition="in" filter="wipe(up)">
                                      <p:cBhvr>
                                        <p:cTn id="109" dur="500"/>
                                        <p:tgtEl>
                                          <p:spTgt spid="4"/>
                                        </p:tgtEl>
                                      </p:cBhvr>
                                    </p:animEffect>
                                  </p:childTnLst>
                                </p:cTn>
                              </p:par>
                            </p:childTnLst>
                          </p:cTn>
                        </p:par>
                        <p:par>
                          <p:cTn id="110" fill="hold">
                            <p:stCondLst>
                              <p:cond delay="2500"/>
                            </p:stCondLst>
                            <p:childTnLst>
                              <p:par>
                                <p:cTn id="111" presetID="22" presetClass="entr" presetSubtype="1"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up)">
                                      <p:cBhvr>
                                        <p:cTn id="113" dur="500"/>
                                        <p:tgtEl>
                                          <p:spTgt spid="32"/>
                                        </p:tgtEl>
                                      </p:cBhvr>
                                    </p:animEffect>
                                  </p:childTnLst>
                                </p:cTn>
                              </p:par>
                            </p:childTnLst>
                          </p:cTn>
                        </p:par>
                        <p:par>
                          <p:cTn id="114" fill="hold">
                            <p:stCondLst>
                              <p:cond delay="3000"/>
                            </p:stCondLst>
                            <p:childTnLst>
                              <p:par>
                                <p:cTn id="115" presetID="22" presetClass="entr" presetSubtype="1" fill="hold" nodeType="afterEffect">
                                  <p:stCondLst>
                                    <p:cond delay="0"/>
                                  </p:stCondLst>
                                  <p:childTnLst>
                                    <p:set>
                                      <p:cBhvr>
                                        <p:cTn id="116" dur="1" fill="hold">
                                          <p:stCondLst>
                                            <p:cond delay="0"/>
                                          </p:stCondLst>
                                        </p:cTn>
                                        <p:tgtEl>
                                          <p:spTgt spid="169"/>
                                        </p:tgtEl>
                                        <p:attrNameLst>
                                          <p:attrName>style.visibility</p:attrName>
                                        </p:attrNameLst>
                                      </p:cBhvr>
                                      <p:to>
                                        <p:strVal val="visible"/>
                                      </p:to>
                                    </p:set>
                                    <p:animEffect transition="in" filter="wipe(up)">
                                      <p:cBhvr>
                                        <p:cTn id="117" dur="500"/>
                                        <p:tgtEl>
                                          <p:spTgt spid="169"/>
                                        </p:tgtEl>
                                      </p:cBhvr>
                                    </p:animEffect>
                                  </p:childTnLst>
                                </p:cTn>
                              </p:par>
                            </p:childTnLst>
                          </p:cTn>
                        </p:par>
                        <p:par>
                          <p:cTn id="118" fill="hold">
                            <p:stCondLst>
                              <p:cond delay="3500"/>
                            </p:stCondLst>
                            <p:childTnLst>
                              <p:par>
                                <p:cTn id="119" presetID="22" presetClass="entr" presetSubtype="1" fill="hold" grpId="0" nodeType="after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wipe(up)">
                                      <p:cBhvr>
                                        <p:cTn id="121" dur="500"/>
                                        <p:tgtEl>
                                          <p:spTgt spid="33"/>
                                        </p:tgtEl>
                                      </p:cBhvr>
                                    </p:animEffect>
                                  </p:childTnLst>
                                </p:cTn>
                              </p:par>
                            </p:childTnLst>
                          </p:cTn>
                        </p:par>
                        <p:par>
                          <p:cTn id="122" fill="hold">
                            <p:stCondLst>
                              <p:cond delay="4000"/>
                            </p:stCondLst>
                            <p:childTnLst>
                              <p:par>
                                <p:cTn id="123" presetID="22" presetClass="entr" presetSubtype="2" fill="hold" nodeType="afterEffect">
                                  <p:stCondLst>
                                    <p:cond delay="0"/>
                                  </p:stCondLst>
                                  <p:childTnLst>
                                    <p:set>
                                      <p:cBhvr>
                                        <p:cTn id="124" dur="1" fill="hold">
                                          <p:stCondLst>
                                            <p:cond delay="0"/>
                                          </p:stCondLst>
                                        </p:cTn>
                                        <p:tgtEl>
                                          <p:spTgt spid="92"/>
                                        </p:tgtEl>
                                        <p:attrNameLst>
                                          <p:attrName>style.visibility</p:attrName>
                                        </p:attrNameLst>
                                      </p:cBhvr>
                                      <p:to>
                                        <p:strVal val="visible"/>
                                      </p:to>
                                    </p:set>
                                    <p:animEffect transition="in" filter="wipe(right)">
                                      <p:cBhvr>
                                        <p:cTn id="125" dur="500"/>
                                        <p:tgtEl>
                                          <p:spTgt spid="92"/>
                                        </p:tgtEl>
                                      </p:cBhvr>
                                    </p:animEffect>
                                  </p:childTnLst>
                                </p:cTn>
                              </p:par>
                            </p:childTnLst>
                          </p:cTn>
                        </p:par>
                        <p:par>
                          <p:cTn id="126" fill="hold">
                            <p:stCondLst>
                              <p:cond delay="4500"/>
                            </p:stCondLst>
                            <p:childTnLst>
                              <p:par>
                                <p:cTn id="127" presetID="22" presetClass="entr" presetSubtype="4" fill="hold" grpId="0" nodeType="after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down)">
                                      <p:cBhvr>
                                        <p:cTn id="129" dur="500"/>
                                        <p:tgtEl>
                                          <p:spTgt spid="29"/>
                                        </p:tgtEl>
                                      </p:cBhvr>
                                    </p:animEffect>
                                  </p:childTnLst>
                                </p:cTn>
                              </p:par>
                            </p:childTnLst>
                          </p:cTn>
                        </p:par>
                        <p:par>
                          <p:cTn id="130" fill="hold">
                            <p:stCondLst>
                              <p:cond delay="5000"/>
                            </p:stCondLst>
                            <p:childTnLst>
                              <p:par>
                                <p:cTn id="131" presetID="22" presetClass="entr" presetSubtype="4" fill="hold" nodeType="afterEffect">
                                  <p:stCondLst>
                                    <p:cond delay="0"/>
                                  </p:stCondLst>
                                  <p:childTnLst>
                                    <p:set>
                                      <p:cBhvr>
                                        <p:cTn id="132" dur="1" fill="hold">
                                          <p:stCondLst>
                                            <p:cond delay="0"/>
                                          </p:stCondLst>
                                        </p:cTn>
                                        <p:tgtEl>
                                          <p:spTgt spid="3"/>
                                        </p:tgtEl>
                                        <p:attrNameLst>
                                          <p:attrName>style.visibility</p:attrName>
                                        </p:attrNameLst>
                                      </p:cBhvr>
                                      <p:to>
                                        <p:strVal val="visible"/>
                                      </p:to>
                                    </p:set>
                                    <p:animEffect transition="in" filter="wipe(down)">
                                      <p:cBhvr>
                                        <p:cTn id="133" dur="500"/>
                                        <p:tgtEl>
                                          <p:spTgt spid="3"/>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174"/>
                                        </p:tgtEl>
                                        <p:attrNameLst>
                                          <p:attrName>style.visibility</p:attrName>
                                        </p:attrNameLst>
                                      </p:cBhvr>
                                      <p:to>
                                        <p:strVal val="visible"/>
                                      </p:to>
                                    </p:set>
                                    <p:animEffect transition="in" filter="wipe(left)">
                                      <p:cBhvr>
                                        <p:cTn id="138" dur="500"/>
                                        <p:tgtEl>
                                          <p:spTgt spid="174"/>
                                        </p:tgtEl>
                                      </p:cBhvr>
                                    </p:animEffect>
                                  </p:childTnLst>
                                </p:cTn>
                              </p:par>
                            </p:childTnLst>
                          </p:cTn>
                        </p:par>
                        <p:par>
                          <p:cTn id="139" fill="hold">
                            <p:stCondLst>
                              <p:cond delay="500"/>
                            </p:stCondLst>
                            <p:childTnLst>
                              <p:par>
                                <p:cTn id="140" presetID="22" presetClass="entr" presetSubtype="8" fill="hold" grpId="0" nodeType="after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wipe(left)">
                                      <p:cBhvr>
                                        <p:cTn id="142" dur="500"/>
                                        <p:tgtEl>
                                          <p:spTgt spid="43"/>
                                        </p:tgtEl>
                                      </p:cBhvr>
                                    </p:animEffect>
                                  </p:childTnLst>
                                </p:cTn>
                              </p:par>
                            </p:childTnLst>
                          </p:cTn>
                        </p:par>
                        <p:par>
                          <p:cTn id="143" fill="hold">
                            <p:stCondLst>
                              <p:cond delay="1000"/>
                            </p:stCondLst>
                            <p:childTnLst>
                              <p:par>
                                <p:cTn id="144" presetID="22" presetClass="entr" presetSubtype="4" fill="hold" nodeType="afterEffect">
                                  <p:stCondLst>
                                    <p:cond delay="0"/>
                                  </p:stCondLst>
                                  <p:childTnLst>
                                    <p:set>
                                      <p:cBhvr>
                                        <p:cTn id="145" dur="1" fill="hold">
                                          <p:stCondLst>
                                            <p:cond delay="0"/>
                                          </p:stCondLst>
                                        </p:cTn>
                                        <p:tgtEl>
                                          <p:spTgt spid="177"/>
                                        </p:tgtEl>
                                        <p:attrNameLst>
                                          <p:attrName>style.visibility</p:attrName>
                                        </p:attrNameLst>
                                      </p:cBhvr>
                                      <p:to>
                                        <p:strVal val="visible"/>
                                      </p:to>
                                    </p:set>
                                    <p:animEffect transition="in" filter="wipe(down)">
                                      <p:cBhvr>
                                        <p:cTn id="146" dur="500"/>
                                        <p:tgtEl>
                                          <p:spTgt spid="177"/>
                                        </p:tgtEl>
                                      </p:cBhvr>
                                    </p:animEffect>
                                  </p:childTnLst>
                                </p:cTn>
                              </p:par>
                            </p:childTnLst>
                          </p:cTn>
                        </p:par>
                        <p:par>
                          <p:cTn id="147" fill="hold">
                            <p:stCondLst>
                              <p:cond delay="1500"/>
                            </p:stCondLst>
                            <p:childTnLst>
                              <p:par>
                                <p:cTn id="148" presetID="22" presetClass="entr" presetSubtype="4" fill="hold" grpId="0" nodeType="afterEffect">
                                  <p:stCondLst>
                                    <p:cond delay="0"/>
                                  </p:stCondLst>
                                  <p:childTnLst>
                                    <p:set>
                                      <p:cBhvr>
                                        <p:cTn id="149" dur="1" fill="hold">
                                          <p:stCondLst>
                                            <p:cond delay="0"/>
                                          </p:stCondLst>
                                        </p:cTn>
                                        <p:tgtEl>
                                          <p:spTgt spid="45"/>
                                        </p:tgtEl>
                                        <p:attrNameLst>
                                          <p:attrName>style.visibility</p:attrName>
                                        </p:attrNameLst>
                                      </p:cBhvr>
                                      <p:to>
                                        <p:strVal val="visible"/>
                                      </p:to>
                                    </p:set>
                                    <p:animEffect transition="in" filter="wipe(down)">
                                      <p:cBhvr>
                                        <p:cTn id="150" dur="500"/>
                                        <p:tgtEl>
                                          <p:spTgt spid="45"/>
                                        </p:tgtEl>
                                      </p:cBhvr>
                                    </p:animEffect>
                                  </p:childTnLst>
                                </p:cTn>
                              </p:par>
                            </p:childTnLst>
                          </p:cTn>
                        </p:par>
                        <p:par>
                          <p:cTn id="151" fill="hold">
                            <p:stCondLst>
                              <p:cond delay="2000"/>
                            </p:stCondLst>
                            <p:childTnLst>
                              <p:par>
                                <p:cTn id="152" presetID="22" presetClass="entr" presetSubtype="4" fill="hold" nodeType="afterEffect">
                                  <p:stCondLst>
                                    <p:cond delay="0"/>
                                  </p:stCondLst>
                                  <p:childTnLst>
                                    <p:set>
                                      <p:cBhvr>
                                        <p:cTn id="153" dur="1" fill="hold">
                                          <p:stCondLst>
                                            <p:cond delay="0"/>
                                          </p:stCondLst>
                                        </p:cTn>
                                        <p:tgtEl>
                                          <p:spTgt spid="180"/>
                                        </p:tgtEl>
                                        <p:attrNameLst>
                                          <p:attrName>style.visibility</p:attrName>
                                        </p:attrNameLst>
                                      </p:cBhvr>
                                      <p:to>
                                        <p:strVal val="visible"/>
                                      </p:to>
                                    </p:set>
                                    <p:animEffect transition="in" filter="wipe(down)">
                                      <p:cBhvr>
                                        <p:cTn id="154" dur="500"/>
                                        <p:tgtEl>
                                          <p:spTgt spid="180"/>
                                        </p:tgtEl>
                                      </p:cBhvr>
                                    </p:animEffect>
                                  </p:childTnLst>
                                </p:cTn>
                              </p:par>
                            </p:childTnLst>
                          </p:cTn>
                        </p:par>
                        <p:par>
                          <p:cTn id="155" fill="hold">
                            <p:stCondLst>
                              <p:cond delay="2500"/>
                            </p:stCondLst>
                            <p:childTnLst>
                              <p:par>
                                <p:cTn id="156" presetID="22" presetClass="entr" presetSubtype="1" fill="hold" nodeType="afterEffect">
                                  <p:stCondLst>
                                    <p:cond delay="0"/>
                                  </p:stCondLst>
                                  <p:childTnLst>
                                    <p:set>
                                      <p:cBhvr>
                                        <p:cTn id="157" dur="1" fill="hold">
                                          <p:stCondLst>
                                            <p:cond delay="0"/>
                                          </p:stCondLst>
                                        </p:cTn>
                                        <p:tgtEl>
                                          <p:spTgt spid="155"/>
                                        </p:tgtEl>
                                        <p:attrNameLst>
                                          <p:attrName>style.visibility</p:attrName>
                                        </p:attrNameLst>
                                      </p:cBhvr>
                                      <p:to>
                                        <p:strVal val="visible"/>
                                      </p:to>
                                    </p:set>
                                    <p:animEffect transition="in" filter="wipe(up)">
                                      <p:cBhvr>
                                        <p:cTn id="158" dur="500"/>
                                        <p:tgtEl>
                                          <p:spTgt spid="155"/>
                                        </p:tgtEl>
                                      </p:cBhvr>
                                    </p:animEffect>
                                  </p:childTnLst>
                                </p:cTn>
                              </p:par>
                            </p:childTnLst>
                          </p:cTn>
                        </p:par>
                        <p:par>
                          <p:cTn id="159" fill="hold">
                            <p:stCondLst>
                              <p:cond delay="3000"/>
                            </p:stCondLst>
                            <p:childTnLst>
                              <p:par>
                                <p:cTn id="160" presetID="22" presetClass="entr" presetSubtype="8" fill="hold" nodeType="afterEffect">
                                  <p:stCondLst>
                                    <p:cond delay="0"/>
                                  </p:stCondLst>
                                  <p:childTnLst>
                                    <p:set>
                                      <p:cBhvr>
                                        <p:cTn id="161" dur="1" fill="hold">
                                          <p:stCondLst>
                                            <p:cond delay="0"/>
                                          </p:stCondLst>
                                        </p:cTn>
                                        <p:tgtEl>
                                          <p:spTgt spid="195"/>
                                        </p:tgtEl>
                                        <p:attrNameLst>
                                          <p:attrName>style.visibility</p:attrName>
                                        </p:attrNameLst>
                                      </p:cBhvr>
                                      <p:to>
                                        <p:strVal val="visible"/>
                                      </p:to>
                                    </p:set>
                                    <p:animEffect transition="in" filter="wipe(left)">
                                      <p:cBhvr>
                                        <p:cTn id="162" dur="500"/>
                                        <p:tgtEl>
                                          <p:spTgt spid="195"/>
                                        </p:tgtEl>
                                      </p:cBhvr>
                                    </p:animEffect>
                                  </p:childTnLst>
                                </p:cTn>
                              </p:par>
                            </p:childTnLst>
                          </p:cTn>
                        </p:par>
                        <p:par>
                          <p:cTn id="163" fill="hold">
                            <p:stCondLst>
                              <p:cond delay="3500"/>
                            </p:stCondLst>
                            <p:childTnLst>
                              <p:par>
                                <p:cTn id="164" presetID="22" presetClass="entr" presetSubtype="8" fill="hold" nodeType="afterEffect">
                                  <p:stCondLst>
                                    <p:cond delay="0"/>
                                  </p:stCondLst>
                                  <p:childTnLst>
                                    <p:set>
                                      <p:cBhvr>
                                        <p:cTn id="165" dur="1" fill="hold">
                                          <p:stCondLst>
                                            <p:cond delay="0"/>
                                          </p:stCondLst>
                                        </p:cTn>
                                        <p:tgtEl>
                                          <p:spTgt spid="110"/>
                                        </p:tgtEl>
                                        <p:attrNameLst>
                                          <p:attrName>style.visibility</p:attrName>
                                        </p:attrNameLst>
                                      </p:cBhvr>
                                      <p:to>
                                        <p:strVal val="visible"/>
                                      </p:to>
                                    </p:set>
                                    <p:animEffect transition="in" filter="wipe(left)">
                                      <p:cBhvr>
                                        <p:cTn id="166" dur="500"/>
                                        <p:tgtEl>
                                          <p:spTgt spid="110"/>
                                        </p:tgtEl>
                                      </p:cBhvr>
                                    </p:animEffect>
                                  </p:childTnLst>
                                </p:cTn>
                              </p:par>
                            </p:childTnLst>
                          </p:cTn>
                        </p:par>
                        <p:par>
                          <p:cTn id="167" fill="hold">
                            <p:stCondLst>
                              <p:cond delay="4000"/>
                            </p:stCondLst>
                            <p:childTnLst>
                              <p:par>
                                <p:cTn id="168" presetID="22" presetClass="entr" presetSubtype="4" fill="hold" grpId="0" nodeType="afterEffect">
                                  <p:stCondLst>
                                    <p:cond delay="0"/>
                                  </p:stCondLst>
                                  <p:childTnLst>
                                    <p:set>
                                      <p:cBhvr>
                                        <p:cTn id="169" dur="1" fill="hold">
                                          <p:stCondLst>
                                            <p:cond delay="0"/>
                                          </p:stCondLst>
                                        </p:cTn>
                                        <p:tgtEl>
                                          <p:spTgt spid="37"/>
                                        </p:tgtEl>
                                        <p:attrNameLst>
                                          <p:attrName>style.visibility</p:attrName>
                                        </p:attrNameLst>
                                      </p:cBhvr>
                                      <p:to>
                                        <p:strVal val="visible"/>
                                      </p:to>
                                    </p:set>
                                    <p:animEffect transition="in" filter="wipe(down)">
                                      <p:cBhvr>
                                        <p:cTn id="170" dur="500"/>
                                        <p:tgtEl>
                                          <p:spTgt spid="37"/>
                                        </p:tgtEl>
                                      </p:cBhvr>
                                    </p:animEffect>
                                  </p:childTnLst>
                                </p:cTn>
                              </p:par>
                            </p:childTnLst>
                          </p:cTn>
                        </p:par>
                        <p:par>
                          <p:cTn id="171" fill="hold">
                            <p:stCondLst>
                              <p:cond delay="4500"/>
                            </p:stCondLst>
                            <p:childTnLst>
                              <p:par>
                                <p:cTn id="172" presetID="22" presetClass="entr" presetSubtype="8" fill="hold" nodeType="afterEffect">
                                  <p:stCondLst>
                                    <p:cond delay="0"/>
                                  </p:stCondLst>
                                  <p:childTnLst>
                                    <p:set>
                                      <p:cBhvr>
                                        <p:cTn id="173" dur="1" fill="hold">
                                          <p:stCondLst>
                                            <p:cond delay="0"/>
                                          </p:stCondLst>
                                        </p:cTn>
                                        <p:tgtEl>
                                          <p:spTgt spid="56"/>
                                        </p:tgtEl>
                                        <p:attrNameLst>
                                          <p:attrName>style.visibility</p:attrName>
                                        </p:attrNameLst>
                                      </p:cBhvr>
                                      <p:to>
                                        <p:strVal val="visible"/>
                                      </p:to>
                                    </p:set>
                                    <p:animEffect transition="in" filter="wipe(left)">
                                      <p:cBhvr>
                                        <p:cTn id="174" dur="500"/>
                                        <p:tgtEl>
                                          <p:spTgt spid="56"/>
                                        </p:tgtEl>
                                      </p:cBhvr>
                                    </p:animEffect>
                                  </p:childTnLst>
                                </p:cTn>
                              </p:par>
                            </p:childTnLst>
                          </p:cTn>
                        </p:par>
                        <p:par>
                          <p:cTn id="175" fill="hold">
                            <p:stCondLst>
                              <p:cond delay="5000"/>
                            </p:stCondLst>
                            <p:childTnLst>
                              <p:par>
                                <p:cTn id="176" presetID="22" presetClass="entr" presetSubtype="4"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5500"/>
                            </p:stCondLst>
                            <p:childTnLst>
                              <p:par>
                                <p:cTn id="180" presetID="22" presetClass="entr" presetSubtype="2" fill="hold" nodeType="afterEffect">
                                  <p:stCondLst>
                                    <p:cond delay="0"/>
                                  </p:stCondLst>
                                  <p:childTnLst>
                                    <p:set>
                                      <p:cBhvr>
                                        <p:cTn id="181" dur="1" fill="hold">
                                          <p:stCondLst>
                                            <p:cond delay="0"/>
                                          </p:stCondLst>
                                        </p:cTn>
                                        <p:tgtEl>
                                          <p:spTgt spid="117"/>
                                        </p:tgtEl>
                                        <p:attrNameLst>
                                          <p:attrName>style.visibility</p:attrName>
                                        </p:attrNameLst>
                                      </p:cBhvr>
                                      <p:to>
                                        <p:strVal val="visible"/>
                                      </p:to>
                                    </p:set>
                                    <p:animEffect transition="in" filter="wipe(right)">
                                      <p:cBhvr>
                                        <p:cTn id="182" dur="500"/>
                                        <p:tgtEl>
                                          <p:spTgt spid="117"/>
                                        </p:tgtEl>
                                      </p:cBhvr>
                                    </p:animEffect>
                                  </p:childTnLst>
                                </p:cTn>
                              </p:par>
                            </p:childTnLst>
                          </p:cTn>
                        </p:par>
                        <p:par>
                          <p:cTn id="183" fill="hold">
                            <p:stCondLst>
                              <p:cond delay="6000"/>
                            </p:stCondLst>
                            <p:childTnLst>
                              <p:par>
                                <p:cTn id="184" presetID="22" presetClass="entr" presetSubtype="2" fill="hold" nodeType="afterEffect">
                                  <p:stCondLst>
                                    <p:cond delay="0"/>
                                  </p:stCondLst>
                                  <p:childTnLst>
                                    <p:set>
                                      <p:cBhvr>
                                        <p:cTn id="185" dur="1" fill="hold">
                                          <p:stCondLst>
                                            <p:cond delay="0"/>
                                          </p:stCondLst>
                                        </p:cTn>
                                        <p:tgtEl>
                                          <p:spTgt spid="120"/>
                                        </p:tgtEl>
                                        <p:attrNameLst>
                                          <p:attrName>style.visibility</p:attrName>
                                        </p:attrNameLst>
                                      </p:cBhvr>
                                      <p:to>
                                        <p:strVal val="visible"/>
                                      </p:to>
                                    </p:set>
                                    <p:animEffect transition="in" filter="wipe(right)">
                                      <p:cBhvr>
                                        <p:cTn id="186"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38" grpId="0" animBg="1"/>
      <p:bldP spid="40" grpId="0" animBg="1"/>
      <p:bldP spid="42"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1" grpId="0" animBg="1"/>
      <p:bldP spid="43" grpId="0" animBg="1"/>
      <p:bldP spid="44" grpId="0" animBg="1"/>
      <p:bldP spid="4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idx="4294967295"/>
          </p:nvPr>
        </p:nvSpPr>
        <p:spPr>
          <a:xfrm>
            <a:off x="2718924" y="441325"/>
            <a:ext cx="3754704" cy="573088"/>
          </a:xfrm>
        </p:spPr>
        <p:txBody>
          <a:bodyPr/>
          <a:lstStyle/>
          <a:p>
            <a:r>
              <a:rPr lang="id-ID" dirty="0">
                <a:latin typeface="PT Sans" panose="020B0503020203020204" pitchFamily="34" charset="0"/>
                <a:cs typeface="Signika" panose="020B0604020202020204" charset="0"/>
              </a:rPr>
              <a:t>Glosarium</a:t>
            </a:r>
            <a:endParaRPr lang="en-US"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4294967295"/>
          </p:nvPr>
        </p:nvSpPr>
        <p:spPr>
          <a:xfrm>
            <a:off x="509798" y="1014413"/>
            <a:ext cx="8294337" cy="3096341"/>
          </a:xfrm>
        </p:spPr>
        <p:txBody>
          <a:bodyPr/>
          <a:lstStyle/>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Alelopati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fenomena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ketika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suatu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organisme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menghasilkan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zat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kimia</a:t>
            </a:r>
            <a:r>
              <a:rPr lang="en-US" sz="1600" dirty="0">
                <a:latin typeface="PT Sans" panose="020B0503020203020204" pitchFamily="34" charset="0"/>
                <a:cs typeface="Palanquin" panose="020B0004020203020204" pitchFamily="34" charset="0"/>
              </a:rPr>
              <a:t> yang</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memengaruhi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pertumbuhan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kelangsungan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hidup</a:t>
            </a:r>
            <a:r>
              <a:rPr lang="en-US" sz="1600" dirty="0">
                <a:latin typeface="PT Sans" panose="020B0503020203020204" pitchFamily="34" charset="0"/>
                <a:cs typeface="Palanquin" panose="020B0004020203020204" pitchFamily="34" charset="0"/>
              </a:rPr>
              <a:t>, dan </a:t>
            </a:r>
            <a:r>
              <a:rPr lang="en-US" sz="1600" dirty="0" err="1">
                <a:latin typeface="PT Sans" panose="020B0503020203020204" pitchFamily="34" charset="0"/>
                <a:cs typeface="Palanquin" panose="020B0004020203020204" pitchFamily="34" charset="0"/>
              </a:rPr>
              <a:t>reproduksi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organisme</a:t>
            </a:r>
            <a:r>
              <a:rPr lang="en-US" sz="1600" dirty="0">
                <a:latin typeface="PT Sans" panose="020B0503020203020204" pitchFamily="34" charset="0"/>
                <a:cs typeface="Palanquin" panose="020B0004020203020204" pitchFamily="34" charset="0"/>
              </a:rPr>
              <a:t> lain di</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sekitarnya</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Amensalisme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interaksi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antara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dua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spesies</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lebih</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berakibat</a:t>
            </a:r>
            <a:r>
              <a:rPr lang="en-US" sz="1600" dirty="0">
                <a:latin typeface="PT Sans" panose="020B0503020203020204" pitchFamily="34" charset="0"/>
                <a:cs typeface="Palanquin" panose="020B0004020203020204" pitchFamily="34" charset="0"/>
              </a:rPr>
              <a:t> salah </a:t>
            </a:r>
            <a:r>
              <a:rPr lang="en-US" sz="1600" dirty="0" err="1">
                <a:latin typeface="PT Sans" panose="020B0503020203020204" pitchFamily="34" charset="0"/>
                <a:cs typeface="Palanquin" panose="020B0004020203020204" pitchFamily="34" charset="0"/>
              </a:rPr>
              <a:t>satu</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pihak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dirugikan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sedangkan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pihak</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lainnya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tidak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terpengaruh</a:t>
            </a:r>
            <a:r>
              <a:rPr lang="en-US" sz="1600" dirty="0">
                <a:latin typeface="PT Sans" panose="020B0503020203020204" pitchFamily="34" charset="0"/>
                <a:cs typeface="Palanquin" panose="020B0004020203020204" pitchFamily="34" charset="0"/>
              </a:rPr>
              <a:t> oleh </a:t>
            </a:r>
            <a:r>
              <a:rPr lang="en-US" sz="1600" dirty="0" err="1">
                <a:latin typeface="PT Sans" panose="020B0503020203020204" pitchFamily="34" charset="0"/>
                <a:cs typeface="Palanquin" panose="020B0004020203020204" pitchFamily="34" charset="0"/>
              </a:rPr>
              <a:t>adanya</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asosiasi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tidak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rugi</a:t>
            </a:r>
            <a:r>
              <a:rPr lang="en-US" sz="1600" dirty="0">
                <a:latin typeface="PT Sans" panose="020B0503020203020204" pitchFamily="34" charset="0"/>
                <a:cs typeface="Palanquin" panose="020B0004020203020204" pitchFamily="34" charset="0"/>
              </a:rPr>
              <a:t> dan </a:t>
            </a:r>
            <a:r>
              <a:rPr lang="en-US" sz="1600" dirty="0" err="1">
                <a:latin typeface="PT Sans" panose="020B0503020203020204" pitchFamily="34" charset="0"/>
                <a:cs typeface="Palanquin" panose="020B0004020203020204" pitchFamily="34" charset="0"/>
              </a:rPr>
              <a:t>tidak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untung</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Amonifikasi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penguraian</a:t>
            </a:r>
            <a:r>
              <a:rPr lang="en-US" sz="1600" dirty="0">
                <a:latin typeface="PT Sans" panose="020B0503020203020204" pitchFamily="34" charset="0"/>
                <a:cs typeface="Palanquin" panose="020B0004020203020204" pitchFamily="34" charset="0"/>
              </a:rPr>
              <a:t> protein </a:t>
            </a:r>
            <a:r>
              <a:rPr lang="en-US" sz="1600" dirty="0" err="1">
                <a:latin typeface="PT Sans" panose="020B0503020203020204" pitchFamily="34" charset="0"/>
                <a:cs typeface="Palanquin" panose="020B0004020203020204" pitchFamily="34" charset="0"/>
              </a:rPr>
              <a:t>menjadi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asam</a:t>
            </a:r>
            <a:r>
              <a:rPr lang="en-US" sz="1600" dirty="0">
                <a:latin typeface="PT Sans" panose="020B0503020203020204" pitchFamily="34" charset="0"/>
                <a:cs typeface="Palanquin" panose="020B0004020203020204" pitchFamily="34" charset="0"/>
              </a:rPr>
              <a:t> amino dan </a:t>
            </a:r>
            <a:r>
              <a:rPr lang="en-US" sz="1600" dirty="0" err="1">
                <a:latin typeface="PT Sans" panose="020B0503020203020204" pitchFamily="34" charset="0"/>
                <a:cs typeface="Palanquin" panose="020B0004020203020204" pitchFamily="34" charset="0"/>
              </a:rPr>
              <a:t>amonia</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Bioma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ekosistemdarat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meliputi</a:t>
            </a:r>
            <a:r>
              <a:rPr lang="en-US" sz="1600" dirty="0">
                <a:latin typeface="PT Sans" panose="020B0503020203020204" pitchFamily="34" charset="0"/>
                <a:cs typeface="Palanquin" panose="020B0004020203020204" pitchFamily="34" charset="0"/>
              </a:rPr>
              <a:t> area yang sangat </a:t>
            </a:r>
            <a:r>
              <a:rPr lang="en-US" sz="1600" dirty="0" err="1">
                <a:latin typeface="PT Sans" panose="020B0503020203020204" pitchFamily="34" charset="0"/>
                <a:cs typeface="Palanquin" panose="020B0004020203020204" pitchFamily="34" charset="0"/>
              </a:rPr>
              <a:t>luas</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dipengaruhi</a:t>
            </a:r>
            <a:r>
              <a:rPr lang="en-US" sz="1600" dirty="0">
                <a:latin typeface="PT Sans" panose="020B0503020203020204" pitchFamily="34" charset="0"/>
                <a:cs typeface="Palanquin" panose="020B0004020203020204" pitchFamily="34" charset="0"/>
              </a:rPr>
              <a:t> oleh </a:t>
            </a:r>
            <a:r>
              <a:rPr lang="en-US" sz="1600" dirty="0" err="1">
                <a:latin typeface="PT Sans" panose="020B0503020203020204" pitchFamily="34" charset="0"/>
                <a:cs typeface="Palanquin" panose="020B0004020203020204" pitchFamily="34" charset="0"/>
              </a:rPr>
              <a:t>iklim</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Dekomposer</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mikroorganisme</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menguraikan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zat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sisa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tumbuhan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hewan</a:t>
            </a:r>
            <a:r>
              <a:rPr lang="en-US" sz="1600" dirty="0">
                <a:latin typeface="PT Sans" panose="020B0503020203020204" pitchFamily="34" charset="0"/>
                <a:cs typeface="Palanquin" panose="020B0004020203020204" pitchFamily="34" charset="0"/>
              </a:rPr>
              <a:t> (detritus), </a:t>
            </a:r>
            <a:r>
              <a:rPr lang="en-US" sz="1600" dirty="0" err="1">
                <a:latin typeface="PT Sans" panose="020B0503020203020204" pitchFamily="34" charset="0"/>
                <a:cs typeface="Palanquin" panose="020B0004020203020204" pitchFamily="34" charset="0"/>
              </a:rPr>
              <a:t>seperti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selulosa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kitin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menjadi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zat</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lebih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sederhana</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Denitrifikasi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pengubahan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nitrat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menjadi</a:t>
            </a:r>
            <a:r>
              <a:rPr lang="en-US" sz="1600" dirty="0">
                <a:latin typeface="PT Sans" panose="020B0503020203020204" pitchFamily="34" charset="0"/>
                <a:cs typeface="Palanquin" panose="020B0004020203020204" pitchFamily="34" charset="0"/>
              </a:rPr>
              <a:t> gas nitrogen (N</a:t>
            </a:r>
            <a:r>
              <a:rPr lang="en-US" sz="1600" baseline="-25000" dirty="0">
                <a:latin typeface="PT Sans" panose="020B0503020203020204" pitchFamily="34" charset="0"/>
                <a:cs typeface="Palanquin" panose="020B0004020203020204" pitchFamily="34" charset="0"/>
              </a:rPr>
              <a:t>2</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akan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dibebaskan</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kembali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udara</a:t>
            </a:r>
            <a:r>
              <a:rPr lang="en-US" sz="1600" dirty="0">
                <a:latin typeface="PT Sans" panose="020B0503020203020204" pitchFamily="34" charset="0"/>
                <a:cs typeface="Palanquin" panose="020B0004020203020204" pitchFamily="34" charset="0"/>
              </a:rPr>
              <a:t>.</a:t>
            </a:r>
          </a:p>
        </p:txBody>
      </p:sp>
      <p:pic>
        <p:nvPicPr>
          <p:cNvPr id="4" name="Picture 3">
            <a:extLst>
              <a:ext uri="{FF2B5EF4-FFF2-40B4-BE49-F238E27FC236}">
                <a16:creationId xmlns:a16="http://schemas.microsoft.com/office/drawing/2014/main" id="{C9CD6AF1-ECE4-9D63-F5CA-1985DE4A2E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20672992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idx="4294967295"/>
          </p:nvPr>
        </p:nvSpPr>
        <p:spPr>
          <a:xfrm>
            <a:off x="2718924" y="441325"/>
            <a:ext cx="3754704" cy="573088"/>
          </a:xfrm>
        </p:spPr>
        <p:txBody>
          <a:bodyPr/>
          <a:lstStyle/>
          <a:p>
            <a:r>
              <a:rPr lang="id-ID" dirty="0">
                <a:latin typeface="PT Sans" panose="020B0503020203020204" pitchFamily="34" charset="0"/>
                <a:cs typeface="Signika" panose="020B0604020202020204" charset="0"/>
              </a:rPr>
              <a:t>Glosarium</a:t>
            </a:r>
            <a:endParaRPr lang="en-US"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4294967295"/>
          </p:nvPr>
        </p:nvSpPr>
        <p:spPr>
          <a:xfrm>
            <a:off x="509798" y="1014414"/>
            <a:ext cx="8294337" cy="3290550"/>
          </a:xfrm>
        </p:spPr>
        <p:txBody>
          <a:bodyPr/>
          <a:lstStyle/>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Detritivor</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organisme</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hidup</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dengan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cara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memakan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serpihan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tumbuhan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hewan</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sudah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mati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contohnya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cacing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tanah</a:t>
            </a:r>
            <a:r>
              <a:rPr lang="en-US" sz="1600" dirty="0">
                <a:latin typeface="PT Sans" panose="020B0503020203020204" pitchFamily="34" charset="0"/>
                <a:cs typeface="Palanquin" panose="020B0004020203020204" pitchFamily="34" charset="0"/>
              </a:rPr>
              <a:t> dan </a:t>
            </a:r>
            <a:r>
              <a:rPr lang="en-US" sz="1600" dirty="0" err="1">
                <a:latin typeface="PT Sans" panose="020B0503020203020204" pitchFamily="34" charset="0"/>
                <a:cs typeface="Palanquin" panose="020B0004020203020204" pitchFamily="34" charset="0"/>
              </a:rPr>
              <a:t>keluwing</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Ekosistem</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tingkatan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organisasi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kehidupan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mencakup</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organisme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dengan</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lingkungan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abiotiknya</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saling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memengaruhi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terjadi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interaksi</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Evaporasi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penguapan</a:t>
            </a:r>
            <a:r>
              <a:rPr lang="en-US" sz="1600" dirty="0">
                <a:latin typeface="PT Sans" panose="020B0503020203020204" pitchFamily="34" charset="0"/>
                <a:cs typeface="Palanquin" panose="020B0004020203020204" pitchFamily="34" charset="0"/>
              </a:rPr>
              <a:t> air </a:t>
            </a:r>
            <a:r>
              <a:rPr lang="en-US" sz="1600" dirty="0" err="1">
                <a:latin typeface="PT Sans" panose="020B0503020203020204" pitchFamily="34" charset="0"/>
                <a:cs typeface="Palanquin" panose="020B0004020203020204" pitchFamily="34" charset="0"/>
              </a:rPr>
              <a:t>ke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udara</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Komensalisme</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interaksi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antara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dua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spesies</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lebih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spesies</a:t>
            </a:r>
            <a:r>
              <a:rPr lang="en-US" sz="1600" dirty="0">
                <a:latin typeface="PT Sans" panose="020B0503020203020204" pitchFamily="34" charset="0"/>
                <a:cs typeface="Palanquin" panose="020B0004020203020204" pitchFamily="34" charset="0"/>
              </a:rPr>
              <a:t> yang salah </a:t>
            </a:r>
            <a:r>
              <a:rPr lang="en-US" sz="1600" dirty="0" err="1">
                <a:latin typeface="PT Sans" panose="020B0503020203020204" pitchFamily="34" charset="0"/>
                <a:cs typeface="Palanquin" panose="020B0004020203020204" pitchFamily="34" charset="0"/>
              </a:rPr>
              <a:t>satu</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pihak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untung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sedangkan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pihak</a:t>
            </a:r>
            <a:r>
              <a:rPr lang="en-US" sz="1600" dirty="0">
                <a:latin typeface="PT Sans" panose="020B0503020203020204" pitchFamily="34" charset="0"/>
                <a:cs typeface="Palanquin" panose="020B0004020203020204" pitchFamily="34" charset="0"/>
              </a:rPr>
              <a:t> lain </a:t>
            </a:r>
            <a:r>
              <a:rPr lang="en-US" sz="1600" dirty="0" err="1">
                <a:latin typeface="PT Sans" panose="020B0503020203020204" pitchFamily="34" charset="0"/>
                <a:cs typeface="Palanquin" panose="020B0004020203020204" pitchFamily="34" charset="0"/>
              </a:rPr>
              <a:t>tidak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terpengaruh</a:t>
            </a:r>
            <a:r>
              <a:rPr lang="en-US" sz="1600" dirty="0">
                <a:latin typeface="PT Sans" panose="020B0503020203020204" pitchFamily="34" charset="0"/>
                <a:cs typeface="Palanquin" panose="020B0004020203020204" pitchFamily="34" charset="0"/>
              </a:rPr>
              <a:t> oleh </a:t>
            </a:r>
            <a:r>
              <a:rPr lang="en-US" sz="1600" dirty="0" err="1">
                <a:latin typeface="PT Sans" panose="020B0503020203020204" pitchFamily="34" charset="0"/>
                <a:cs typeface="Palanquin" panose="020B0004020203020204" pitchFamily="34" charset="0"/>
              </a:rPr>
              <a:t>adanya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asosiasi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tidak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dirugikan</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Kompetisi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interaksi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antara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dua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lenih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spesies</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saling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menghalangi</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Komunitas</a:t>
            </a:r>
            <a:r>
              <a:rPr lang="en-US" sz="1600" b="1" dirty="0">
                <a:latin typeface="PT Sans" panose="020B0503020203020204" pitchFamily="34" charset="0"/>
                <a:cs typeface="Palanquin" panose="020B0004020203020204" pitchFamily="34" charset="0"/>
              </a:rPr>
              <a:t> </a:t>
            </a:r>
            <a:r>
              <a:rPr lang="en-US" sz="1600" b="1" dirty="0" err="1">
                <a:latin typeface="PT Sans" panose="020B0503020203020204" pitchFamily="34" charset="0"/>
                <a:cs typeface="Palanquin" panose="020B0004020203020204" pitchFamily="34" charset="0"/>
              </a:rPr>
              <a:t>klimaks</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komunitas</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akhir</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suksesi</a:t>
            </a:r>
            <a:r>
              <a:rPr lang="en-US" sz="1600" dirty="0">
                <a:latin typeface="PT Sans" panose="020B0503020203020204" pitchFamily="34" charset="0"/>
                <a:cs typeface="Palanquin" panose="020B0004020203020204" pitchFamily="34" charset="0"/>
              </a:rPr>
              <a:t> yang homeostasis </a:t>
            </a:r>
            <a:r>
              <a:rPr lang="en-US" sz="1600" dirty="0" err="1">
                <a:latin typeface="PT Sans" panose="020B0503020203020204" pitchFamily="34" charset="0"/>
                <a:cs typeface="Palanquin" panose="020B0004020203020204" pitchFamily="34" charset="0"/>
              </a:rPr>
              <a:t>dalam</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keseimbangan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lingkungan</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dinamis</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Komunitas</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kumpulan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dari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berbagai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populasi</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saling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berinteraksi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dalam</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suatu</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ekosistem</a:t>
            </a:r>
            <a:r>
              <a:rPr lang="en-US" sz="1600" dirty="0">
                <a:latin typeface="PT Sans" panose="020B0503020203020204" pitchFamily="34" charset="0"/>
                <a:cs typeface="Palanquin" panose="020B0004020203020204" pitchFamily="34" charset="0"/>
              </a:rPr>
              <a:t>.</a:t>
            </a:r>
          </a:p>
        </p:txBody>
      </p:sp>
      <p:pic>
        <p:nvPicPr>
          <p:cNvPr id="4" name="Picture 3">
            <a:extLst>
              <a:ext uri="{FF2B5EF4-FFF2-40B4-BE49-F238E27FC236}">
                <a16:creationId xmlns:a16="http://schemas.microsoft.com/office/drawing/2014/main" id="{C9CD6AF1-ECE4-9D63-F5CA-1985DE4A2E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413221634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8341-A548-8B15-C317-4DD87C45AD9E}"/>
              </a:ext>
            </a:extLst>
          </p:cNvPr>
          <p:cNvSpPr>
            <a:spLocks noGrp="1"/>
          </p:cNvSpPr>
          <p:nvPr>
            <p:ph type="title" idx="4294967295"/>
          </p:nvPr>
        </p:nvSpPr>
        <p:spPr>
          <a:xfrm>
            <a:off x="2718924" y="441325"/>
            <a:ext cx="3754704" cy="573088"/>
          </a:xfrm>
        </p:spPr>
        <p:txBody>
          <a:bodyPr/>
          <a:lstStyle/>
          <a:p>
            <a:r>
              <a:rPr lang="id-ID" dirty="0">
                <a:latin typeface="PT Sans" panose="020B0503020203020204" pitchFamily="34" charset="0"/>
                <a:cs typeface="Signika" panose="020B0604020202020204" charset="0"/>
              </a:rPr>
              <a:t>Glosarium</a:t>
            </a:r>
            <a:endParaRPr lang="en-US" dirty="0">
              <a:latin typeface="PT Sans" panose="020B0503020203020204" pitchFamily="34" charset="0"/>
              <a:cs typeface="Signika" panose="020B0604020202020204" charset="0"/>
            </a:endParaRPr>
          </a:p>
        </p:txBody>
      </p:sp>
      <p:sp>
        <p:nvSpPr>
          <p:cNvPr id="3" name="Text Placeholder 2">
            <a:extLst>
              <a:ext uri="{FF2B5EF4-FFF2-40B4-BE49-F238E27FC236}">
                <a16:creationId xmlns:a16="http://schemas.microsoft.com/office/drawing/2014/main" id="{05687DB1-DBFB-68FE-12EC-BC2FFCF08B22}"/>
              </a:ext>
            </a:extLst>
          </p:cNvPr>
          <p:cNvSpPr>
            <a:spLocks noGrp="1"/>
          </p:cNvSpPr>
          <p:nvPr>
            <p:ph type="body" idx="4294967295"/>
          </p:nvPr>
        </p:nvSpPr>
        <p:spPr>
          <a:xfrm>
            <a:off x="509798" y="1014414"/>
            <a:ext cx="8294337" cy="3347194"/>
          </a:xfrm>
        </p:spPr>
        <p:txBody>
          <a:bodyPr/>
          <a:lstStyle/>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Mutualisme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interaksi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antara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dua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spesies</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lebih</a:t>
            </a:r>
            <a:r>
              <a:rPr lang="en-US" sz="1600" dirty="0">
                <a:latin typeface="PT Sans" panose="020B0503020203020204" pitchFamily="34" charset="0"/>
                <a:cs typeface="Palanquin" panose="020B0004020203020204" pitchFamily="34" charset="0"/>
              </a:rPr>
              <a:t> yang masing-masing </a:t>
            </a:r>
            <a:r>
              <a:rPr lang="en-US" sz="1600" dirty="0" err="1">
                <a:latin typeface="PT Sans" panose="020B0503020203020204" pitchFamily="34" charset="0"/>
                <a:cs typeface="Palanquin" panose="020B0004020203020204" pitchFamily="34" charset="0"/>
              </a:rPr>
              <a:t>pihak</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memperoleh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keuntungan</a:t>
            </a:r>
            <a:r>
              <a:rPr lang="en-US" sz="1600" dirty="0">
                <a:latin typeface="PT Sans" panose="020B0503020203020204" pitchFamily="34" charset="0"/>
                <a:cs typeface="Palanquin" panose="020B0004020203020204" pitchFamily="34" charset="0"/>
              </a:rPr>
              <a:t> dan </a:t>
            </a:r>
            <a:r>
              <a:rPr lang="en-US" sz="1600" dirty="0" err="1">
                <a:latin typeface="PT Sans" panose="020B0503020203020204" pitchFamily="34" charset="0"/>
                <a:cs typeface="Palanquin" panose="020B0004020203020204" pitchFamily="34" charset="0"/>
              </a:rPr>
              <a:t>saling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membutuhkan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sehingga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asosiasi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tersebut</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merupakan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keharusan</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Parasit</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organisme</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hidup</a:t>
            </a:r>
            <a:r>
              <a:rPr lang="en-US" sz="1600" dirty="0">
                <a:latin typeface="PT Sans" panose="020B0503020203020204" pitchFamily="34" charset="0"/>
                <a:cs typeface="Palanquin" panose="020B0004020203020204" pitchFamily="34" charset="0"/>
              </a:rPr>
              <a:t> di </a:t>
            </a:r>
            <a:r>
              <a:rPr lang="en-US" sz="1600" dirty="0" err="1">
                <a:latin typeface="PT Sans" panose="020B0503020203020204" pitchFamily="34" charset="0"/>
                <a:cs typeface="Palanquin" panose="020B0004020203020204" pitchFamily="34" charset="0"/>
              </a:rPr>
              <a:t>luar</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di </a:t>
            </a:r>
            <a:r>
              <a:rPr lang="en-US" sz="1600" dirty="0" err="1">
                <a:latin typeface="PT Sans" panose="020B0503020203020204" pitchFamily="34" charset="0"/>
                <a:cs typeface="Palanquin" panose="020B0004020203020204" pitchFamily="34" charset="0"/>
              </a:rPr>
              <a:t>dalam</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tubuh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inang</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masih</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hidup</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Perkolasi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peristiwa</a:t>
            </a:r>
            <a:r>
              <a:rPr lang="en-US" sz="1600" dirty="0">
                <a:latin typeface="PT Sans" panose="020B0503020203020204" pitchFamily="34" charset="0"/>
                <a:cs typeface="Palanquin" panose="020B0004020203020204" pitchFamily="34" charset="0"/>
              </a:rPr>
              <a:t> air </a:t>
            </a:r>
            <a:r>
              <a:rPr lang="en-US" sz="1600" dirty="0" err="1">
                <a:latin typeface="PT Sans" panose="020B0503020203020204" pitchFamily="34" charset="0"/>
                <a:cs typeface="Palanquin" panose="020B0004020203020204" pitchFamily="34" charset="0"/>
              </a:rPr>
              <a:t>bergerak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bawah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akibat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pengaruh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gravitasi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bumi</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Piramida</a:t>
            </a:r>
            <a:r>
              <a:rPr lang="en-US" sz="1600" b="1" dirty="0">
                <a:latin typeface="PT Sans" panose="020B0503020203020204" pitchFamily="34" charset="0"/>
                <a:cs typeface="Palanquin" panose="020B0004020203020204" pitchFamily="34" charset="0"/>
              </a:rPr>
              <a:t> </a:t>
            </a:r>
            <a:r>
              <a:rPr lang="en-US" sz="1600" b="1" dirty="0" err="1">
                <a:latin typeface="PT Sans" panose="020B0503020203020204" pitchFamily="34" charset="0"/>
                <a:cs typeface="Palanquin" panose="020B0004020203020204" pitchFamily="34" charset="0"/>
              </a:rPr>
              <a:t>ekologi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susunan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tingkat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trofik</a:t>
            </a:r>
            <a:r>
              <a:rPr lang="en-US" sz="1600" dirty="0">
                <a:latin typeface="PT Sans" panose="020B0503020203020204" pitchFamily="34" charset="0"/>
                <a:cs typeface="Palanquin" panose="020B0004020203020204" pitchFamily="34" charset="0"/>
              </a:rPr>
              <a:t> ( </a:t>
            </a:r>
            <a:r>
              <a:rPr lang="en-US" sz="1600" dirty="0" err="1">
                <a:latin typeface="PT Sans" panose="020B0503020203020204" pitchFamily="34" charset="0"/>
                <a:cs typeface="Palanquin" panose="020B0004020203020204" pitchFamily="34" charset="0"/>
              </a:rPr>
              <a:t>tingkat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nutrisi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tingkat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energi</a:t>
            </a:r>
            <a:r>
              <a:rPr lang="en-US" sz="1600" dirty="0">
                <a:latin typeface="PT Sans" panose="020B0503020203020204" pitchFamily="34" charset="0"/>
                <a:cs typeface="Palanquin" panose="020B0004020203020204" pitchFamily="34" charset="0"/>
              </a:rPr>
              <a:t>)</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secara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berurutan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menurut</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rantai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makanan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atau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jaring-jaring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makanan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dalam</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ekosistem</a:t>
            </a:r>
            <a:r>
              <a:rPr lang="en-US" sz="1600" dirty="0">
                <a:latin typeface="PT Sans" panose="020B0503020203020204" pitchFamily="34" charset="0"/>
                <a:cs typeface="Palanquin" panose="020B0004020203020204" pitchFamily="34" charset="0"/>
              </a:rPr>
              <a:t>.</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Predasi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interaksi</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antara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organisme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pemangsa</a:t>
            </a:r>
            <a:r>
              <a:rPr lang="en-US" sz="1600" dirty="0">
                <a:latin typeface="PT Sans" panose="020B0503020203020204" pitchFamily="34" charset="0"/>
                <a:cs typeface="Palanquin" panose="020B0004020203020204" pitchFamily="34" charset="0"/>
              </a:rPr>
              <a:t> (predator) </a:t>
            </a:r>
            <a:r>
              <a:rPr lang="en-US" sz="1600" dirty="0" err="1">
                <a:latin typeface="PT Sans" panose="020B0503020203020204" pitchFamily="34" charset="0"/>
                <a:cs typeface="Palanquin" panose="020B0004020203020204" pitchFamily="34" charset="0"/>
              </a:rPr>
              <a:t>dengan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organisme</a:t>
            </a:r>
            <a:r>
              <a:rPr lang="en-US" sz="1600" dirty="0">
                <a:latin typeface="PT Sans" panose="020B0503020203020204" pitchFamily="34" charset="0"/>
                <a:cs typeface="Palanquin" panose="020B0004020203020204" pitchFamily="34" charset="0"/>
              </a:rPr>
              <a:t> yang</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dimangsa</a:t>
            </a:r>
            <a:r>
              <a:rPr lang="en-US" sz="1600" dirty="0">
                <a:latin typeface="PT Sans" panose="020B0503020203020204" pitchFamily="34" charset="0"/>
                <a:cs typeface="Palanquin" panose="020B0004020203020204" pitchFamily="34" charset="0"/>
              </a:rPr>
              <a:t> (prey).</a:t>
            </a:r>
          </a:p>
          <a:p>
            <a:pPr algn="l">
              <a:buFont typeface="Arial" panose="020B0604020202020204" pitchFamily="34" charset="0"/>
              <a:buChar char="•"/>
            </a:pPr>
            <a:r>
              <a:rPr lang="en-US" sz="1600" b="1" dirty="0" err="1">
                <a:latin typeface="PT Sans" panose="020B0503020203020204" pitchFamily="34" charset="0"/>
                <a:cs typeface="Palanquin" panose="020B0004020203020204" pitchFamily="34" charset="0"/>
              </a:rPr>
              <a:t>Suksesi</a:t>
            </a:r>
            <a:r>
              <a:rPr lang="en-US" sz="1600" b="1"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adalah</a:t>
            </a:r>
            <a:r>
              <a:rPr lang="en-US" sz="1600" dirty="0">
                <a:latin typeface="PT Sans" panose="020B0503020203020204" pitchFamily="34" charset="0"/>
                <a:cs typeface="Palanquin" panose="020B0004020203020204" pitchFamily="34" charset="0"/>
              </a:rPr>
              <a:t> proses </a:t>
            </a:r>
            <a:r>
              <a:rPr lang="en-US" sz="1600" dirty="0" err="1">
                <a:latin typeface="PT Sans" panose="020B0503020203020204" pitchFamily="34" charset="0"/>
                <a:cs typeface="Palanquin" panose="020B0004020203020204" pitchFamily="34" charset="0"/>
              </a:rPr>
              <a:t>perubahan</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komunitas</a:t>
            </a:r>
            <a:r>
              <a:rPr lang="en-US" sz="1600" dirty="0">
                <a:latin typeface="PT Sans" panose="020B0503020203020204" pitchFamily="34" charset="0"/>
                <a:cs typeface="Palanquin" panose="020B0004020203020204" pitchFamily="34" charset="0"/>
              </a:rPr>
              <a:t> yang </a:t>
            </a:r>
            <a:r>
              <a:rPr lang="en-US" sz="1600" dirty="0" err="1">
                <a:latin typeface="PT Sans" panose="020B0503020203020204" pitchFamily="34" charset="0"/>
                <a:cs typeface="Palanquin" panose="020B0004020203020204" pitchFamily="34" charset="0"/>
              </a:rPr>
              <a:t>berlangsung</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secara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lambat</a:t>
            </a:r>
            <a:r>
              <a:rPr lang="en-US" sz="1600" dirty="0">
                <a:latin typeface="PT Sans" panose="020B0503020203020204" pitchFamily="34" charset="0"/>
                <a:cs typeface="Palanquin" panose="020B0004020203020204" pitchFamily="34" charset="0"/>
              </a:rPr>
              <a:t> dan </a:t>
            </a:r>
            <a:r>
              <a:rPr lang="en-US" sz="1600" dirty="0" err="1">
                <a:latin typeface="PT Sans" panose="020B0503020203020204" pitchFamily="34" charset="0"/>
                <a:cs typeface="Palanquin" panose="020B0004020203020204" pitchFamily="34" charset="0"/>
              </a:rPr>
              <a:t>teratur</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dalam</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waktu</a:t>
            </a:r>
            <a:r>
              <a:rPr lang="en-US" sz="1600" dirty="0">
                <a:latin typeface="PT Sans" panose="020B0503020203020204" pitchFamily="34" charset="0"/>
                <a:cs typeface="Palanquin" panose="020B0004020203020204" pitchFamily="34" charset="0"/>
              </a:rPr>
              <a:t> yang lama, </a:t>
            </a:r>
            <a:r>
              <a:rPr lang="en-US" sz="1600" dirty="0" err="1">
                <a:latin typeface="PT Sans" panose="020B0503020203020204" pitchFamily="34" charset="0"/>
                <a:cs typeface="Palanquin" panose="020B0004020203020204" pitchFamily="34" charset="0"/>
              </a:rPr>
              <a:t>menuju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ke</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satu</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arah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hingga</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terbentuk</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komunitas</a:t>
            </a:r>
            <a:r>
              <a:rPr lang="en-US" sz="1600" dirty="0">
                <a:latin typeface="PT Sans" panose="020B0503020203020204" pitchFamily="34" charset="0"/>
                <a:cs typeface="Palanquin" panose="020B0004020203020204" pitchFamily="34" charset="0"/>
              </a:rPr>
              <a:t> yang</a:t>
            </a:r>
            <a:r>
              <a:rPr lang="id-ID"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lebih</a:t>
            </a:r>
            <a:r>
              <a:rPr lang="en-US" sz="1600" dirty="0">
                <a:latin typeface="PT Sans" panose="020B0503020203020204" pitchFamily="34" charset="0"/>
                <a:cs typeface="Palanquin" panose="020B0004020203020204" pitchFamily="34" charset="0"/>
              </a:rPr>
              <a:t> </a:t>
            </a:r>
            <a:r>
              <a:rPr lang="en-US" sz="1600" dirty="0" err="1">
                <a:latin typeface="PT Sans" panose="020B0503020203020204" pitchFamily="34" charset="0"/>
                <a:cs typeface="Palanquin" panose="020B0004020203020204" pitchFamily="34" charset="0"/>
              </a:rPr>
              <a:t>kompleks</a:t>
            </a:r>
            <a:r>
              <a:rPr lang="en-US" sz="1600" dirty="0">
                <a:latin typeface="PT Sans" panose="020B0503020203020204" pitchFamily="34" charset="0"/>
                <a:cs typeface="Palanquin" panose="020B0004020203020204" pitchFamily="34" charset="0"/>
              </a:rPr>
              <a:t>.</a:t>
            </a:r>
          </a:p>
        </p:txBody>
      </p:sp>
      <p:pic>
        <p:nvPicPr>
          <p:cNvPr id="4" name="Picture 3">
            <a:extLst>
              <a:ext uri="{FF2B5EF4-FFF2-40B4-BE49-F238E27FC236}">
                <a16:creationId xmlns:a16="http://schemas.microsoft.com/office/drawing/2014/main" id="{C9CD6AF1-ECE4-9D63-F5CA-1985DE4A2E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16358318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43"/>
          <p:cNvSpPr/>
          <p:nvPr/>
        </p:nvSpPr>
        <p:spPr>
          <a:xfrm rot="-275237">
            <a:off x="2111324" y="695381"/>
            <a:ext cx="4921365" cy="3752735"/>
          </a:xfrm>
          <a:prstGeom prst="roundRect">
            <a:avLst>
              <a:gd name="adj" fmla="val 29315"/>
            </a:avLst>
          </a:prstGeom>
          <a:solidFill>
            <a:schemeClr val="accent5"/>
          </a:solidFill>
          <a:ln>
            <a:noFill/>
          </a:ln>
        </p:spPr>
        <p:txBody>
          <a:bodyPr spcFirstLastPara="1" wrap="square" lIns="91425" tIns="91425" rIns="91425" bIns="91425" anchor="ctr" anchorCtr="0">
            <a:noAutofit/>
          </a:bodyPr>
          <a:lstStyle/>
          <a:p>
            <a:pPr defTabSz="685783"/>
            <a:endParaRPr sz="1013">
              <a:solidFill>
                <a:srgbClr val="0C4F72"/>
              </a:solidFill>
              <a:latin typeface="Signika" panose="020B0604020202020204" charset="0"/>
              <a:cs typeface="Signika" panose="020B0604020202020204" charset="0"/>
            </a:endParaRPr>
          </a:p>
        </p:txBody>
      </p:sp>
      <p:sp>
        <p:nvSpPr>
          <p:cNvPr id="769" name="Google Shape;769;p43"/>
          <p:cNvSpPr txBox="1">
            <a:spLocks noGrp="1"/>
          </p:cNvSpPr>
          <p:nvPr>
            <p:ph type="title"/>
          </p:nvPr>
        </p:nvSpPr>
        <p:spPr>
          <a:xfrm>
            <a:off x="2479014" y="1925247"/>
            <a:ext cx="4103100" cy="1293000"/>
          </a:xfrm>
          <a:prstGeom prst="rect">
            <a:avLst/>
          </a:prstGeom>
        </p:spPr>
        <p:txBody>
          <a:bodyPr spcFirstLastPara="1" wrap="square" lIns="91425" tIns="91425" rIns="91425" bIns="91425" anchor="b" anchorCtr="0">
            <a:noAutofit/>
          </a:bodyPr>
          <a:lstStyle/>
          <a:p>
            <a:r>
              <a:rPr lang="id-ID" dirty="0">
                <a:latin typeface="Signika" panose="020B0604020202020204" charset="0"/>
                <a:cs typeface="Signika" panose="020B0604020202020204" charset="0"/>
              </a:rPr>
              <a:t>Selamat Belajar!</a:t>
            </a:r>
            <a:endParaRPr dirty="0">
              <a:latin typeface="Signika" panose="020B0604020202020204" charset="0"/>
              <a:cs typeface="Signika" panose="020B0604020202020204" charset="0"/>
            </a:endParaRPr>
          </a:p>
        </p:txBody>
      </p:sp>
      <p:sp>
        <p:nvSpPr>
          <p:cNvPr id="770" name="Google Shape;770;p43"/>
          <p:cNvSpPr txBox="1">
            <a:spLocks noGrp="1"/>
          </p:cNvSpPr>
          <p:nvPr>
            <p:ph type="subTitle" idx="1"/>
          </p:nvPr>
        </p:nvSpPr>
        <p:spPr>
          <a:xfrm>
            <a:off x="2523973" y="3415921"/>
            <a:ext cx="4103100" cy="772329"/>
          </a:xfrm>
          <a:prstGeom prst="rect">
            <a:avLst/>
          </a:prstGeom>
        </p:spPr>
        <p:txBody>
          <a:bodyPr spcFirstLastPara="1" wrap="square" lIns="91425" tIns="91425" rIns="91425" bIns="91425" anchor="t" anchorCtr="0">
            <a:noAutofit/>
          </a:bodyPr>
          <a:lstStyle/>
          <a:p>
            <a:pPr marL="0" indent="0"/>
            <a:r>
              <a:rPr lang="id-ID" sz="1400" dirty="0">
                <a:latin typeface="Signika" panose="020B0604020202020204" charset="0"/>
                <a:cs typeface="Signika" panose="020B0604020202020204" charset="0"/>
              </a:rPr>
              <a:t>Sumber gambar:</a:t>
            </a:r>
          </a:p>
          <a:p>
            <a:pPr marL="0" indent="0"/>
            <a:r>
              <a:rPr lang="id-ID" sz="1400" dirty="0">
                <a:latin typeface="Signika" panose="020B0604020202020204" charset="0"/>
                <a:cs typeface="Signika" panose="020B0604020202020204" charset="0"/>
                <a:hlinkClick r:id="rId3"/>
              </a:rPr>
              <a:t>www.shutterstock.com</a:t>
            </a:r>
            <a:endParaRPr lang="id-ID" sz="1400" dirty="0">
              <a:latin typeface="Signika" panose="020B0604020202020204" charset="0"/>
              <a:cs typeface="Signika" panose="020B0604020202020204" charset="0"/>
            </a:endParaRPr>
          </a:p>
          <a:p>
            <a:pPr marL="0" indent="0"/>
            <a:r>
              <a:rPr lang="id-ID" sz="1400" dirty="0">
                <a:latin typeface="Signika" panose="020B0604020202020204" charset="0"/>
                <a:cs typeface="Signika" panose="020B0604020202020204" charset="0"/>
                <a:hlinkClick r:id="rId4"/>
              </a:rPr>
              <a:t>www.freepik.com</a:t>
            </a:r>
            <a:endParaRPr lang="id-ID" sz="1400" dirty="0">
              <a:latin typeface="Signika" panose="020B0604020202020204" charset="0"/>
              <a:cs typeface="Signika" panose="020B0604020202020204" charset="0"/>
            </a:endParaRPr>
          </a:p>
          <a:p>
            <a:pPr marL="0" indent="0"/>
            <a:endParaRPr lang="id-ID" dirty="0">
              <a:latin typeface="Signika" panose="020B0604020202020204" charset="0"/>
              <a:cs typeface="Signika" panose="020B0604020202020204" charset="0"/>
            </a:endParaRPr>
          </a:p>
          <a:p>
            <a:pPr marL="0" indent="0"/>
            <a:endParaRPr lang="id-ID" dirty="0">
              <a:latin typeface="Signika" panose="020B0604020202020204" charset="0"/>
              <a:cs typeface="Signika" panose="020B0604020202020204" charset="0"/>
            </a:endParaRPr>
          </a:p>
          <a:p>
            <a:pPr marL="0" indent="0"/>
            <a:endParaRPr dirty="0">
              <a:latin typeface="Signika" panose="020B0604020202020204" charset="0"/>
              <a:cs typeface="Signika" panose="020B0604020202020204" charset="0"/>
            </a:endParaRPr>
          </a:p>
        </p:txBody>
      </p:sp>
      <p:sp>
        <p:nvSpPr>
          <p:cNvPr id="771" name="Google Shape;771;p43"/>
          <p:cNvSpPr/>
          <p:nvPr/>
        </p:nvSpPr>
        <p:spPr>
          <a:xfrm>
            <a:off x="-450568" y="3187554"/>
            <a:ext cx="4311387" cy="2076241"/>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accent1">
              <a:lumMod val="40000"/>
              <a:lumOff val="6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defTabSz="685783"/>
            <a:endParaRPr sz="1013">
              <a:solidFill>
                <a:srgbClr val="0C4F72"/>
              </a:solidFill>
              <a:latin typeface="Signika" panose="020B0604020202020204" charset="0"/>
              <a:cs typeface="Signika" panose="020B0604020202020204" charset="0"/>
            </a:endParaRPr>
          </a:p>
        </p:txBody>
      </p:sp>
      <p:grpSp>
        <p:nvGrpSpPr>
          <p:cNvPr id="772" name="Google Shape;772;p43"/>
          <p:cNvGrpSpPr/>
          <p:nvPr/>
        </p:nvGrpSpPr>
        <p:grpSpPr>
          <a:xfrm>
            <a:off x="1767125" y="970724"/>
            <a:ext cx="756849" cy="756849"/>
            <a:chOff x="3796125" y="-35750"/>
            <a:chExt cx="773400" cy="773400"/>
          </a:xfrm>
        </p:grpSpPr>
        <p:sp>
          <p:nvSpPr>
            <p:cNvPr id="773" name="Google Shape;773;p43"/>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685783"/>
              <a:endParaRPr sz="1013">
                <a:solidFill>
                  <a:srgbClr val="0C4F72"/>
                </a:solidFill>
                <a:latin typeface="Signika" panose="020B0604020202020204" charset="0"/>
                <a:cs typeface="Signika" panose="020B0604020202020204" charset="0"/>
              </a:endParaRPr>
            </a:p>
          </p:txBody>
        </p:sp>
        <p:sp>
          <p:nvSpPr>
            <p:cNvPr id="774" name="Google Shape;774;p43"/>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685783"/>
              <a:endParaRPr sz="1013">
                <a:solidFill>
                  <a:srgbClr val="0C4F72"/>
                </a:solidFill>
                <a:latin typeface="Signika" panose="020B0604020202020204" charset="0"/>
                <a:cs typeface="Signika" panose="020B0604020202020204" charset="0"/>
              </a:endParaRPr>
            </a:p>
          </p:txBody>
        </p:sp>
      </p:grpSp>
      <p:grpSp>
        <p:nvGrpSpPr>
          <p:cNvPr id="775" name="Google Shape;775;p43"/>
          <p:cNvGrpSpPr/>
          <p:nvPr/>
        </p:nvGrpSpPr>
        <p:grpSpPr>
          <a:xfrm>
            <a:off x="6682025" y="4225675"/>
            <a:ext cx="756849" cy="756849"/>
            <a:chOff x="3796125" y="-35750"/>
            <a:chExt cx="773400" cy="773400"/>
          </a:xfrm>
        </p:grpSpPr>
        <p:sp>
          <p:nvSpPr>
            <p:cNvPr id="776" name="Google Shape;776;p43"/>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685783"/>
              <a:endParaRPr sz="1013">
                <a:solidFill>
                  <a:srgbClr val="0C4F72"/>
                </a:solidFill>
                <a:latin typeface="Signika" panose="020B0604020202020204" charset="0"/>
                <a:cs typeface="Signika" panose="020B0604020202020204" charset="0"/>
              </a:endParaRPr>
            </a:p>
          </p:txBody>
        </p:sp>
        <p:sp>
          <p:nvSpPr>
            <p:cNvPr id="777" name="Google Shape;777;p43"/>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685783"/>
              <a:endParaRPr sz="1013">
                <a:solidFill>
                  <a:srgbClr val="0C4F72"/>
                </a:solidFill>
                <a:latin typeface="Signika" panose="020B0604020202020204" charset="0"/>
                <a:cs typeface="Signika" panose="020B0604020202020204" charset="0"/>
              </a:endParaRPr>
            </a:p>
          </p:txBody>
        </p:sp>
      </p:grpSp>
      <p:pic>
        <p:nvPicPr>
          <p:cNvPr id="12" name="Picture 11">
            <a:extLst>
              <a:ext uri="{FF2B5EF4-FFF2-40B4-BE49-F238E27FC236}">
                <a16:creationId xmlns:a16="http://schemas.microsoft.com/office/drawing/2014/main" id="{46AD1691-774B-332C-0391-7CADB7919B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3" name="Google Shape;771;p43">
            <a:extLst>
              <a:ext uri="{FF2B5EF4-FFF2-40B4-BE49-F238E27FC236}">
                <a16:creationId xmlns:a16="http://schemas.microsoft.com/office/drawing/2014/main" id="{7667FA08-F351-F88D-1DB2-477487FA392D}"/>
              </a:ext>
            </a:extLst>
          </p:cNvPr>
          <p:cNvSpPr/>
          <p:nvPr/>
        </p:nvSpPr>
        <p:spPr>
          <a:xfrm flipV="1">
            <a:off x="5940790" y="-353876"/>
            <a:ext cx="4311387" cy="2076241"/>
          </a:xfrm>
          <a:custGeom>
            <a:avLst/>
            <a:gdLst/>
            <a:ahLst/>
            <a:cxnLst/>
            <a:rect l="l" t="t" r="r" b="b"/>
            <a:pathLst>
              <a:path w="107062" h="51558" extrusionOk="0">
                <a:moveTo>
                  <a:pt x="23266" y="0"/>
                </a:moveTo>
                <a:cubicBezTo>
                  <a:pt x="18767" y="0"/>
                  <a:pt x="14164" y="1727"/>
                  <a:pt x="10645" y="4766"/>
                </a:cubicBezTo>
                <a:cubicBezTo>
                  <a:pt x="4454" y="10123"/>
                  <a:pt x="1299" y="18708"/>
                  <a:pt x="644" y="27185"/>
                </a:cubicBezTo>
                <a:cubicBezTo>
                  <a:pt x="1" y="35365"/>
                  <a:pt x="6633" y="43532"/>
                  <a:pt x="8300" y="51533"/>
                </a:cubicBezTo>
                <a:lnTo>
                  <a:pt x="106205" y="51533"/>
                </a:lnTo>
                <a:lnTo>
                  <a:pt x="106205" y="51557"/>
                </a:lnTo>
                <a:cubicBezTo>
                  <a:pt x="107062" y="47545"/>
                  <a:pt x="106621" y="43235"/>
                  <a:pt x="104919" y="39544"/>
                </a:cubicBezTo>
                <a:cubicBezTo>
                  <a:pt x="102954" y="35269"/>
                  <a:pt x="99323" y="31912"/>
                  <a:pt x="95096" y="30424"/>
                </a:cubicBezTo>
                <a:cubicBezTo>
                  <a:pt x="91441" y="29138"/>
                  <a:pt x="87286" y="29150"/>
                  <a:pt x="84142" y="26768"/>
                </a:cubicBezTo>
                <a:cubicBezTo>
                  <a:pt x="79558" y="23292"/>
                  <a:pt x="78868" y="16017"/>
                  <a:pt x="74558" y="12148"/>
                </a:cubicBezTo>
                <a:cubicBezTo>
                  <a:pt x="72192" y="10011"/>
                  <a:pt x="69211" y="9279"/>
                  <a:pt x="66087" y="9279"/>
                </a:cubicBezTo>
                <a:cubicBezTo>
                  <a:pt x="63379" y="9279"/>
                  <a:pt x="60564" y="9829"/>
                  <a:pt x="57949" y="10493"/>
                </a:cubicBezTo>
                <a:cubicBezTo>
                  <a:pt x="54613" y="11341"/>
                  <a:pt x="51063" y="12273"/>
                  <a:pt x="47668" y="12273"/>
                </a:cubicBezTo>
                <a:cubicBezTo>
                  <a:pt x="45344" y="12273"/>
                  <a:pt x="43091" y="11836"/>
                  <a:pt x="41030" y="10635"/>
                </a:cubicBezTo>
                <a:cubicBezTo>
                  <a:pt x="37863" y="8790"/>
                  <a:pt x="35720" y="5444"/>
                  <a:pt x="32815" y="3170"/>
                </a:cubicBezTo>
                <a:cubicBezTo>
                  <a:pt x="30039" y="996"/>
                  <a:pt x="26683" y="0"/>
                  <a:pt x="23266" y="0"/>
                </a:cubicBezTo>
                <a:close/>
              </a:path>
            </a:pathLst>
          </a:custGeom>
          <a:solidFill>
            <a:schemeClr val="accent1">
              <a:lumMod val="40000"/>
              <a:lumOff val="60000"/>
            </a:schemeClr>
          </a:solidFill>
          <a:ln>
            <a:noFill/>
          </a:ln>
          <a:effectLst>
            <a:outerShdw blurRad="50800" dist="38100" dir="10800000" algn="r" rotWithShape="0">
              <a:prstClr val="black">
                <a:alpha val="40000"/>
              </a:prstClr>
            </a:outerShdw>
          </a:effectLst>
        </p:spPr>
        <p:txBody>
          <a:bodyPr spcFirstLastPara="1" wrap="square" lIns="91425" tIns="91425" rIns="91425" bIns="91425" anchor="ctr" anchorCtr="0">
            <a:noAutofit/>
          </a:bodyPr>
          <a:lstStyle/>
          <a:p>
            <a:pPr defTabSz="685783"/>
            <a:endParaRPr sz="1013">
              <a:solidFill>
                <a:srgbClr val="0C4F72"/>
              </a:solidFill>
              <a:latin typeface="Signika" panose="020B0604020202020204" charset="0"/>
              <a:cs typeface="Signika" panose="020B0604020202020204"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4"/>
          <p:cNvSpPr/>
          <p:nvPr/>
        </p:nvSpPr>
        <p:spPr>
          <a:xfrm>
            <a:off x="-988975" y="-346275"/>
            <a:ext cx="2398228" cy="2398228"/>
          </a:xfrm>
          <a:prstGeom prst="ellipse">
            <a:avLst/>
          </a:prstGeom>
          <a:solidFill>
            <a:schemeClr val="accent2">
              <a:lumMod val="60000"/>
              <a:lumOff val="40000"/>
            </a:schemeClr>
          </a:solidFill>
          <a:ln>
            <a:no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nvGrpSpPr>
          <p:cNvPr id="255" name="Google Shape;255;p34"/>
          <p:cNvGrpSpPr/>
          <p:nvPr/>
        </p:nvGrpSpPr>
        <p:grpSpPr>
          <a:xfrm flipH="1">
            <a:off x="323850" y="1915133"/>
            <a:ext cx="1316706" cy="1313234"/>
            <a:chOff x="6807950" y="3072775"/>
            <a:chExt cx="2165350" cy="2165350"/>
          </a:xfrm>
        </p:grpSpPr>
        <p:sp>
          <p:nvSpPr>
            <p:cNvPr id="256" name="Google Shape;256;p34"/>
            <p:cNvSpPr/>
            <p:nvPr/>
          </p:nvSpPr>
          <p:spPr>
            <a:xfrm>
              <a:off x="6807950" y="3072775"/>
              <a:ext cx="1540825" cy="1536700"/>
            </a:xfrm>
            <a:custGeom>
              <a:avLst/>
              <a:gdLst/>
              <a:ahLst/>
              <a:cxnLst/>
              <a:rect l="l" t="t" r="r" b="b"/>
              <a:pathLst>
                <a:path w="61633" h="61468" fill="none" extrusionOk="0">
                  <a:moveTo>
                    <a:pt x="61632" y="30734"/>
                  </a:moveTo>
                  <a:cubicBezTo>
                    <a:pt x="61632" y="47827"/>
                    <a:pt x="47827" y="61468"/>
                    <a:pt x="30734" y="61468"/>
                  </a:cubicBezTo>
                  <a:cubicBezTo>
                    <a:pt x="13806" y="61468"/>
                    <a:pt x="1" y="47827"/>
                    <a:pt x="1" y="30734"/>
                  </a:cubicBezTo>
                  <a:cubicBezTo>
                    <a:pt x="1" y="13806"/>
                    <a:pt x="13806" y="0"/>
                    <a:pt x="30734" y="0"/>
                  </a:cubicBezTo>
                  <a:cubicBezTo>
                    <a:pt x="47827" y="0"/>
                    <a:pt x="61632" y="13806"/>
                    <a:pt x="61632" y="30734"/>
                  </a:cubicBezTo>
                  <a:close/>
                </a:path>
              </a:pathLst>
            </a:custGeom>
            <a:noFill/>
            <a:ln w="28575" cap="rnd" cmpd="sng">
              <a:solidFill>
                <a:schemeClr val="dk1"/>
              </a:solidFill>
              <a:prstDash val="solid"/>
              <a:miter lim="164351"/>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57" name="Google Shape;257;p34"/>
            <p:cNvSpPr/>
            <p:nvPr/>
          </p:nvSpPr>
          <p:spPr>
            <a:xfrm>
              <a:off x="6968200" y="3233000"/>
              <a:ext cx="1220325" cy="1220350"/>
            </a:xfrm>
            <a:custGeom>
              <a:avLst/>
              <a:gdLst/>
              <a:ahLst/>
              <a:cxnLst/>
              <a:rect l="l" t="t" r="r" b="b"/>
              <a:pathLst>
                <a:path w="48813" h="48814" fill="none" extrusionOk="0">
                  <a:moveTo>
                    <a:pt x="48813" y="24325"/>
                  </a:moveTo>
                  <a:cubicBezTo>
                    <a:pt x="48813" y="37802"/>
                    <a:pt x="37801" y="48814"/>
                    <a:pt x="24324" y="48814"/>
                  </a:cubicBezTo>
                  <a:cubicBezTo>
                    <a:pt x="10847" y="48814"/>
                    <a:pt x="0" y="37802"/>
                    <a:pt x="0" y="24325"/>
                  </a:cubicBezTo>
                  <a:cubicBezTo>
                    <a:pt x="0" y="10848"/>
                    <a:pt x="10847" y="1"/>
                    <a:pt x="24324" y="1"/>
                  </a:cubicBezTo>
                  <a:cubicBezTo>
                    <a:pt x="37801" y="1"/>
                    <a:pt x="48813" y="10848"/>
                    <a:pt x="48813" y="24325"/>
                  </a:cubicBezTo>
                  <a:close/>
                </a:path>
              </a:pathLst>
            </a:custGeom>
            <a:noFill/>
            <a:ln w="28575" cap="rnd" cmpd="sng">
              <a:solidFill>
                <a:schemeClr val="dk1"/>
              </a:solidFill>
              <a:prstDash val="solid"/>
              <a:miter lim="164351"/>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58" name="Google Shape;258;p34"/>
            <p:cNvSpPr/>
            <p:nvPr/>
          </p:nvSpPr>
          <p:spPr>
            <a:xfrm>
              <a:off x="8061125" y="4325950"/>
              <a:ext cx="912175" cy="912175"/>
            </a:xfrm>
            <a:custGeom>
              <a:avLst/>
              <a:gdLst/>
              <a:ahLst/>
              <a:cxnLst/>
              <a:rect l="l" t="t" r="r" b="b"/>
              <a:pathLst>
                <a:path w="36487" h="36487" fill="none" extrusionOk="0">
                  <a:moveTo>
                    <a:pt x="35172" y="35172"/>
                  </a:moveTo>
                  <a:lnTo>
                    <a:pt x="35172" y="35172"/>
                  </a:lnTo>
                  <a:cubicBezTo>
                    <a:pt x="33857" y="36487"/>
                    <a:pt x="31721" y="36487"/>
                    <a:pt x="30406" y="35172"/>
                  </a:cubicBezTo>
                  <a:lnTo>
                    <a:pt x="1" y="4767"/>
                  </a:lnTo>
                  <a:lnTo>
                    <a:pt x="4931" y="1"/>
                  </a:lnTo>
                  <a:lnTo>
                    <a:pt x="35172" y="30242"/>
                  </a:lnTo>
                  <a:cubicBezTo>
                    <a:pt x="36487" y="31556"/>
                    <a:pt x="36487" y="33857"/>
                    <a:pt x="35172" y="35172"/>
                  </a:cubicBezTo>
                  <a:close/>
                </a:path>
              </a:pathLst>
            </a:custGeom>
            <a:noFill/>
            <a:ln w="28575" cap="rnd" cmpd="sng">
              <a:solidFill>
                <a:schemeClr val="dk1"/>
              </a:solidFill>
              <a:prstDash val="solid"/>
              <a:miter lim="164351"/>
              <a:headEnd type="none" w="sm" len="sm"/>
              <a:tailEnd type="none" w="sm" len="sm"/>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sp>
        <p:nvSpPr>
          <p:cNvPr id="260" name="Google Shape;260;p34"/>
          <p:cNvSpPr/>
          <p:nvPr/>
        </p:nvSpPr>
        <p:spPr>
          <a:xfrm>
            <a:off x="7352784" y="0"/>
            <a:ext cx="1056300" cy="1056300"/>
          </a:xfrm>
          <a:prstGeom prst="ellipse">
            <a:avLst/>
          </a:prstGeom>
          <a:solidFill>
            <a:schemeClr val="accent1">
              <a:lumMod val="40000"/>
              <a:lumOff val="60000"/>
            </a:schemeClr>
          </a:solidFill>
          <a:ln>
            <a:noFill/>
          </a:ln>
          <a:effectLst>
            <a:outerShdw blurRad="50800" dist="38100" dir="5400000" algn="t"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61" name="Google Shape;261;p34"/>
          <p:cNvSpPr/>
          <p:nvPr/>
        </p:nvSpPr>
        <p:spPr>
          <a:xfrm>
            <a:off x="8804225" y="2637600"/>
            <a:ext cx="433500" cy="433500"/>
          </a:xfrm>
          <a:prstGeom prst="ellipse">
            <a:avLst/>
          </a:prstGeom>
          <a:solidFill>
            <a:schemeClr val="dk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2" name="TextBox 21">
            <a:extLst>
              <a:ext uri="{FF2B5EF4-FFF2-40B4-BE49-F238E27FC236}">
                <a16:creationId xmlns:a16="http://schemas.microsoft.com/office/drawing/2014/main" id="{35714B32-21F4-F7D6-CE25-276AEE8E490E}"/>
              </a:ext>
            </a:extLst>
          </p:cNvPr>
          <p:cNvSpPr txBox="1"/>
          <p:nvPr/>
        </p:nvSpPr>
        <p:spPr>
          <a:xfrm>
            <a:off x="2020317" y="1218085"/>
            <a:ext cx="5174672" cy="1323439"/>
          </a:xfrm>
          <a:prstGeom prst="rect">
            <a:avLst/>
          </a:prstGeom>
          <a:noFill/>
        </p:spPr>
        <p:txBody>
          <a:bodyPr wrap="square">
            <a:spAutoFit/>
          </a:bodyPr>
          <a:lstStyle/>
          <a:p>
            <a:pPr defTabSz="914355">
              <a:buClr>
                <a:srgbClr val="000000"/>
              </a:buClr>
            </a:pPr>
            <a:r>
              <a:rPr lang="en-US" sz="2000" kern="0" dirty="0" err="1">
                <a:solidFill>
                  <a:srgbClr val="000000"/>
                </a:solidFill>
                <a:latin typeface="PT Sans" panose="020B0503020203020204" pitchFamily="34" charset="0"/>
                <a:cs typeface="Calibri" panose="020F0502020204030204" pitchFamily="34" charset="0"/>
                <a:sym typeface="Arial"/>
              </a:rPr>
              <a:t>Berdasarkan</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struktur</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dasar</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ekosistem</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komponen</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ekosistem</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dapat</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dibedakan</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menjadi</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dua</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macam</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yaitu</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komponen</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abiotik</a:t>
            </a:r>
            <a:r>
              <a:rPr lang="en-US" sz="2000" kern="0" dirty="0">
                <a:solidFill>
                  <a:srgbClr val="000000"/>
                </a:solidFill>
                <a:latin typeface="PT Sans" panose="020B0503020203020204" pitchFamily="34" charset="0"/>
                <a:cs typeface="Calibri" panose="020F0502020204030204" pitchFamily="34" charset="0"/>
                <a:sym typeface="Arial"/>
              </a:rPr>
              <a:t> dan </a:t>
            </a:r>
            <a:r>
              <a:rPr lang="en-US" sz="2000" kern="0" dirty="0" err="1">
                <a:solidFill>
                  <a:srgbClr val="000000"/>
                </a:solidFill>
                <a:latin typeface="PT Sans" panose="020B0503020203020204" pitchFamily="34" charset="0"/>
                <a:cs typeface="Calibri" panose="020F0502020204030204" pitchFamily="34" charset="0"/>
                <a:sym typeface="Arial"/>
              </a:rPr>
              <a:t>komponen</a:t>
            </a:r>
            <a:r>
              <a:rPr lang="en-US" sz="2000" kern="0" dirty="0">
                <a:solidFill>
                  <a:srgbClr val="000000"/>
                </a:solidFill>
                <a:latin typeface="PT Sans" panose="020B0503020203020204" pitchFamily="34" charset="0"/>
                <a:cs typeface="Calibri" panose="020F0502020204030204" pitchFamily="34" charset="0"/>
                <a:sym typeface="Arial"/>
              </a:rPr>
              <a:t> </a:t>
            </a:r>
            <a:r>
              <a:rPr lang="en-US" sz="2000" kern="0" dirty="0" err="1">
                <a:solidFill>
                  <a:srgbClr val="000000"/>
                </a:solidFill>
                <a:latin typeface="PT Sans" panose="020B0503020203020204" pitchFamily="34" charset="0"/>
                <a:cs typeface="Calibri" panose="020F0502020204030204" pitchFamily="34" charset="0"/>
                <a:sym typeface="Arial"/>
              </a:rPr>
              <a:t>biotik</a:t>
            </a:r>
            <a:r>
              <a:rPr lang="en-US" sz="2000" kern="0" dirty="0">
                <a:solidFill>
                  <a:srgbClr val="000000"/>
                </a:solidFill>
                <a:latin typeface="PT Sans" panose="020B0503020203020204" pitchFamily="34" charset="0"/>
                <a:cs typeface="Calibri" panose="020F0502020204030204" pitchFamily="34" charset="0"/>
                <a:sym typeface="Arial"/>
              </a:rPr>
              <a:t>.</a:t>
            </a:r>
          </a:p>
        </p:txBody>
      </p:sp>
      <p:sp>
        <p:nvSpPr>
          <p:cNvPr id="5" name="Subtitle 4">
            <a:extLst>
              <a:ext uri="{FF2B5EF4-FFF2-40B4-BE49-F238E27FC236}">
                <a16:creationId xmlns:a16="http://schemas.microsoft.com/office/drawing/2014/main" id="{4836203D-2F7D-A259-84C9-5691AF8A4E37}"/>
              </a:ext>
            </a:extLst>
          </p:cNvPr>
          <p:cNvSpPr>
            <a:spLocks noGrp="1"/>
          </p:cNvSpPr>
          <p:nvPr>
            <p:ph type="subTitle" idx="1"/>
          </p:nvPr>
        </p:nvSpPr>
        <p:spPr>
          <a:xfrm>
            <a:off x="2020317" y="2675154"/>
            <a:ext cx="2513024" cy="420572"/>
          </a:xfrm>
          <a:solidFill>
            <a:schemeClr val="accent2">
              <a:lumMod val="60000"/>
              <a:lumOff val="40000"/>
            </a:schemeClr>
          </a:solidFill>
          <a:effectLst>
            <a:outerShdw blurRad="50800" dist="38100" dir="13500000" algn="br" rotWithShape="0">
              <a:prstClr val="black">
                <a:alpha val="40000"/>
              </a:prstClr>
            </a:outerShdw>
          </a:effectLst>
        </p:spPr>
        <p:txBody>
          <a:bodyPr anchor="ctr"/>
          <a:lstStyle/>
          <a:p>
            <a:pPr marL="85721" indent="0" algn="ctr"/>
            <a:r>
              <a:rPr lang="en-US" sz="1800" b="1" dirty="0" err="1">
                <a:solidFill>
                  <a:srgbClr val="000000"/>
                </a:solidFill>
                <a:latin typeface="PT Sans" panose="020B0503020203020204" pitchFamily="34" charset="0"/>
                <a:cs typeface="Calibri" panose="020F0502020204030204" pitchFamily="34" charset="0"/>
              </a:rPr>
              <a:t>Komponen</a:t>
            </a:r>
            <a:r>
              <a:rPr lang="en-US" sz="1800" b="1" dirty="0">
                <a:solidFill>
                  <a:srgbClr val="000000"/>
                </a:solidFill>
                <a:latin typeface="PT Sans" panose="020B0503020203020204" pitchFamily="34" charset="0"/>
                <a:cs typeface="Calibri" panose="020F0502020204030204" pitchFamily="34" charset="0"/>
              </a:rPr>
              <a:t> </a:t>
            </a:r>
            <a:r>
              <a:rPr lang="en-US" sz="1800" b="1" dirty="0" err="1">
                <a:solidFill>
                  <a:srgbClr val="000000"/>
                </a:solidFill>
                <a:latin typeface="PT Sans" panose="020B0503020203020204" pitchFamily="34" charset="0"/>
                <a:cs typeface="Calibri" panose="020F0502020204030204" pitchFamily="34" charset="0"/>
              </a:rPr>
              <a:t>Abiotik</a:t>
            </a:r>
            <a:endParaRPr lang="en-US" sz="1800" b="1" dirty="0">
              <a:solidFill>
                <a:srgbClr val="000000"/>
              </a:solidFill>
              <a:latin typeface="PT Sans" panose="020B0503020203020204" pitchFamily="34" charset="0"/>
              <a:cs typeface="Calibri" panose="020F0502020204030204" pitchFamily="34" charset="0"/>
              <a:hlinkClick r:id="rId3" action="ppaction://hlinksldjump">
                <a:extLst>
                  <a:ext uri="{A12FA001-AC4F-418D-AE19-62706E023703}">
                    <ahyp:hlinkClr xmlns:ahyp="http://schemas.microsoft.com/office/drawing/2018/hyperlinkcolor" xmlns="" val="tx"/>
                  </a:ext>
                </a:extLst>
              </a:hlinkClick>
            </a:endParaRPr>
          </a:p>
        </p:txBody>
      </p:sp>
      <p:sp>
        <p:nvSpPr>
          <p:cNvPr id="25" name="Subtitle 4">
            <a:hlinkClick r:id="rId4" action="ppaction://hlinksldjump"/>
            <a:extLst>
              <a:ext uri="{FF2B5EF4-FFF2-40B4-BE49-F238E27FC236}">
                <a16:creationId xmlns:a16="http://schemas.microsoft.com/office/drawing/2014/main" id="{55F2ABB3-0BDB-24FE-F891-11CEE32F05BB}"/>
              </a:ext>
            </a:extLst>
          </p:cNvPr>
          <p:cNvSpPr txBox="1">
            <a:spLocks/>
          </p:cNvSpPr>
          <p:nvPr/>
        </p:nvSpPr>
        <p:spPr>
          <a:xfrm>
            <a:off x="4756470" y="2675154"/>
            <a:ext cx="2511347" cy="420572"/>
          </a:xfrm>
          <a:prstGeom prst="rect">
            <a:avLst/>
          </a:prstGeom>
          <a:solidFill>
            <a:schemeClr val="accent2">
              <a:lumMod val="60000"/>
              <a:lumOff val="40000"/>
            </a:schemeClr>
          </a:solidFill>
          <a:ln w="28575" cap="flat" cmpd="sng">
            <a:solidFill>
              <a:schemeClr val="dk1"/>
            </a:solidFill>
            <a:prstDash val="solid"/>
            <a:round/>
            <a:headEnd type="none" w="sm" len="sm"/>
            <a:tailEnd type="none" w="sm" len="sm"/>
          </a:ln>
          <a:effectLst>
            <a:outerShdw blurRad="50800" dist="38100" dir="13500000" algn="br" rotWithShape="0">
              <a:prstClr val="black">
                <a:alpha val="40000"/>
              </a:prstClr>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1pPr>
            <a:lvl2pPr marL="914400" marR="0" lvl="1"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2pPr>
            <a:lvl3pPr marL="1371600" marR="0" lvl="2"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3pPr>
            <a:lvl4pPr marL="1828800" marR="0" lvl="3"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4pPr>
            <a:lvl5pPr marL="2286000" marR="0" lvl="4"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5pPr>
            <a:lvl6pPr marL="2743200" marR="0" lvl="5"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6pPr>
            <a:lvl7pPr marL="3200400" marR="0" lvl="6"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7pPr>
            <a:lvl8pPr marL="3657600" marR="0" lvl="7"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8pPr>
            <a:lvl9pPr marL="4114800" marR="0" lvl="8" indent="-330200" algn="l" rtl="0">
              <a:lnSpc>
                <a:spcPct val="100000"/>
              </a:lnSpc>
              <a:spcBef>
                <a:spcPts val="0"/>
              </a:spcBef>
              <a:spcAft>
                <a:spcPts val="0"/>
              </a:spcAft>
              <a:buClr>
                <a:schemeClr val="dk1"/>
              </a:buClr>
              <a:buSzPts val="1600"/>
              <a:buFont typeface="Palanquin"/>
              <a:buNone/>
              <a:defRPr sz="1600" b="0" i="0" u="none" strike="noStrike" cap="none">
                <a:solidFill>
                  <a:schemeClr val="dk1"/>
                </a:solidFill>
                <a:latin typeface="Palanquin"/>
                <a:ea typeface="Palanquin"/>
                <a:cs typeface="Palanquin"/>
                <a:sym typeface="Palanquin"/>
              </a:defRPr>
            </a:lvl9pPr>
          </a:lstStyle>
          <a:p>
            <a:pPr marL="85721" indent="0" algn="ctr" defTabSz="914355">
              <a:buClr>
                <a:srgbClr val="0C4F72"/>
              </a:buClr>
            </a:pPr>
            <a:r>
              <a:rPr lang="en-US" sz="1800" b="1" kern="0" dirty="0" err="1">
                <a:solidFill>
                  <a:srgbClr val="000000"/>
                </a:solidFill>
                <a:latin typeface="PT Sans" panose="020B0503020203020204" pitchFamily="34" charset="0"/>
                <a:cs typeface="Calibri" panose="020F0502020204030204" pitchFamily="34" charset="0"/>
              </a:rPr>
              <a:t>Komponen</a:t>
            </a:r>
            <a:r>
              <a:rPr lang="en-US" sz="1800" b="1" kern="0" dirty="0">
                <a:solidFill>
                  <a:srgbClr val="000000"/>
                </a:solidFill>
                <a:latin typeface="PT Sans" panose="020B0503020203020204" pitchFamily="34" charset="0"/>
                <a:cs typeface="Calibri" panose="020F0502020204030204" pitchFamily="34" charset="0"/>
              </a:rPr>
              <a:t> </a:t>
            </a:r>
            <a:r>
              <a:rPr lang="id-ID" sz="1800" b="1" kern="0" dirty="0">
                <a:solidFill>
                  <a:srgbClr val="000000"/>
                </a:solidFill>
                <a:latin typeface="PT Sans" panose="020B0503020203020204" pitchFamily="34" charset="0"/>
                <a:cs typeface="Calibri" panose="020F0502020204030204" pitchFamily="34" charset="0"/>
              </a:rPr>
              <a:t>B</a:t>
            </a:r>
            <a:r>
              <a:rPr lang="en-US" sz="1800" b="1" kern="0" dirty="0" err="1">
                <a:solidFill>
                  <a:srgbClr val="000000"/>
                </a:solidFill>
                <a:latin typeface="PT Sans" panose="020B0503020203020204" pitchFamily="34" charset="0"/>
                <a:cs typeface="Calibri" panose="020F0502020204030204" pitchFamily="34" charset="0"/>
              </a:rPr>
              <a:t>iotik</a:t>
            </a:r>
            <a:endParaRPr lang="en-US" sz="1800" b="1" kern="0" dirty="0">
              <a:solidFill>
                <a:srgbClr val="000000"/>
              </a:solidFill>
              <a:latin typeface="PT Sans" panose="020B050302020302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00A5506-E33B-C1A5-B3BF-3E55E3B8C0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Tree>
    <p:extLst>
      <p:ext uri="{BB962C8B-B14F-4D97-AF65-F5344CB8AC3E}">
        <p14:creationId xmlns:p14="http://schemas.microsoft.com/office/powerpoint/2010/main" val="392666405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5" grpId="0" uiExpand="1"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Google Shape;272;p35">
            <a:extLst>
              <a:ext uri="{FF2B5EF4-FFF2-40B4-BE49-F238E27FC236}">
                <a16:creationId xmlns:a16="http://schemas.microsoft.com/office/drawing/2014/main" id="{30EC4EA5-8EE3-5512-7919-7DC42288BFC2}"/>
              </a:ext>
            </a:extLst>
          </p:cNvPr>
          <p:cNvSpPr txBox="1">
            <a:spLocks noGrp="1"/>
          </p:cNvSpPr>
          <p:nvPr>
            <p:ph type="title"/>
          </p:nvPr>
        </p:nvSpPr>
        <p:spPr>
          <a:xfrm>
            <a:off x="1014248" y="345264"/>
            <a:ext cx="3542549" cy="572700"/>
          </a:xfrm>
          <a:prstGeom prst="rect">
            <a:avLst/>
          </a:prstGeom>
        </p:spPr>
        <p:txBody>
          <a:bodyPr spcFirstLastPara="1" wrap="square" lIns="91425" tIns="91425" rIns="91425" bIns="91425" anchor="ctr" anchorCtr="0">
            <a:noAutofit/>
          </a:bodyPr>
          <a:lstStyle/>
          <a:p>
            <a:pPr algn="l"/>
            <a:r>
              <a:rPr lang="en-US" dirty="0" err="1">
                <a:latin typeface="PT Sans" panose="020B0503020203020204" pitchFamily="34" charset="0"/>
                <a:cs typeface="Calibri" panose="020F0502020204030204" pitchFamily="34" charset="0"/>
              </a:rPr>
              <a:t>Komponen</a:t>
            </a:r>
            <a:r>
              <a:rPr lang="en-US" dirty="0">
                <a:latin typeface="PT Sans" panose="020B0503020203020204" pitchFamily="34" charset="0"/>
                <a:cs typeface="Calibri" panose="020F0502020204030204" pitchFamily="34" charset="0"/>
              </a:rPr>
              <a:t> </a:t>
            </a:r>
            <a:r>
              <a:rPr lang="en-US" dirty="0" err="1">
                <a:latin typeface="PT Sans" panose="020B0503020203020204" pitchFamily="34" charset="0"/>
                <a:cs typeface="Calibri" panose="020F0502020204030204" pitchFamily="34" charset="0"/>
              </a:rPr>
              <a:t>Abiotik</a:t>
            </a:r>
            <a:endParaRPr lang="en-US" dirty="0">
              <a:latin typeface="PT Sans" panose="020B050302020302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22C50F74-B9A9-78EC-30FF-8AABC754D129}"/>
              </a:ext>
            </a:extLst>
          </p:cNvPr>
          <p:cNvGrpSpPr/>
          <p:nvPr/>
        </p:nvGrpSpPr>
        <p:grpSpPr>
          <a:xfrm>
            <a:off x="1838482" y="1196055"/>
            <a:ext cx="5481949" cy="3377302"/>
            <a:chOff x="1838482" y="1196055"/>
            <a:chExt cx="5481949" cy="3377302"/>
          </a:xfrm>
        </p:grpSpPr>
        <p:sp>
          <p:nvSpPr>
            <p:cNvPr id="78" name="Google Shape;697;p41">
              <a:extLst>
                <a:ext uri="{FF2B5EF4-FFF2-40B4-BE49-F238E27FC236}">
                  <a16:creationId xmlns:a16="http://schemas.microsoft.com/office/drawing/2014/main" id="{79A8E8C0-978D-0D59-2F79-20481BA34A47}"/>
                </a:ext>
              </a:extLst>
            </p:cNvPr>
            <p:cNvSpPr/>
            <p:nvPr/>
          </p:nvSpPr>
          <p:spPr>
            <a:xfrm rot="1181011">
              <a:off x="1838482" y="1196055"/>
              <a:ext cx="5481949" cy="3377302"/>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5"/>
            </a:solidFill>
            <a:ln>
              <a:noFill/>
            </a:ln>
            <a:effectLst>
              <a:outerShdw blurRad="50800" dist="38100" algn="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79" name="Google Shape;698;p41">
              <a:extLst>
                <a:ext uri="{FF2B5EF4-FFF2-40B4-BE49-F238E27FC236}">
                  <a16:creationId xmlns:a16="http://schemas.microsoft.com/office/drawing/2014/main" id="{0815B4CE-354B-B8DB-6DBC-474044CEC41E}"/>
                </a:ext>
              </a:extLst>
            </p:cNvPr>
            <p:cNvSpPr txBox="1">
              <a:spLocks/>
            </p:cNvSpPr>
            <p:nvPr/>
          </p:nvSpPr>
          <p:spPr>
            <a:xfrm>
              <a:off x="2299835" y="2099756"/>
              <a:ext cx="4400100" cy="15699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en-US" sz="2000" b="1" kern="0" dirty="0" err="1">
                  <a:latin typeface="PT Sans" panose="020B0503020203020204" pitchFamily="34" charset="0"/>
                  <a:cs typeface="Calibri" panose="020F0502020204030204" pitchFamily="34" charset="0"/>
                </a:rPr>
                <a:t>Komponen</a:t>
              </a:r>
              <a:r>
                <a:rPr lang="en-US" sz="2000" b="1" kern="0" dirty="0">
                  <a:latin typeface="PT Sans" panose="020B0503020203020204" pitchFamily="34" charset="0"/>
                  <a:cs typeface="Calibri" panose="020F0502020204030204" pitchFamily="34" charset="0"/>
                </a:rPr>
                <a:t> </a:t>
              </a:r>
              <a:r>
                <a:rPr lang="en-US" sz="2000" b="1" kern="0" dirty="0" err="1">
                  <a:latin typeface="PT Sans" panose="020B0503020203020204" pitchFamily="34" charset="0"/>
                  <a:cs typeface="Calibri" panose="020F0502020204030204" pitchFamily="34" charset="0"/>
                </a:rPr>
                <a:t>abiotik</a:t>
              </a:r>
              <a:r>
                <a:rPr lang="en-US" sz="2000" b="1"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adalah</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komponen</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fisik</a:t>
              </a:r>
              <a:r>
                <a:rPr lang="en-US" sz="2000" kern="0" dirty="0">
                  <a:latin typeface="PT Sans" panose="020B0503020203020204" pitchFamily="34" charset="0"/>
                  <a:cs typeface="Calibri" panose="020F0502020204030204" pitchFamily="34" charset="0"/>
                </a:rPr>
                <a:t> dan </a:t>
              </a:r>
              <a:r>
                <a:rPr lang="en-US" sz="2000" kern="0" dirty="0" err="1">
                  <a:latin typeface="PT Sans" panose="020B0503020203020204" pitchFamily="34" charset="0"/>
                  <a:cs typeface="Calibri" panose="020F0502020204030204" pitchFamily="34" charset="0"/>
                </a:rPr>
                <a:t>kimiawi</a:t>
              </a:r>
              <a:r>
                <a:rPr lang="en-US" sz="2000" kern="0" dirty="0">
                  <a:latin typeface="PT Sans" panose="020B0503020203020204" pitchFamily="34" charset="0"/>
                  <a:cs typeface="Calibri" panose="020F0502020204030204" pitchFamily="34" charset="0"/>
                </a:rPr>
                <a:t> yang </a:t>
              </a:r>
              <a:r>
                <a:rPr lang="en-US" sz="2000" kern="0" dirty="0" err="1">
                  <a:latin typeface="PT Sans" panose="020B0503020203020204" pitchFamily="34" charset="0"/>
                  <a:cs typeface="Calibri" panose="020F0502020204030204" pitchFamily="34" charset="0"/>
                </a:rPr>
                <a:t>terdapat</a:t>
              </a:r>
              <a:r>
                <a:rPr lang="en-US" sz="2000" kern="0" dirty="0">
                  <a:latin typeface="PT Sans" panose="020B0503020203020204" pitchFamily="34" charset="0"/>
                  <a:cs typeface="Calibri" panose="020F0502020204030204" pitchFamily="34" charset="0"/>
                </a:rPr>
                <a:t> pada </a:t>
              </a:r>
              <a:r>
                <a:rPr lang="en-US" sz="2000" kern="0" dirty="0" err="1">
                  <a:latin typeface="PT Sans" panose="020B0503020203020204" pitchFamily="34" charset="0"/>
                  <a:cs typeface="Calibri" panose="020F0502020204030204" pitchFamily="34" charset="0"/>
                </a:rPr>
                <a:t>suatu</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ekosistem</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sebagai</a:t>
              </a:r>
              <a:r>
                <a:rPr lang="en-US" sz="2000" kern="0" dirty="0">
                  <a:latin typeface="PT Sans" panose="020B0503020203020204" pitchFamily="34" charset="0"/>
                  <a:cs typeface="Calibri" panose="020F0502020204030204" pitchFamily="34" charset="0"/>
                </a:rPr>
                <a:t> medium </a:t>
              </a:r>
              <a:r>
                <a:rPr lang="en-US" sz="2000" kern="0" dirty="0" err="1">
                  <a:latin typeface="PT Sans" panose="020B0503020203020204" pitchFamily="34" charset="0"/>
                  <a:cs typeface="Calibri" panose="020F0502020204030204" pitchFamily="34" charset="0"/>
                </a:rPr>
                <a:t>atau</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substrat</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untuk</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berlangsungnya</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suatu</a:t>
              </a:r>
              <a:r>
                <a:rPr lang="en-US" sz="2000" kern="0" dirty="0">
                  <a:latin typeface="PT Sans" panose="020B0503020203020204" pitchFamily="34" charset="0"/>
                  <a:cs typeface="Calibri" panose="020F0502020204030204" pitchFamily="34" charset="0"/>
                </a:rPr>
                <a:t> </a:t>
              </a:r>
              <a:r>
                <a:rPr lang="en-US" sz="2000" kern="0" dirty="0" err="1">
                  <a:latin typeface="PT Sans" panose="020B0503020203020204" pitchFamily="34" charset="0"/>
                  <a:cs typeface="Calibri" panose="020F0502020204030204" pitchFamily="34" charset="0"/>
                </a:rPr>
                <a:t>kehidupan</a:t>
              </a:r>
              <a:r>
                <a:rPr lang="en-US" sz="2000" kern="0" dirty="0">
                  <a:latin typeface="PT Sans" panose="020B0503020203020204" pitchFamily="34" charset="0"/>
                  <a:cs typeface="Calibri" panose="020F0502020204030204" pitchFamily="34" charset="0"/>
                </a:rPr>
                <a:t>. </a:t>
              </a:r>
              <a:endParaRPr lang="en-US" sz="1600" kern="0" dirty="0">
                <a:latin typeface="PT Sans" panose="020B0503020203020204" pitchFamily="34" charset="0"/>
                <a:cs typeface="Calibri" panose="020F0502020204030204" pitchFamily="34" charset="0"/>
              </a:endParaRPr>
            </a:p>
          </p:txBody>
        </p:sp>
      </p:grpSp>
      <p:grpSp>
        <p:nvGrpSpPr>
          <p:cNvPr id="86" name="Google Shape;700;p41">
            <a:extLst>
              <a:ext uri="{FF2B5EF4-FFF2-40B4-BE49-F238E27FC236}">
                <a16:creationId xmlns:a16="http://schemas.microsoft.com/office/drawing/2014/main" id="{D4FCC22C-B5FE-7C6D-2DE0-D5AB4F778DDC}"/>
              </a:ext>
            </a:extLst>
          </p:cNvPr>
          <p:cNvGrpSpPr/>
          <p:nvPr/>
        </p:nvGrpSpPr>
        <p:grpSpPr>
          <a:xfrm>
            <a:off x="525690" y="3669656"/>
            <a:ext cx="1043394" cy="1043394"/>
            <a:chOff x="3796125" y="-35750"/>
            <a:chExt cx="773400" cy="773400"/>
          </a:xfrm>
        </p:grpSpPr>
        <p:sp>
          <p:nvSpPr>
            <p:cNvPr id="87" name="Google Shape;701;p41">
              <a:extLst>
                <a:ext uri="{FF2B5EF4-FFF2-40B4-BE49-F238E27FC236}">
                  <a16:creationId xmlns:a16="http://schemas.microsoft.com/office/drawing/2014/main" id="{D39BA7DF-299F-F666-1EA4-34D633FFCBA0}"/>
                </a:ext>
              </a:extLst>
            </p:cNvPr>
            <p:cNvSpPr/>
            <p:nvPr/>
          </p:nvSpPr>
          <p:spPr>
            <a:xfrm>
              <a:off x="3796125" y="-35750"/>
              <a:ext cx="773400" cy="773400"/>
            </a:xfrm>
            <a:prstGeom prst="ellipse">
              <a:avLst/>
            </a:prstGeom>
            <a:solidFill>
              <a:schemeClr val="l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88" name="Google Shape;702;p41">
              <a:extLst>
                <a:ext uri="{FF2B5EF4-FFF2-40B4-BE49-F238E27FC236}">
                  <a16:creationId xmlns:a16="http://schemas.microsoft.com/office/drawing/2014/main" id="{1B72434A-2C66-8F8B-9A84-5E711BA38FFD}"/>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dk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pic>
        <p:nvPicPr>
          <p:cNvPr id="13" name="Picture 12">
            <a:extLst>
              <a:ext uri="{FF2B5EF4-FFF2-40B4-BE49-F238E27FC236}">
                <a16:creationId xmlns:a16="http://schemas.microsoft.com/office/drawing/2014/main" id="{056B650F-A752-A31E-5202-D2D28DDA4F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14" name="Google Shape;226;p33">
            <a:extLst>
              <a:ext uri="{FF2B5EF4-FFF2-40B4-BE49-F238E27FC236}">
                <a16:creationId xmlns:a16="http://schemas.microsoft.com/office/drawing/2014/main" id="{7273D87A-1BCD-D7ED-7C94-2CF9561AB9A2}"/>
              </a:ext>
            </a:extLst>
          </p:cNvPr>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9440774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A9938CB-0508-D8B6-97BF-AE7294639280}"/>
              </a:ext>
            </a:extLst>
          </p:cNvPr>
          <p:cNvGrpSpPr/>
          <p:nvPr/>
        </p:nvGrpSpPr>
        <p:grpSpPr>
          <a:xfrm>
            <a:off x="3745489" y="2285452"/>
            <a:ext cx="1697248" cy="864156"/>
            <a:chOff x="3745489" y="2285452"/>
            <a:chExt cx="1697248" cy="864156"/>
          </a:xfrm>
        </p:grpSpPr>
        <p:sp>
          <p:nvSpPr>
            <p:cNvPr id="27" name="Google Shape;2723;p59">
              <a:hlinkClick r:id="rId2" action="ppaction://hlinksldjump"/>
              <a:extLst>
                <a:ext uri="{FF2B5EF4-FFF2-40B4-BE49-F238E27FC236}">
                  <a16:creationId xmlns:a16="http://schemas.microsoft.com/office/drawing/2014/main" id="{C68B6D96-205E-06F9-3B00-DB428B5CED1E}"/>
                </a:ext>
              </a:extLst>
            </p:cNvPr>
            <p:cNvSpPr txBox="1">
              <a:spLocks/>
            </p:cNvSpPr>
            <p:nvPr/>
          </p:nvSpPr>
          <p:spPr>
            <a:xfrm>
              <a:off x="3745489" y="2921688"/>
              <a:ext cx="1697248" cy="22792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Sinar Matahari</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97" name="Group 96">
              <a:extLst>
                <a:ext uri="{FF2B5EF4-FFF2-40B4-BE49-F238E27FC236}">
                  <a16:creationId xmlns:a16="http://schemas.microsoft.com/office/drawing/2014/main" id="{DECD90AB-F56F-A958-1364-7AEF3ABF850B}"/>
                </a:ext>
              </a:extLst>
            </p:cNvPr>
            <p:cNvGrpSpPr/>
            <p:nvPr/>
          </p:nvGrpSpPr>
          <p:grpSpPr>
            <a:xfrm>
              <a:off x="4336155" y="2285452"/>
              <a:ext cx="515916" cy="515916"/>
              <a:chOff x="4234487" y="2501208"/>
              <a:chExt cx="675000" cy="675000"/>
            </a:xfrm>
          </p:grpSpPr>
          <p:sp>
            <p:nvSpPr>
              <p:cNvPr id="37" name="Google Shape;2734;p59">
                <a:extLst>
                  <a:ext uri="{FF2B5EF4-FFF2-40B4-BE49-F238E27FC236}">
                    <a16:creationId xmlns:a16="http://schemas.microsoft.com/office/drawing/2014/main" id="{0436D5D2-6121-3CDC-00CC-0C7BF76AC457}"/>
                  </a:ext>
                </a:extLst>
              </p:cNvPr>
              <p:cNvSpPr/>
              <p:nvPr/>
            </p:nvSpPr>
            <p:spPr>
              <a:xfrm>
                <a:off x="4234487" y="2501208"/>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nvGrpSpPr>
              <p:cNvPr id="39" name="Google Shape;2736;p59">
                <a:extLst>
                  <a:ext uri="{FF2B5EF4-FFF2-40B4-BE49-F238E27FC236}">
                    <a16:creationId xmlns:a16="http://schemas.microsoft.com/office/drawing/2014/main" id="{8547CED1-D7AC-D5C6-8C9C-1BF1AEE4CDB8}"/>
                  </a:ext>
                </a:extLst>
              </p:cNvPr>
              <p:cNvGrpSpPr/>
              <p:nvPr/>
            </p:nvGrpSpPr>
            <p:grpSpPr>
              <a:xfrm>
                <a:off x="4401885" y="2669073"/>
                <a:ext cx="340204" cy="339271"/>
                <a:chOff x="3270450" y="3213625"/>
                <a:chExt cx="483175" cy="481850"/>
              </a:xfrm>
            </p:grpSpPr>
            <p:sp>
              <p:nvSpPr>
                <p:cNvPr id="40" name="Google Shape;2737;p59">
                  <a:extLst>
                    <a:ext uri="{FF2B5EF4-FFF2-40B4-BE49-F238E27FC236}">
                      <a16:creationId xmlns:a16="http://schemas.microsoft.com/office/drawing/2014/main" id="{94927C51-9D9D-595D-C7F2-DAE52F5AED5F}"/>
                    </a:ext>
                  </a:extLst>
                </p:cNvPr>
                <p:cNvSpPr/>
                <p:nvPr/>
              </p:nvSpPr>
              <p:spPr>
                <a:xfrm>
                  <a:off x="3392550" y="3335025"/>
                  <a:ext cx="239050" cy="239050"/>
                </a:xfrm>
                <a:custGeom>
                  <a:avLst/>
                  <a:gdLst/>
                  <a:ahLst/>
                  <a:cxnLst/>
                  <a:rect l="l" t="t" r="r" b="b"/>
                  <a:pathLst>
                    <a:path w="9562" h="9562" extrusionOk="0">
                      <a:moveTo>
                        <a:pt x="4782" y="1"/>
                      </a:moveTo>
                      <a:cubicBezTo>
                        <a:pt x="2142" y="1"/>
                        <a:pt x="1" y="2139"/>
                        <a:pt x="1" y="4780"/>
                      </a:cubicBezTo>
                      <a:cubicBezTo>
                        <a:pt x="1" y="7421"/>
                        <a:pt x="2142" y="9562"/>
                        <a:pt x="4782" y="9562"/>
                      </a:cubicBezTo>
                      <a:cubicBezTo>
                        <a:pt x="7420" y="9562"/>
                        <a:pt x="9561" y="7421"/>
                        <a:pt x="9561" y="4780"/>
                      </a:cubicBezTo>
                      <a:cubicBezTo>
                        <a:pt x="9561" y="2139"/>
                        <a:pt x="7420" y="1"/>
                        <a:pt x="4782" y="1"/>
                      </a:cubicBezTo>
                      <a:close/>
                    </a:path>
                  </a:pathLst>
                </a:custGeom>
                <a:solidFill>
                  <a:srgbClr val="3D6D70"/>
                </a:solidFill>
                <a:ln>
                  <a:noFill/>
                </a:ln>
              </p:spPr>
              <p:txBody>
                <a:bodyPr spcFirstLastPara="1" wrap="square" lIns="91425" tIns="91425" rIns="91425" bIns="91425" anchor="ctr" anchorCtr="0">
                  <a:noAutofit/>
                </a:bodyPr>
                <a:lstStyle/>
                <a:p>
                  <a:pPr defTabSz="914355">
                    <a:defRPr/>
                  </a:pPr>
                  <a:endParaRPr sz="1600" kern="0" dirty="0">
                    <a:solidFill>
                      <a:srgbClr val="000000"/>
                    </a:solidFill>
                    <a:latin typeface="PT Sans" panose="020B0503020203020204" pitchFamily="34" charset="0"/>
                    <a:cs typeface="Calibri" panose="020F0502020204030204" pitchFamily="34" charset="0"/>
                    <a:sym typeface="Arial"/>
                  </a:endParaRPr>
                </a:p>
              </p:txBody>
            </p:sp>
            <p:sp>
              <p:nvSpPr>
                <p:cNvPr id="41" name="Google Shape;2738;p59">
                  <a:extLst>
                    <a:ext uri="{FF2B5EF4-FFF2-40B4-BE49-F238E27FC236}">
                      <a16:creationId xmlns:a16="http://schemas.microsoft.com/office/drawing/2014/main" id="{CBD34E64-F864-FD7E-DF46-B33707400216}"/>
                    </a:ext>
                  </a:extLst>
                </p:cNvPr>
                <p:cNvSpPr/>
                <p:nvPr/>
              </p:nvSpPr>
              <p:spPr>
                <a:xfrm>
                  <a:off x="3270450" y="3213625"/>
                  <a:ext cx="483175" cy="481850"/>
                </a:xfrm>
                <a:custGeom>
                  <a:avLst/>
                  <a:gdLst/>
                  <a:ahLst/>
                  <a:cxnLst/>
                  <a:rect l="l" t="t" r="r" b="b"/>
                  <a:pathLst>
                    <a:path w="19327" h="19274" extrusionOk="0">
                      <a:moveTo>
                        <a:pt x="9666" y="3728"/>
                      </a:moveTo>
                      <a:cubicBezTo>
                        <a:pt x="12925" y="3728"/>
                        <a:pt x="15575" y="6378"/>
                        <a:pt x="15575" y="9636"/>
                      </a:cubicBezTo>
                      <a:cubicBezTo>
                        <a:pt x="15575" y="12894"/>
                        <a:pt x="12925" y="15547"/>
                        <a:pt x="9666" y="15547"/>
                      </a:cubicBezTo>
                      <a:cubicBezTo>
                        <a:pt x="6405" y="15547"/>
                        <a:pt x="3755" y="12894"/>
                        <a:pt x="3755" y="9636"/>
                      </a:cubicBezTo>
                      <a:cubicBezTo>
                        <a:pt x="3755" y="6378"/>
                        <a:pt x="6405" y="3728"/>
                        <a:pt x="9666" y="3728"/>
                      </a:cubicBezTo>
                      <a:close/>
                      <a:moveTo>
                        <a:pt x="9665" y="0"/>
                      </a:moveTo>
                      <a:cubicBezTo>
                        <a:pt x="9575" y="0"/>
                        <a:pt x="9484" y="22"/>
                        <a:pt x="9402" y="66"/>
                      </a:cubicBezTo>
                      <a:lnTo>
                        <a:pt x="7532" y="1054"/>
                      </a:lnTo>
                      <a:lnTo>
                        <a:pt x="5418" y="1054"/>
                      </a:lnTo>
                      <a:cubicBezTo>
                        <a:pt x="5231" y="1054"/>
                        <a:pt x="5056" y="1144"/>
                        <a:pt x="4954" y="1301"/>
                      </a:cubicBezTo>
                      <a:lnTo>
                        <a:pt x="3752" y="3053"/>
                      </a:lnTo>
                      <a:lnTo>
                        <a:pt x="1879" y="4041"/>
                      </a:lnTo>
                      <a:cubicBezTo>
                        <a:pt x="1717" y="4128"/>
                        <a:pt x="1605" y="4288"/>
                        <a:pt x="1584" y="4474"/>
                      </a:cubicBezTo>
                      <a:lnTo>
                        <a:pt x="1328" y="6588"/>
                      </a:lnTo>
                      <a:lnTo>
                        <a:pt x="127" y="8341"/>
                      </a:lnTo>
                      <a:cubicBezTo>
                        <a:pt x="24" y="8491"/>
                        <a:pt x="0" y="8687"/>
                        <a:pt x="67" y="8859"/>
                      </a:cubicBezTo>
                      <a:lnTo>
                        <a:pt x="816" y="10852"/>
                      </a:lnTo>
                      <a:lnTo>
                        <a:pt x="560" y="12966"/>
                      </a:lnTo>
                      <a:cubicBezTo>
                        <a:pt x="536" y="13150"/>
                        <a:pt x="606" y="13334"/>
                        <a:pt x="744" y="13457"/>
                      </a:cubicBezTo>
                      <a:lnTo>
                        <a:pt x="2325" y="14869"/>
                      </a:lnTo>
                      <a:lnTo>
                        <a:pt x="3075" y="16860"/>
                      </a:lnTo>
                      <a:cubicBezTo>
                        <a:pt x="3141" y="17034"/>
                        <a:pt x="3289" y="17164"/>
                        <a:pt x="3466" y="17209"/>
                      </a:cubicBezTo>
                      <a:lnTo>
                        <a:pt x="5520" y="17718"/>
                      </a:lnTo>
                      <a:lnTo>
                        <a:pt x="7101" y="19130"/>
                      </a:lnTo>
                      <a:cubicBezTo>
                        <a:pt x="7205" y="19223"/>
                        <a:pt x="7340" y="19273"/>
                        <a:pt x="7477" y="19273"/>
                      </a:cubicBezTo>
                      <a:cubicBezTo>
                        <a:pt x="7523" y="19273"/>
                        <a:pt x="7568" y="19268"/>
                        <a:pt x="7613" y="19257"/>
                      </a:cubicBezTo>
                      <a:lnTo>
                        <a:pt x="9666" y="18745"/>
                      </a:lnTo>
                      <a:lnTo>
                        <a:pt x="11717" y="19254"/>
                      </a:lnTo>
                      <a:cubicBezTo>
                        <a:pt x="11759" y="19266"/>
                        <a:pt x="11807" y="19272"/>
                        <a:pt x="11853" y="19272"/>
                      </a:cubicBezTo>
                      <a:cubicBezTo>
                        <a:pt x="11991" y="19272"/>
                        <a:pt x="12124" y="19221"/>
                        <a:pt x="12229" y="19127"/>
                      </a:cubicBezTo>
                      <a:lnTo>
                        <a:pt x="13810" y="17715"/>
                      </a:lnTo>
                      <a:lnTo>
                        <a:pt x="15861" y="17206"/>
                      </a:lnTo>
                      <a:cubicBezTo>
                        <a:pt x="16041" y="17161"/>
                        <a:pt x="16186" y="17031"/>
                        <a:pt x="16252" y="16857"/>
                      </a:cubicBezTo>
                      <a:lnTo>
                        <a:pt x="17002" y="14866"/>
                      </a:lnTo>
                      <a:lnTo>
                        <a:pt x="18583" y="13454"/>
                      </a:lnTo>
                      <a:cubicBezTo>
                        <a:pt x="18721" y="13331"/>
                        <a:pt x="18791" y="13147"/>
                        <a:pt x="18766" y="12963"/>
                      </a:cubicBezTo>
                      <a:lnTo>
                        <a:pt x="18514" y="10849"/>
                      </a:lnTo>
                      <a:lnTo>
                        <a:pt x="19263" y="8856"/>
                      </a:lnTo>
                      <a:cubicBezTo>
                        <a:pt x="19327" y="8684"/>
                        <a:pt x="19306" y="8491"/>
                        <a:pt x="19200" y="8338"/>
                      </a:cubicBezTo>
                      <a:lnTo>
                        <a:pt x="18002" y="6588"/>
                      </a:lnTo>
                      <a:lnTo>
                        <a:pt x="17746" y="4471"/>
                      </a:lnTo>
                      <a:cubicBezTo>
                        <a:pt x="17725" y="4288"/>
                        <a:pt x="17613" y="4128"/>
                        <a:pt x="17451" y="4041"/>
                      </a:cubicBezTo>
                      <a:lnTo>
                        <a:pt x="15578" y="3050"/>
                      </a:lnTo>
                      <a:lnTo>
                        <a:pt x="14379" y="1298"/>
                      </a:lnTo>
                      <a:cubicBezTo>
                        <a:pt x="14274" y="1144"/>
                        <a:pt x="14099" y="1054"/>
                        <a:pt x="13912" y="1054"/>
                      </a:cubicBezTo>
                      <a:lnTo>
                        <a:pt x="11798" y="1054"/>
                      </a:lnTo>
                      <a:lnTo>
                        <a:pt x="9928" y="66"/>
                      </a:lnTo>
                      <a:cubicBezTo>
                        <a:pt x="9846" y="22"/>
                        <a:pt x="9755" y="0"/>
                        <a:pt x="9665" y="0"/>
                      </a:cubicBezTo>
                      <a:close/>
                    </a:path>
                  </a:pathLst>
                </a:custGeom>
                <a:solidFill>
                  <a:srgbClr val="3D6D70"/>
                </a:solidFill>
                <a:ln>
                  <a:noFill/>
                </a:ln>
              </p:spPr>
              <p:txBody>
                <a:bodyPr spcFirstLastPara="1" wrap="square" lIns="91425" tIns="91425" rIns="91425" bIns="91425" anchor="ctr" anchorCtr="0">
                  <a:noAutofit/>
                </a:bodyPr>
                <a:lstStyle/>
                <a:p>
                  <a:pPr defTabSz="914355">
                    <a:defRPr/>
                  </a:pPr>
                  <a:endParaRPr sz="1600" kern="0" dirty="0">
                    <a:solidFill>
                      <a:srgbClr val="000000"/>
                    </a:solidFill>
                    <a:latin typeface="PT Sans" panose="020B0503020203020204" pitchFamily="34" charset="0"/>
                    <a:cs typeface="Calibri" panose="020F0502020204030204" pitchFamily="34" charset="0"/>
                    <a:sym typeface="Arial"/>
                  </a:endParaRPr>
                </a:p>
              </p:txBody>
            </p:sp>
          </p:grpSp>
        </p:grpSp>
      </p:grpSp>
      <p:grpSp>
        <p:nvGrpSpPr>
          <p:cNvPr id="3" name="Group 2">
            <a:extLst>
              <a:ext uri="{FF2B5EF4-FFF2-40B4-BE49-F238E27FC236}">
                <a16:creationId xmlns:a16="http://schemas.microsoft.com/office/drawing/2014/main" id="{FCF55C29-B23D-84A7-D3B5-01033B7D77A1}"/>
              </a:ext>
            </a:extLst>
          </p:cNvPr>
          <p:cNvGrpSpPr/>
          <p:nvPr/>
        </p:nvGrpSpPr>
        <p:grpSpPr>
          <a:xfrm>
            <a:off x="3745490" y="1225693"/>
            <a:ext cx="1697249" cy="853898"/>
            <a:chOff x="3745490" y="1225693"/>
            <a:chExt cx="1697249" cy="853898"/>
          </a:xfrm>
        </p:grpSpPr>
        <p:sp>
          <p:nvSpPr>
            <p:cNvPr id="23" name="Google Shape;2719;p59">
              <a:hlinkClick r:id="rId3" action="ppaction://hlinksldjump"/>
              <a:extLst>
                <a:ext uri="{FF2B5EF4-FFF2-40B4-BE49-F238E27FC236}">
                  <a16:creationId xmlns:a16="http://schemas.microsoft.com/office/drawing/2014/main" id="{1A870A8F-F3BD-0F61-6D55-C10ACC54AAAA}"/>
                </a:ext>
              </a:extLst>
            </p:cNvPr>
            <p:cNvSpPr txBox="1">
              <a:spLocks/>
            </p:cNvSpPr>
            <p:nvPr/>
          </p:nvSpPr>
          <p:spPr>
            <a:xfrm>
              <a:off x="3745490" y="1851671"/>
              <a:ext cx="1697249" cy="22792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Air</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98" name="Group 97">
              <a:extLst>
                <a:ext uri="{FF2B5EF4-FFF2-40B4-BE49-F238E27FC236}">
                  <a16:creationId xmlns:a16="http://schemas.microsoft.com/office/drawing/2014/main" id="{A7EBC44B-89D3-7489-8969-07051B97B4F7}"/>
                </a:ext>
              </a:extLst>
            </p:cNvPr>
            <p:cNvGrpSpPr/>
            <p:nvPr/>
          </p:nvGrpSpPr>
          <p:grpSpPr>
            <a:xfrm>
              <a:off x="4336155" y="1225693"/>
              <a:ext cx="515916" cy="515916"/>
              <a:chOff x="4234487" y="1225693"/>
              <a:chExt cx="675000" cy="675000"/>
            </a:xfrm>
          </p:grpSpPr>
          <p:sp>
            <p:nvSpPr>
              <p:cNvPr id="34" name="Google Shape;2731;p59">
                <a:extLst>
                  <a:ext uri="{FF2B5EF4-FFF2-40B4-BE49-F238E27FC236}">
                    <a16:creationId xmlns:a16="http://schemas.microsoft.com/office/drawing/2014/main" id="{78AC9E76-EC78-3966-0448-ACF05780B998}"/>
                  </a:ext>
                </a:extLst>
              </p:cNvPr>
              <p:cNvSpPr/>
              <p:nvPr/>
            </p:nvSpPr>
            <p:spPr>
              <a:xfrm>
                <a:off x="4234487" y="1225693"/>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43" name="Google Shape;2740;p59">
                <a:extLst>
                  <a:ext uri="{FF2B5EF4-FFF2-40B4-BE49-F238E27FC236}">
                    <a16:creationId xmlns:a16="http://schemas.microsoft.com/office/drawing/2014/main" id="{5449A120-D5D2-64C9-1342-324C8ED67D44}"/>
                  </a:ext>
                </a:extLst>
              </p:cNvPr>
              <p:cNvSpPr/>
              <p:nvPr/>
            </p:nvSpPr>
            <p:spPr>
              <a:xfrm>
                <a:off x="4425888" y="1379115"/>
                <a:ext cx="292198" cy="368157"/>
              </a:xfrm>
              <a:custGeom>
                <a:avLst/>
                <a:gdLst/>
                <a:ahLst/>
                <a:cxnLst/>
                <a:rect l="l" t="t" r="r" b="b"/>
                <a:pathLst>
                  <a:path w="7909" h="9965" extrusionOk="0">
                    <a:moveTo>
                      <a:pt x="3927" y="1"/>
                    </a:moveTo>
                    <a:cubicBezTo>
                      <a:pt x="3797" y="1"/>
                      <a:pt x="3671" y="56"/>
                      <a:pt x="3624" y="166"/>
                    </a:cubicBezTo>
                    <a:lnTo>
                      <a:pt x="1103" y="5302"/>
                    </a:lnTo>
                    <a:cubicBezTo>
                      <a:pt x="1" y="7412"/>
                      <a:pt x="1607" y="9964"/>
                      <a:pt x="3970" y="9964"/>
                    </a:cubicBezTo>
                    <a:cubicBezTo>
                      <a:pt x="6333" y="9964"/>
                      <a:pt x="7908" y="7412"/>
                      <a:pt x="6837" y="5302"/>
                    </a:cubicBezTo>
                    <a:lnTo>
                      <a:pt x="4254" y="166"/>
                    </a:lnTo>
                    <a:cubicBezTo>
                      <a:pt x="4191" y="56"/>
                      <a:pt x="4057" y="1"/>
                      <a:pt x="3927" y="1"/>
                    </a:cubicBezTo>
                    <a:close/>
                  </a:path>
                </a:pathLst>
              </a:custGeom>
              <a:solidFill>
                <a:srgbClr val="3D6D70"/>
              </a:solidFill>
              <a:ln>
                <a:noFill/>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grpSp>
      <p:grpSp>
        <p:nvGrpSpPr>
          <p:cNvPr id="2" name="Group 1">
            <a:extLst>
              <a:ext uri="{FF2B5EF4-FFF2-40B4-BE49-F238E27FC236}">
                <a16:creationId xmlns:a16="http://schemas.microsoft.com/office/drawing/2014/main" id="{795E22BC-ACA7-6EBA-12A1-E00D3A03705E}"/>
              </a:ext>
            </a:extLst>
          </p:cNvPr>
          <p:cNvGrpSpPr/>
          <p:nvPr/>
        </p:nvGrpSpPr>
        <p:grpSpPr>
          <a:xfrm>
            <a:off x="1037541" y="1225693"/>
            <a:ext cx="1697249" cy="853898"/>
            <a:chOff x="1037541" y="1225693"/>
            <a:chExt cx="1697249" cy="853898"/>
          </a:xfrm>
        </p:grpSpPr>
        <p:sp>
          <p:nvSpPr>
            <p:cNvPr id="21" name="Google Shape;2717;p59">
              <a:hlinkClick r:id="rId3" action="ppaction://hlinksldjump"/>
              <a:extLst>
                <a:ext uri="{FF2B5EF4-FFF2-40B4-BE49-F238E27FC236}">
                  <a16:creationId xmlns:a16="http://schemas.microsoft.com/office/drawing/2014/main" id="{3B9825E5-F273-7919-0116-1BBB1BD3A3A1}"/>
                </a:ext>
              </a:extLst>
            </p:cNvPr>
            <p:cNvSpPr txBox="1">
              <a:spLocks/>
            </p:cNvSpPr>
            <p:nvPr/>
          </p:nvSpPr>
          <p:spPr>
            <a:xfrm>
              <a:off x="1037541" y="1851671"/>
              <a:ext cx="1697249" cy="22792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en-US" sz="1600" kern="0" dirty="0">
                  <a:solidFill>
                    <a:srgbClr val="000000"/>
                  </a:solidFill>
                  <a:latin typeface="PT Sans" panose="020B0503020203020204" pitchFamily="34" charset="0"/>
                  <a:cs typeface="Calibri" panose="020F0502020204030204" pitchFamily="34" charset="0"/>
                </a:rPr>
                <a:t>Udara </a:t>
              </a:r>
            </a:p>
          </p:txBody>
        </p:sp>
        <p:grpSp>
          <p:nvGrpSpPr>
            <p:cNvPr id="96" name="Group 95">
              <a:extLst>
                <a:ext uri="{FF2B5EF4-FFF2-40B4-BE49-F238E27FC236}">
                  <a16:creationId xmlns:a16="http://schemas.microsoft.com/office/drawing/2014/main" id="{DF157799-9DD3-2B48-90FD-CA9EB7621221}"/>
                </a:ext>
              </a:extLst>
            </p:cNvPr>
            <p:cNvGrpSpPr/>
            <p:nvPr/>
          </p:nvGrpSpPr>
          <p:grpSpPr>
            <a:xfrm>
              <a:off x="1628206" y="1225693"/>
              <a:ext cx="515916" cy="515916"/>
              <a:chOff x="1535212" y="1225693"/>
              <a:chExt cx="675000" cy="675000"/>
            </a:xfrm>
          </p:grpSpPr>
          <p:sp>
            <p:nvSpPr>
              <p:cNvPr id="33" name="Google Shape;2730;p59">
                <a:extLst>
                  <a:ext uri="{FF2B5EF4-FFF2-40B4-BE49-F238E27FC236}">
                    <a16:creationId xmlns:a16="http://schemas.microsoft.com/office/drawing/2014/main" id="{C0659786-9553-13F3-6EDE-A732AA6AF213}"/>
                  </a:ext>
                </a:extLst>
              </p:cNvPr>
              <p:cNvSpPr/>
              <p:nvPr/>
            </p:nvSpPr>
            <p:spPr>
              <a:xfrm>
                <a:off x="1535212" y="1225693"/>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nvGrpSpPr>
              <p:cNvPr id="47" name="Google Shape;2744;p59">
                <a:extLst>
                  <a:ext uri="{FF2B5EF4-FFF2-40B4-BE49-F238E27FC236}">
                    <a16:creationId xmlns:a16="http://schemas.microsoft.com/office/drawing/2014/main" id="{2A9C2CB6-83E3-3543-456B-DC68A3A46631}"/>
                  </a:ext>
                </a:extLst>
              </p:cNvPr>
              <p:cNvGrpSpPr/>
              <p:nvPr/>
            </p:nvGrpSpPr>
            <p:grpSpPr>
              <a:xfrm rot="-5400000">
                <a:off x="1703076" y="1457201"/>
                <a:ext cx="339273" cy="211984"/>
                <a:chOff x="4402400" y="3253107"/>
                <a:chExt cx="339273" cy="211984"/>
              </a:xfrm>
            </p:grpSpPr>
            <p:sp>
              <p:nvSpPr>
                <p:cNvPr id="48" name="Google Shape;2745;p59">
                  <a:extLst>
                    <a:ext uri="{FF2B5EF4-FFF2-40B4-BE49-F238E27FC236}">
                      <a16:creationId xmlns:a16="http://schemas.microsoft.com/office/drawing/2014/main" id="{CBFBD507-2694-ADDA-C1D0-D46571C3EC12}"/>
                    </a:ext>
                  </a:extLst>
                </p:cNvPr>
                <p:cNvSpPr/>
                <p:nvPr/>
              </p:nvSpPr>
              <p:spPr>
                <a:xfrm>
                  <a:off x="4656810" y="3253107"/>
                  <a:ext cx="84863" cy="211984"/>
                </a:xfrm>
                <a:custGeom>
                  <a:avLst/>
                  <a:gdLst/>
                  <a:ahLst/>
                  <a:cxnLst/>
                  <a:rect l="l" t="t" r="r" b="b"/>
                  <a:pathLst>
                    <a:path w="2260" h="5645" extrusionOk="0">
                      <a:moveTo>
                        <a:pt x="1133" y="1"/>
                      </a:moveTo>
                      <a:cubicBezTo>
                        <a:pt x="978" y="1"/>
                        <a:pt x="823" y="64"/>
                        <a:pt x="712" y="189"/>
                      </a:cubicBezTo>
                      <a:cubicBezTo>
                        <a:pt x="504" y="421"/>
                        <a:pt x="522" y="776"/>
                        <a:pt x="754" y="984"/>
                      </a:cubicBezTo>
                      <a:cubicBezTo>
                        <a:pt x="832" y="1056"/>
                        <a:pt x="1130" y="1385"/>
                        <a:pt x="1130" y="1695"/>
                      </a:cubicBezTo>
                      <a:cubicBezTo>
                        <a:pt x="1130" y="1990"/>
                        <a:pt x="850" y="2315"/>
                        <a:pt x="754" y="2402"/>
                      </a:cubicBezTo>
                      <a:cubicBezTo>
                        <a:pt x="678" y="2472"/>
                        <a:pt x="1" y="3101"/>
                        <a:pt x="1" y="3953"/>
                      </a:cubicBezTo>
                      <a:cubicBezTo>
                        <a:pt x="1" y="4802"/>
                        <a:pt x="675" y="5432"/>
                        <a:pt x="754" y="5501"/>
                      </a:cubicBezTo>
                      <a:cubicBezTo>
                        <a:pt x="861" y="5597"/>
                        <a:pt x="995" y="5644"/>
                        <a:pt x="1128" y="5644"/>
                      </a:cubicBezTo>
                      <a:cubicBezTo>
                        <a:pt x="1283" y="5644"/>
                        <a:pt x="1437" y="5580"/>
                        <a:pt x="1549" y="5456"/>
                      </a:cubicBezTo>
                      <a:cubicBezTo>
                        <a:pt x="1757" y="5224"/>
                        <a:pt x="1735" y="4869"/>
                        <a:pt x="1507" y="4661"/>
                      </a:cubicBezTo>
                      <a:cubicBezTo>
                        <a:pt x="1428" y="4588"/>
                        <a:pt x="1130" y="4260"/>
                        <a:pt x="1130" y="3950"/>
                      </a:cubicBezTo>
                      <a:cubicBezTo>
                        <a:pt x="1130" y="3655"/>
                        <a:pt x="1410" y="3330"/>
                        <a:pt x="1507" y="3242"/>
                      </a:cubicBezTo>
                      <a:cubicBezTo>
                        <a:pt x="1585" y="3173"/>
                        <a:pt x="2259" y="2544"/>
                        <a:pt x="2259" y="1692"/>
                      </a:cubicBezTo>
                      <a:cubicBezTo>
                        <a:pt x="2259" y="842"/>
                        <a:pt x="1585" y="213"/>
                        <a:pt x="1507" y="144"/>
                      </a:cubicBezTo>
                      <a:cubicBezTo>
                        <a:pt x="1399" y="48"/>
                        <a:pt x="1266" y="1"/>
                        <a:pt x="1133" y="1"/>
                      </a:cubicBezTo>
                      <a:close/>
                    </a:path>
                  </a:pathLst>
                </a:custGeom>
                <a:solidFill>
                  <a:srgbClr val="3D6D70"/>
                </a:solidFill>
                <a:ln>
                  <a:noFill/>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49" name="Google Shape;2746;p59">
                  <a:extLst>
                    <a:ext uri="{FF2B5EF4-FFF2-40B4-BE49-F238E27FC236}">
                      <a16:creationId xmlns:a16="http://schemas.microsoft.com/office/drawing/2014/main" id="{F451C714-919C-605D-964F-5C14F939DCEE}"/>
                    </a:ext>
                  </a:extLst>
                </p:cNvPr>
                <p:cNvSpPr/>
                <p:nvPr/>
              </p:nvSpPr>
              <p:spPr>
                <a:xfrm>
                  <a:off x="4529624" y="3253107"/>
                  <a:ext cx="84825" cy="211984"/>
                </a:xfrm>
                <a:custGeom>
                  <a:avLst/>
                  <a:gdLst/>
                  <a:ahLst/>
                  <a:cxnLst/>
                  <a:rect l="l" t="t" r="r" b="b"/>
                  <a:pathLst>
                    <a:path w="2259" h="5645" extrusionOk="0">
                      <a:moveTo>
                        <a:pt x="1132" y="1"/>
                      </a:moveTo>
                      <a:cubicBezTo>
                        <a:pt x="977" y="1"/>
                        <a:pt x="823" y="64"/>
                        <a:pt x="711" y="189"/>
                      </a:cubicBezTo>
                      <a:cubicBezTo>
                        <a:pt x="503" y="421"/>
                        <a:pt x="521" y="776"/>
                        <a:pt x="753" y="984"/>
                      </a:cubicBezTo>
                      <a:cubicBezTo>
                        <a:pt x="831" y="1056"/>
                        <a:pt x="1130" y="1385"/>
                        <a:pt x="1130" y="1695"/>
                      </a:cubicBezTo>
                      <a:cubicBezTo>
                        <a:pt x="1130" y="1990"/>
                        <a:pt x="849" y="2315"/>
                        <a:pt x="753" y="2402"/>
                      </a:cubicBezTo>
                      <a:cubicBezTo>
                        <a:pt x="678" y="2472"/>
                        <a:pt x="0" y="3101"/>
                        <a:pt x="0" y="3953"/>
                      </a:cubicBezTo>
                      <a:cubicBezTo>
                        <a:pt x="0" y="4802"/>
                        <a:pt x="675" y="5432"/>
                        <a:pt x="753" y="5501"/>
                      </a:cubicBezTo>
                      <a:cubicBezTo>
                        <a:pt x="860" y="5597"/>
                        <a:pt x="994" y="5644"/>
                        <a:pt x="1127" y="5644"/>
                      </a:cubicBezTo>
                      <a:cubicBezTo>
                        <a:pt x="1282" y="5644"/>
                        <a:pt x="1436" y="5580"/>
                        <a:pt x="1548" y="5456"/>
                      </a:cubicBezTo>
                      <a:cubicBezTo>
                        <a:pt x="1756" y="5224"/>
                        <a:pt x="1735" y="4869"/>
                        <a:pt x="1506" y="4661"/>
                      </a:cubicBezTo>
                      <a:cubicBezTo>
                        <a:pt x="1428" y="4588"/>
                        <a:pt x="1130" y="4260"/>
                        <a:pt x="1130" y="3950"/>
                      </a:cubicBezTo>
                      <a:cubicBezTo>
                        <a:pt x="1130" y="3655"/>
                        <a:pt x="1410" y="3330"/>
                        <a:pt x="1506" y="3242"/>
                      </a:cubicBezTo>
                      <a:cubicBezTo>
                        <a:pt x="1581" y="3173"/>
                        <a:pt x="2259" y="2544"/>
                        <a:pt x="2259" y="1692"/>
                      </a:cubicBezTo>
                      <a:cubicBezTo>
                        <a:pt x="2259" y="842"/>
                        <a:pt x="1581" y="213"/>
                        <a:pt x="1506" y="144"/>
                      </a:cubicBezTo>
                      <a:cubicBezTo>
                        <a:pt x="1399" y="48"/>
                        <a:pt x="1265" y="1"/>
                        <a:pt x="1132" y="1"/>
                      </a:cubicBezTo>
                      <a:close/>
                    </a:path>
                  </a:pathLst>
                </a:custGeom>
                <a:solidFill>
                  <a:srgbClr val="3D6D70"/>
                </a:solidFill>
                <a:ln>
                  <a:noFill/>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50" name="Google Shape;2747;p59">
                  <a:extLst>
                    <a:ext uri="{FF2B5EF4-FFF2-40B4-BE49-F238E27FC236}">
                      <a16:creationId xmlns:a16="http://schemas.microsoft.com/office/drawing/2014/main" id="{093F8D46-D6D1-EC36-3FE7-50CE056705AE}"/>
                    </a:ext>
                  </a:extLst>
                </p:cNvPr>
                <p:cNvSpPr/>
                <p:nvPr/>
              </p:nvSpPr>
              <p:spPr>
                <a:xfrm>
                  <a:off x="4402400" y="3253107"/>
                  <a:ext cx="84863" cy="211984"/>
                </a:xfrm>
                <a:custGeom>
                  <a:avLst/>
                  <a:gdLst/>
                  <a:ahLst/>
                  <a:cxnLst/>
                  <a:rect l="l" t="t" r="r" b="b"/>
                  <a:pathLst>
                    <a:path w="2260" h="5645" extrusionOk="0">
                      <a:moveTo>
                        <a:pt x="1132" y="1"/>
                      </a:moveTo>
                      <a:cubicBezTo>
                        <a:pt x="977" y="1"/>
                        <a:pt x="823" y="64"/>
                        <a:pt x="711" y="189"/>
                      </a:cubicBezTo>
                      <a:cubicBezTo>
                        <a:pt x="504" y="421"/>
                        <a:pt x="522" y="776"/>
                        <a:pt x="753" y="984"/>
                      </a:cubicBezTo>
                      <a:cubicBezTo>
                        <a:pt x="832" y="1056"/>
                        <a:pt x="1130" y="1385"/>
                        <a:pt x="1130" y="1695"/>
                      </a:cubicBezTo>
                      <a:cubicBezTo>
                        <a:pt x="1130" y="1990"/>
                        <a:pt x="850" y="2315"/>
                        <a:pt x="753" y="2402"/>
                      </a:cubicBezTo>
                      <a:cubicBezTo>
                        <a:pt x="678" y="2472"/>
                        <a:pt x="1" y="3101"/>
                        <a:pt x="1" y="3953"/>
                      </a:cubicBezTo>
                      <a:cubicBezTo>
                        <a:pt x="1" y="4802"/>
                        <a:pt x="675" y="5432"/>
                        <a:pt x="753" y="5501"/>
                      </a:cubicBezTo>
                      <a:cubicBezTo>
                        <a:pt x="861" y="5597"/>
                        <a:pt x="994" y="5644"/>
                        <a:pt x="1127" y="5644"/>
                      </a:cubicBezTo>
                      <a:cubicBezTo>
                        <a:pt x="1282" y="5644"/>
                        <a:pt x="1437" y="5580"/>
                        <a:pt x="1548" y="5456"/>
                      </a:cubicBezTo>
                      <a:cubicBezTo>
                        <a:pt x="1756" y="5224"/>
                        <a:pt x="1735" y="4869"/>
                        <a:pt x="1506" y="4661"/>
                      </a:cubicBezTo>
                      <a:cubicBezTo>
                        <a:pt x="1428" y="4588"/>
                        <a:pt x="1130" y="4260"/>
                        <a:pt x="1130" y="3950"/>
                      </a:cubicBezTo>
                      <a:cubicBezTo>
                        <a:pt x="1130" y="3655"/>
                        <a:pt x="1410" y="3330"/>
                        <a:pt x="1506" y="3242"/>
                      </a:cubicBezTo>
                      <a:cubicBezTo>
                        <a:pt x="1582" y="3173"/>
                        <a:pt x="2259" y="2544"/>
                        <a:pt x="2259" y="1692"/>
                      </a:cubicBezTo>
                      <a:cubicBezTo>
                        <a:pt x="2259" y="842"/>
                        <a:pt x="1582" y="213"/>
                        <a:pt x="1506" y="144"/>
                      </a:cubicBezTo>
                      <a:cubicBezTo>
                        <a:pt x="1399" y="48"/>
                        <a:pt x="1265" y="1"/>
                        <a:pt x="1132" y="1"/>
                      </a:cubicBezTo>
                      <a:close/>
                    </a:path>
                  </a:pathLst>
                </a:custGeom>
                <a:solidFill>
                  <a:srgbClr val="3D6D70"/>
                </a:solidFill>
                <a:ln>
                  <a:noFill/>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grpSp>
      </p:grpSp>
      <p:grpSp>
        <p:nvGrpSpPr>
          <p:cNvPr id="10" name="Group 9">
            <a:extLst>
              <a:ext uri="{FF2B5EF4-FFF2-40B4-BE49-F238E27FC236}">
                <a16:creationId xmlns:a16="http://schemas.microsoft.com/office/drawing/2014/main" id="{65CAFBBB-31BA-A236-3DCF-C161563372C4}"/>
              </a:ext>
            </a:extLst>
          </p:cNvPr>
          <p:cNvGrpSpPr/>
          <p:nvPr/>
        </p:nvGrpSpPr>
        <p:grpSpPr>
          <a:xfrm>
            <a:off x="6478023" y="2268738"/>
            <a:ext cx="1365865" cy="896877"/>
            <a:chOff x="6478023" y="2268738"/>
            <a:chExt cx="1365865" cy="896877"/>
          </a:xfrm>
        </p:grpSpPr>
        <p:sp>
          <p:nvSpPr>
            <p:cNvPr id="31" name="Google Shape;2728;p59">
              <a:hlinkClick r:id="rId2" action="ppaction://hlinksldjump"/>
              <a:extLst>
                <a:ext uri="{FF2B5EF4-FFF2-40B4-BE49-F238E27FC236}">
                  <a16:creationId xmlns:a16="http://schemas.microsoft.com/office/drawing/2014/main" id="{57353176-3D71-5D5E-9BB1-634E69C1CF10}"/>
                </a:ext>
              </a:extLst>
            </p:cNvPr>
            <p:cNvSpPr txBox="1">
              <a:spLocks/>
            </p:cNvSpPr>
            <p:nvPr/>
          </p:nvSpPr>
          <p:spPr>
            <a:xfrm>
              <a:off x="6478023" y="2885410"/>
              <a:ext cx="1365865" cy="28020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Suhu</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130" name="Group 129">
              <a:extLst>
                <a:ext uri="{FF2B5EF4-FFF2-40B4-BE49-F238E27FC236}">
                  <a16:creationId xmlns:a16="http://schemas.microsoft.com/office/drawing/2014/main" id="{80D5FDC9-5A2B-7135-63D2-CD6BA9B042C4}"/>
                </a:ext>
              </a:extLst>
            </p:cNvPr>
            <p:cNvGrpSpPr/>
            <p:nvPr/>
          </p:nvGrpSpPr>
          <p:grpSpPr>
            <a:xfrm>
              <a:off x="6882114" y="2268738"/>
              <a:ext cx="515916" cy="515916"/>
              <a:chOff x="6933788" y="2501208"/>
              <a:chExt cx="675000" cy="675000"/>
            </a:xfrm>
          </p:grpSpPr>
          <p:sp>
            <p:nvSpPr>
              <p:cNvPr id="38" name="Google Shape;2735;p59">
                <a:extLst>
                  <a:ext uri="{FF2B5EF4-FFF2-40B4-BE49-F238E27FC236}">
                    <a16:creationId xmlns:a16="http://schemas.microsoft.com/office/drawing/2014/main" id="{47ED50E5-C0F6-8FE7-DBD9-B948BFCAF01D}"/>
                  </a:ext>
                </a:extLst>
              </p:cNvPr>
              <p:cNvSpPr/>
              <p:nvPr/>
            </p:nvSpPr>
            <p:spPr>
              <a:xfrm>
                <a:off x="6933788" y="2501208"/>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nvGrpSpPr>
              <p:cNvPr id="99" name="Google Shape;3737;p74">
                <a:extLst>
                  <a:ext uri="{FF2B5EF4-FFF2-40B4-BE49-F238E27FC236}">
                    <a16:creationId xmlns:a16="http://schemas.microsoft.com/office/drawing/2014/main" id="{C2122C11-6B4F-DDD6-E6AF-4B1CC29BA313}"/>
                  </a:ext>
                </a:extLst>
              </p:cNvPr>
              <p:cNvGrpSpPr/>
              <p:nvPr/>
            </p:nvGrpSpPr>
            <p:grpSpPr>
              <a:xfrm flipH="1">
                <a:off x="7149082" y="2593291"/>
                <a:ext cx="244412" cy="490835"/>
                <a:chOff x="3984950" y="3213600"/>
                <a:chExt cx="239925" cy="481825"/>
              </a:xfrm>
              <a:solidFill>
                <a:srgbClr val="3D6D70"/>
              </a:solidFill>
            </p:grpSpPr>
            <p:sp>
              <p:nvSpPr>
                <p:cNvPr id="100" name="Google Shape;3738;p74">
                  <a:extLst>
                    <a:ext uri="{FF2B5EF4-FFF2-40B4-BE49-F238E27FC236}">
                      <a16:creationId xmlns:a16="http://schemas.microsoft.com/office/drawing/2014/main" id="{3A9C017F-90FF-0B94-8C87-84947592CBB2}"/>
                    </a:ext>
                  </a:extLst>
                </p:cNvPr>
                <p:cNvSpPr/>
                <p:nvPr/>
              </p:nvSpPr>
              <p:spPr>
                <a:xfrm>
                  <a:off x="3984950" y="3213600"/>
                  <a:ext cx="239925" cy="481825"/>
                </a:xfrm>
                <a:custGeom>
                  <a:avLst/>
                  <a:gdLst/>
                  <a:ahLst/>
                  <a:cxnLst/>
                  <a:rect l="l" t="t" r="r" b="b"/>
                  <a:pathLst>
                    <a:path w="9597" h="19273" extrusionOk="0">
                      <a:moveTo>
                        <a:pt x="4800" y="3355"/>
                      </a:moveTo>
                      <a:cubicBezTo>
                        <a:pt x="5110" y="3355"/>
                        <a:pt x="5363" y="3608"/>
                        <a:pt x="5363" y="3918"/>
                      </a:cubicBezTo>
                      <a:lnTo>
                        <a:pt x="5363" y="12121"/>
                      </a:lnTo>
                      <a:cubicBezTo>
                        <a:pt x="6556" y="12407"/>
                        <a:pt x="7345" y="13542"/>
                        <a:pt x="7203" y="14759"/>
                      </a:cubicBezTo>
                      <a:cubicBezTo>
                        <a:pt x="7059" y="15978"/>
                        <a:pt x="6026" y="16897"/>
                        <a:pt x="4800" y="16897"/>
                      </a:cubicBezTo>
                      <a:cubicBezTo>
                        <a:pt x="3571" y="16897"/>
                        <a:pt x="2539" y="15978"/>
                        <a:pt x="2394" y="14759"/>
                      </a:cubicBezTo>
                      <a:cubicBezTo>
                        <a:pt x="2253" y="13542"/>
                        <a:pt x="3042" y="12407"/>
                        <a:pt x="4234" y="12121"/>
                      </a:cubicBezTo>
                      <a:lnTo>
                        <a:pt x="4234" y="3918"/>
                      </a:lnTo>
                      <a:cubicBezTo>
                        <a:pt x="4234" y="3608"/>
                        <a:pt x="4487" y="3355"/>
                        <a:pt x="4800" y="3355"/>
                      </a:cubicBezTo>
                      <a:close/>
                      <a:moveTo>
                        <a:pt x="4800" y="1"/>
                      </a:moveTo>
                      <a:cubicBezTo>
                        <a:pt x="3219" y="1"/>
                        <a:pt x="1939" y="1281"/>
                        <a:pt x="1939" y="2861"/>
                      </a:cubicBezTo>
                      <a:lnTo>
                        <a:pt x="1939" y="10567"/>
                      </a:lnTo>
                      <a:cubicBezTo>
                        <a:pt x="723" y="11501"/>
                        <a:pt x="9" y="12943"/>
                        <a:pt x="0" y="14476"/>
                      </a:cubicBezTo>
                      <a:cubicBezTo>
                        <a:pt x="0" y="17123"/>
                        <a:pt x="2150" y="19273"/>
                        <a:pt x="4800" y="19273"/>
                      </a:cubicBezTo>
                      <a:cubicBezTo>
                        <a:pt x="7450" y="19273"/>
                        <a:pt x="9597" y="17123"/>
                        <a:pt x="9597" y="14476"/>
                      </a:cubicBezTo>
                      <a:cubicBezTo>
                        <a:pt x="9597" y="13651"/>
                        <a:pt x="9395" y="12844"/>
                        <a:pt x="9007" y="12118"/>
                      </a:cubicBezTo>
                      <a:cubicBezTo>
                        <a:pt x="8679" y="11510"/>
                        <a:pt x="8221" y="10980"/>
                        <a:pt x="7664" y="10567"/>
                      </a:cubicBezTo>
                      <a:lnTo>
                        <a:pt x="7661" y="2861"/>
                      </a:lnTo>
                      <a:cubicBezTo>
                        <a:pt x="7661" y="1281"/>
                        <a:pt x="6378" y="1"/>
                        <a:pt x="4800" y="1"/>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dirty="0">
                    <a:solidFill>
                      <a:srgbClr val="000000"/>
                    </a:solidFill>
                    <a:latin typeface="PT Sans" panose="020B0503020203020204" pitchFamily="34" charset="0"/>
                    <a:cs typeface="Calibri" panose="020F0502020204030204" pitchFamily="34" charset="0"/>
                    <a:sym typeface="Arial"/>
                  </a:endParaRPr>
                </a:p>
              </p:txBody>
            </p:sp>
            <p:sp>
              <p:nvSpPr>
                <p:cNvPr id="101" name="Google Shape;3739;p74">
                  <a:extLst>
                    <a:ext uri="{FF2B5EF4-FFF2-40B4-BE49-F238E27FC236}">
                      <a16:creationId xmlns:a16="http://schemas.microsoft.com/office/drawing/2014/main" id="{07130155-E4A5-D77B-A1BA-FDB04E0A264D}"/>
                    </a:ext>
                  </a:extLst>
                </p:cNvPr>
                <p:cNvSpPr/>
                <p:nvPr/>
              </p:nvSpPr>
              <p:spPr>
                <a:xfrm>
                  <a:off x="4072650" y="3543175"/>
                  <a:ext cx="64525" cy="64625"/>
                </a:xfrm>
                <a:custGeom>
                  <a:avLst/>
                  <a:gdLst/>
                  <a:ahLst/>
                  <a:cxnLst/>
                  <a:rect l="l" t="t" r="r" b="b"/>
                  <a:pathLst>
                    <a:path w="2581" h="2585" extrusionOk="0">
                      <a:moveTo>
                        <a:pt x="1292" y="1"/>
                      </a:moveTo>
                      <a:cubicBezTo>
                        <a:pt x="578" y="1"/>
                        <a:pt x="0" y="579"/>
                        <a:pt x="0" y="1293"/>
                      </a:cubicBezTo>
                      <a:cubicBezTo>
                        <a:pt x="0" y="2006"/>
                        <a:pt x="578" y="2585"/>
                        <a:pt x="1292" y="2585"/>
                      </a:cubicBezTo>
                      <a:cubicBezTo>
                        <a:pt x="2003" y="2585"/>
                        <a:pt x="2581" y="2006"/>
                        <a:pt x="2581" y="1293"/>
                      </a:cubicBezTo>
                      <a:cubicBezTo>
                        <a:pt x="2581" y="579"/>
                        <a:pt x="2003" y="1"/>
                        <a:pt x="1292" y="1"/>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grpSp>
        </p:grpSp>
      </p:grpSp>
      <p:grpSp>
        <p:nvGrpSpPr>
          <p:cNvPr id="11" name="Group 10">
            <a:extLst>
              <a:ext uri="{FF2B5EF4-FFF2-40B4-BE49-F238E27FC236}">
                <a16:creationId xmlns:a16="http://schemas.microsoft.com/office/drawing/2014/main" id="{56CF74E9-F3B3-0860-425F-0093A8A10CCE}"/>
              </a:ext>
            </a:extLst>
          </p:cNvPr>
          <p:cNvGrpSpPr/>
          <p:nvPr/>
        </p:nvGrpSpPr>
        <p:grpSpPr>
          <a:xfrm>
            <a:off x="6450703" y="3355469"/>
            <a:ext cx="1365865" cy="892852"/>
            <a:chOff x="6450703" y="3355469"/>
            <a:chExt cx="1365865" cy="892852"/>
          </a:xfrm>
        </p:grpSpPr>
        <p:sp>
          <p:nvSpPr>
            <p:cNvPr id="95" name="Google Shape;2728;p59">
              <a:hlinkClick r:id="rId4" action="ppaction://hlinksldjump"/>
              <a:extLst>
                <a:ext uri="{FF2B5EF4-FFF2-40B4-BE49-F238E27FC236}">
                  <a16:creationId xmlns:a16="http://schemas.microsoft.com/office/drawing/2014/main" id="{1A6C89F4-C158-D088-B512-50FC67ED2C48}"/>
                </a:ext>
              </a:extLst>
            </p:cNvPr>
            <p:cNvSpPr txBox="1">
              <a:spLocks/>
            </p:cNvSpPr>
            <p:nvPr/>
          </p:nvSpPr>
          <p:spPr>
            <a:xfrm>
              <a:off x="6450703" y="3968116"/>
              <a:ext cx="1365865" cy="28020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Topografi</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145" name="Group 144">
              <a:extLst>
                <a:ext uri="{FF2B5EF4-FFF2-40B4-BE49-F238E27FC236}">
                  <a16:creationId xmlns:a16="http://schemas.microsoft.com/office/drawing/2014/main" id="{BC8A7B0A-C16C-17D0-5D33-ED544AFB1835}"/>
                </a:ext>
              </a:extLst>
            </p:cNvPr>
            <p:cNvGrpSpPr/>
            <p:nvPr/>
          </p:nvGrpSpPr>
          <p:grpSpPr>
            <a:xfrm>
              <a:off x="6875675" y="3355469"/>
              <a:ext cx="515916" cy="515916"/>
              <a:chOff x="6933788" y="3784345"/>
              <a:chExt cx="675000" cy="675000"/>
            </a:xfrm>
          </p:grpSpPr>
          <p:sp>
            <p:nvSpPr>
              <p:cNvPr id="84" name="Google Shape;2735;p59">
                <a:extLst>
                  <a:ext uri="{FF2B5EF4-FFF2-40B4-BE49-F238E27FC236}">
                    <a16:creationId xmlns:a16="http://schemas.microsoft.com/office/drawing/2014/main" id="{BC81AD4F-6432-A33D-E763-E39A00B3326B}"/>
                  </a:ext>
                </a:extLst>
              </p:cNvPr>
              <p:cNvSpPr/>
              <p:nvPr/>
            </p:nvSpPr>
            <p:spPr>
              <a:xfrm>
                <a:off x="6933788" y="3784345"/>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nvGrpSpPr>
              <p:cNvPr id="109" name="Google Shape;3939;p76">
                <a:extLst>
                  <a:ext uri="{FF2B5EF4-FFF2-40B4-BE49-F238E27FC236}">
                    <a16:creationId xmlns:a16="http://schemas.microsoft.com/office/drawing/2014/main" id="{4564A3A3-988C-09EC-35B9-49682F9110B7}"/>
                  </a:ext>
                </a:extLst>
              </p:cNvPr>
              <p:cNvGrpSpPr/>
              <p:nvPr/>
            </p:nvGrpSpPr>
            <p:grpSpPr>
              <a:xfrm>
                <a:off x="7045461" y="3891745"/>
                <a:ext cx="451653" cy="449288"/>
                <a:chOff x="-16794250" y="4058225"/>
                <a:chExt cx="305625" cy="304025"/>
              </a:xfrm>
              <a:solidFill>
                <a:srgbClr val="3D6D70"/>
              </a:solidFill>
            </p:grpSpPr>
            <p:sp>
              <p:nvSpPr>
                <p:cNvPr id="110" name="Google Shape;3940;p76">
                  <a:extLst>
                    <a:ext uri="{FF2B5EF4-FFF2-40B4-BE49-F238E27FC236}">
                      <a16:creationId xmlns:a16="http://schemas.microsoft.com/office/drawing/2014/main" id="{0A3F4310-1406-1957-DACE-7DF0EC97C0E2}"/>
                    </a:ext>
                  </a:extLst>
                </p:cNvPr>
                <p:cNvSpPr/>
                <p:nvPr/>
              </p:nvSpPr>
              <p:spPr>
                <a:xfrm>
                  <a:off x="-16793475" y="4309475"/>
                  <a:ext cx="70925" cy="17350"/>
                </a:xfrm>
                <a:custGeom>
                  <a:avLst/>
                  <a:gdLst/>
                  <a:ahLst/>
                  <a:cxnLst/>
                  <a:rect l="l" t="t" r="r" b="b"/>
                  <a:pathLst>
                    <a:path w="2837" h="694" extrusionOk="0">
                      <a:moveTo>
                        <a:pt x="347" y="0"/>
                      </a:moveTo>
                      <a:cubicBezTo>
                        <a:pt x="158" y="0"/>
                        <a:pt x="1" y="158"/>
                        <a:pt x="1" y="347"/>
                      </a:cubicBezTo>
                      <a:cubicBezTo>
                        <a:pt x="1" y="536"/>
                        <a:pt x="158" y="693"/>
                        <a:pt x="347" y="693"/>
                      </a:cubicBezTo>
                      <a:lnTo>
                        <a:pt x="2490" y="693"/>
                      </a:lnTo>
                      <a:cubicBezTo>
                        <a:pt x="2679" y="693"/>
                        <a:pt x="2836" y="536"/>
                        <a:pt x="2836" y="347"/>
                      </a:cubicBezTo>
                      <a:cubicBezTo>
                        <a:pt x="2836" y="158"/>
                        <a:pt x="2679" y="0"/>
                        <a:pt x="2490"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1" name="Google Shape;3941;p76">
                  <a:extLst>
                    <a:ext uri="{FF2B5EF4-FFF2-40B4-BE49-F238E27FC236}">
                      <a16:creationId xmlns:a16="http://schemas.microsoft.com/office/drawing/2014/main" id="{E041643A-DA59-3539-85B4-3DBD7672B46A}"/>
                    </a:ext>
                  </a:extLst>
                </p:cNvPr>
                <p:cNvSpPr/>
                <p:nvPr/>
              </p:nvSpPr>
              <p:spPr>
                <a:xfrm>
                  <a:off x="-16758025" y="4344900"/>
                  <a:ext cx="89800" cy="17350"/>
                </a:xfrm>
                <a:custGeom>
                  <a:avLst/>
                  <a:gdLst/>
                  <a:ahLst/>
                  <a:cxnLst/>
                  <a:rect l="l" t="t" r="r" b="b"/>
                  <a:pathLst>
                    <a:path w="3592" h="694" extrusionOk="0">
                      <a:moveTo>
                        <a:pt x="347" y="1"/>
                      </a:moveTo>
                      <a:cubicBezTo>
                        <a:pt x="158" y="1"/>
                        <a:pt x="0" y="158"/>
                        <a:pt x="0" y="347"/>
                      </a:cubicBezTo>
                      <a:cubicBezTo>
                        <a:pt x="0" y="536"/>
                        <a:pt x="158" y="694"/>
                        <a:pt x="347" y="694"/>
                      </a:cubicBezTo>
                      <a:lnTo>
                        <a:pt x="3245" y="694"/>
                      </a:lnTo>
                      <a:cubicBezTo>
                        <a:pt x="3435" y="694"/>
                        <a:pt x="3592" y="536"/>
                        <a:pt x="3592" y="347"/>
                      </a:cubicBezTo>
                      <a:cubicBezTo>
                        <a:pt x="3592" y="158"/>
                        <a:pt x="3435" y="1"/>
                        <a:pt x="3245" y="1"/>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2" name="Google Shape;3942;p76">
                  <a:extLst>
                    <a:ext uri="{FF2B5EF4-FFF2-40B4-BE49-F238E27FC236}">
                      <a16:creationId xmlns:a16="http://schemas.microsoft.com/office/drawing/2014/main" id="{A0863831-5FFC-6C88-5B7B-D8AB88C65888}"/>
                    </a:ext>
                  </a:extLst>
                </p:cNvPr>
                <p:cNvSpPr/>
                <p:nvPr/>
              </p:nvSpPr>
              <p:spPr>
                <a:xfrm>
                  <a:off x="-16615475" y="4344900"/>
                  <a:ext cx="89825" cy="17350"/>
                </a:xfrm>
                <a:custGeom>
                  <a:avLst/>
                  <a:gdLst/>
                  <a:ahLst/>
                  <a:cxnLst/>
                  <a:rect l="l" t="t" r="r" b="b"/>
                  <a:pathLst>
                    <a:path w="3593" h="694" extrusionOk="0">
                      <a:moveTo>
                        <a:pt x="379" y="1"/>
                      </a:moveTo>
                      <a:cubicBezTo>
                        <a:pt x="158" y="1"/>
                        <a:pt x="1" y="158"/>
                        <a:pt x="1" y="347"/>
                      </a:cubicBezTo>
                      <a:cubicBezTo>
                        <a:pt x="1" y="536"/>
                        <a:pt x="158" y="694"/>
                        <a:pt x="379" y="694"/>
                      </a:cubicBezTo>
                      <a:lnTo>
                        <a:pt x="3246" y="694"/>
                      </a:lnTo>
                      <a:cubicBezTo>
                        <a:pt x="3435" y="694"/>
                        <a:pt x="3592" y="536"/>
                        <a:pt x="3592" y="347"/>
                      </a:cubicBezTo>
                      <a:cubicBezTo>
                        <a:pt x="3592" y="158"/>
                        <a:pt x="3435" y="1"/>
                        <a:pt x="3246" y="1"/>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3" name="Google Shape;3943;p76">
                  <a:extLst>
                    <a:ext uri="{FF2B5EF4-FFF2-40B4-BE49-F238E27FC236}">
                      <a16:creationId xmlns:a16="http://schemas.microsoft.com/office/drawing/2014/main" id="{E584D166-E85D-3FB6-6449-03D30C501B7F}"/>
                    </a:ext>
                  </a:extLst>
                </p:cNvPr>
                <p:cNvSpPr/>
                <p:nvPr/>
              </p:nvSpPr>
              <p:spPr>
                <a:xfrm>
                  <a:off x="-16561900" y="4309475"/>
                  <a:ext cx="71700" cy="17350"/>
                </a:xfrm>
                <a:custGeom>
                  <a:avLst/>
                  <a:gdLst/>
                  <a:ahLst/>
                  <a:cxnLst/>
                  <a:rect l="l" t="t" r="r" b="b"/>
                  <a:pathLst>
                    <a:path w="2868" h="694" extrusionOk="0">
                      <a:moveTo>
                        <a:pt x="347" y="0"/>
                      </a:moveTo>
                      <a:cubicBezTo>
                        <a:pt x="158" y="0"/>
                        <a:pt x="0" y="158"/>
                        <a:pt x="0" y="347"/>
                      </a:cubicBezTo>
                      <a:cubicBezTo>
                        <a:pt x="0" y="536"/>
                        <a:pt x="158" y="693"/>
                        <a:pt x="347" y="693"/>
                      </a:cubicBezTo>
                      <a:lnTo>
                        <a:pt x="2521" y="693"/>
                      </a:lnTo>
                      <a:cubicBezTo>
                        <a:pt x="2710" y="693"/>
                        <a:pt x="2867" y="536"/>
                        <a:pt x="2867" y="347"/>
                      </a:cubicBezTo>
                      <a:cubicBezTo>
                        <a:pt x="2867" y="158"/>
                        <a:pt x="2710" y="0"/>
                        <a:pt x="2521"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4" name="Google Shape;3944;p76">
                  <a:extLst>
                    <a:ext uri="{FF2B5EF4-FFF2-40B4-BE49-F238E27FC236}">
                      <a16:creationId xmlns:a16="http://schemas.microsoft.com/office/drawing/2014/main" id="{246F6542-CC42-888B-58BA-D5CDC8587611}"/>
                    </a:ext>
                  </a:extLst>
                </p:cNvPr>
                <p:cNvSpPr/>
                <p:nvPr/>
              </p:nvSpPr>
              <p:spPr>
                <a:xfrm>
                  <a:off x="-16704475" y="4309475"/>
                  <a:ext cx="125275" cy="17350"/>
                </a:xfrm>
                <a:custGeom>
                  <a:avLst/>
                  <a:gdLst/>
                  <a:ahLst/>
                  <a:cxnLst/>
                  <a:rect l="l" t="t" r="r" b="b"/>
                  <a:pathLst>
                    <a:path w="5011" h="694" extrusionOk="0">
                      <a:moveTo>
                        <a:pt x="347" y="0"/>
                      </a:moveTo>
                      <a:cubicBezTo>
                        <a:pt x="158" y="0"/>
                        <a:pt x="1" y="158"/>
                        <a:pt x="1" y="347"/>
                      </a:cubicBezTo>
                      <a:cubicBezTo>
                        <a:pt x="1" y="536"/>
                        <a:pt x="158" y="693"/>
                        <a:pt x="347" y="693"/>
                      </a:cubicBezTo>
                      <a:lnTo>
                        <a:pt x="4632" y="693"/>
                      </a:lnTo>
                      <a:cubicBezTo>
                        <a:pt x="4821" y="693"/>
                        <a:pt x="5010" y="536"/>
                        <a:pt x="5010" y="347"/>
                      </a:cubicBezTo>
                      <a:cubicBezTo>
                        <a:pt x="5010" y="158"/>
                        <a:pt x="4821" y="0"/>
                        <a:pt x="4632"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5" name="Google Shape;3945;p76">
                  <a:extLst>
                    <a:ext uri="{FF2B5EF4-FFF2-40B4-BE49-F238E27FC236}">
                      <a16:creationId xmlns:a16="http://schemas.microsoft.com/office/drawing/2014/main" id="{EFA8CB77-71BF-6CDD-1DB4-EB2CB5264087}"/>
                    </a:ext>
                  </a:extLst>
                </p:cNvPr>
                <p:cNvSpPr/>
                <p:nvPr/>
              </p:nvSpPr>
              <p:spPr>
                <a:xfrm>
                  <a:off x="-16704475" y="4074751"/>
                  <a:ext cx="126050" cy="165425"/>
                </a:xfrm>
                <a:custGeom>
                  <a:avLst/>
                  <a:gdLst/>
                  <a:ahLst/>
                  <a:cxnLst/>
                  <a:rect l="l" t="t" r="r" b="b"/>
                  <a:pathLst>
                    <a:path w="5042" h="6617" extrusionOk="0">
                      <a:moveTo>
                        <a:pt x="1072" y="2931"/>
                      </a:moveTo>
                      <a:cubicBezTo>
                        <a:pt x="1261" y="2931"/>
                        <a:pt x="1419" y="3088"/>
                        <a:pt x="1419" y="3277"/>
                      </a:cubicBezTo>
                      <a:lnTo>
                        <a:pt x="1419" y="5483"/>
                      </a:lnTo>
                      <a:cubicBezTo>
                        <a:pt x="1419" y="5672"/>
                        <a:pt x="1261" y="5829"/>
                        <a:pt x="1072" y="5829"/>
                      </a:cubicBezTo>
                      <a:cubicBezTo>
                        <a:pt x="851" y="5829"/>
                        <a:pt x="694" y="5672"/>
                        <a:pt x="694" y="5483"/>
                      </a:cubicBezTo>
                      <a:lnTo>
                        <a:pt x="694" y="3277"/>
                      </a:lnTo>
                      <a:cubicBezTo>
                        <a:pt x="694" y="3088"/>
                        <a:pt x="851" y="2931"/>
                        <a:pt x="1072" y="2931"/>
                      </a:cubicBezTo>
                      <a:close/>
                      <a:moveTo>
                        <a:pt x="3939" y="2931"/>
                      </a:moveTo>
                      <a:cubicBezTo>
                        <a:pt x="4128" y="2931"/>
                        <a:pt x="4285" y="3088"/>
                        <a:pt x="4285" y="3277"/>
                      </a:cubicBezTo>
                      <a:lnTo>
                        <a:pt x="4285" y="5483"/>
                      </a:lnTo>
                      <a:cubicBezTo>
                        <a:pt x="4285" y="5672"/>
                        <a:pt x="4128" y="5829"/>
                        <a:pt x="3939" y="5829"/>
                      </a:cubicBezTo>
                      <a:cubicBezTo>
                        <a:pt x="3718" y="5829"/>
                        <a:pt x="3561" y="5672"/>
                        <a:pt x="3561" y="5483"/>
                      </a:cubicBezTo>
                      <a:lnTo>
                        <a:pt x="3561" y="3277"/>
                      </a:lnTo>
                      <a:cubicBezTo>
                        <a:pt x="3561" y="3088"/>
                        <a:pt x="3718" y="2931"/>
                        <a:pt x="3939" y="2931"/>
                      </a:cubicBezTo>
                      <a:close/>
                      <a:moveTo>
                        <a:pt x="1" y="1"/>
                      </a:moveTo>
                      <a:lnTo>
                        <a:pt x="1" y="6554"/>
                      </a:lnTo>
                      <a:cubicBezTo>
                        <a:pt x="116" y="6542"/>
                        <a:pt x="240" y="6535"/>
                        <a:pt x="366" y="6535"/>
                      </a:cubicBezTo>
                      <a:cubicBezTo>
                        <a:pt x="584" y="6535"/>
                        <a:pt x="809" y="6557"/>
                        <a:pt x="1009" y="6617"/>
                      </a:cubicBezTo>
                      <a:cubicBezTo>
                        <a:pt x="1293" y="6207"/>
                        <a:pt x="1671" y="5924"/>
                        <a:pt x="2143" y="5829"/>
                      </a:cubicBezTo>
                      <a:lnTo>
                        <a:pt x="2143" y="3939"/>
                      </a:lnTo>
                      <a:cubicBezTo>
                        <a:pt x="2143" y="3750"/>
                        <a:pt x="2332" y="3592"/>
                        <a:pt x="2521" y="3592"/>
                      </a:cubicBezTo>
                      <a:cubicBezTo>
                        <a:pt x="2710" y="3592"/>
                        <a:pt x="2868" y="3750"/>
                        <a:pt x="2868" y="3939"/>
                      </a:cubicBezTo>
                      <a:lnTo>
                        <a:pt x="2868" y="5829"/>
                      </a:lnTo>
                      <a:cubicBezTo>
                        <a:pt x="3340" y="5955"/>
                        <a:pt x="3750" y="6239"/>
                        <a:pt x="4002" y="6617"/>
                      </a:cubicBezTo>
                      <a:cubicBezTo>
                        <a:pt x="4207" y="6555"/>
                        <a:pt x="4439" y="6507"/>
                        <a:pt x="4672" y="6507"/>
                      </a:cubicBezTo>
                      <a:cubicBezTo>
                        <a:pt x="4796" y="6507"/>
                        <a:pt x="4921" y="6521"/>
                        <a:pt x="5042" y="6554"/>
                      </a:cubicBezTo>
                      <a:lnTo>
                        <a:pt x="5042" y="1"/>
                      </a:lnTo>
                      <a:lnTo>
                        <a:pt x="4285" y="1"/>
                      </a:lnTo>
                      <a:lnTo>
                        <a:pt x="4285" y="1796"/>
                      </a:lnTo>
                      <a:cubicBezTo>
                        <a:pt x="4285" y="1985"/>
                        <a:pt x="4128" y="2143"/>
                        <a:pt x="3939" y="2143"/>
                      </a:cubicBezTo>
                      <a:cubicBezTo>
                        <a:pt x="3718" y="2143"/>
                        <a:pt x="3561" y="1985"/>
                        <a:pt x="3561" y="1796"/>
                      </a:cubicBezTo>
                      <a:lnTo>
                        <a:pt x="3561" y="1"/>
                      </a:lnTo>
                      <a:lnTo>
                        <a:pt x="2868" y="1"/>
                      </a:lnTo>
                      <a:lnTo>
                        <a:pt x="2868" y="2490"/>
                      </a:lnTo>
                      <a:cubicBezTo>
                        <a:pt x="2868" y="2679"/>
                        <a:pt x="2710" y="2836"/>
                        <a:pt x="2521" y="2836"/>
                      </a:cubicBezTo>
                      <a:cubicBezTo>
                        <a:pt x="2301" y="2836"/>
                        <a:pt x="2143" y="2679"/>
                        <a:pt x="2143" y="2490"/>
                      </a:cubicBezTo>
                      <a:lnTo>
                        <a:pt x="2143" y="1"/>
                      </a:lnTo>
                      <a:lnTo>
                        <a:pt x="1450" y="1"/>
                      </a:lnTo>
                      <a:lnTo>
                        <a:pt x="1450" y="1796"/>
                      </a:lnTo>
                      <a:cubicBezTo>
                        <a:pt x="1450" y="1985"/>
                        <a:pt x="1293" y="2143"/>
                        <a:pt x="1103" y="2143"/>
                      </a:cubicBezTo>
                      <a:cubicBezTo>
                        <a:pt x="883" y="2143"/>
                        <a:pt x="725" y="1985"/>
                        <a:pt x="725" y="1796"/>
                      </a:cubicBezTo>
                      <a:lnTo>
                        <a:pt x="725" y="1"/>
                      </a:ln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6" name="Google Shape;3946;p76">
                  <a:extLst>
                    <a:ext uri="{FF2B5EF4-FFF2-40B4-BE49-F238E27FC236}">
                      <a16:creationId xmlns:a16="http://schemas.microsoft.com/office/drawing/2014/main" id="{D6CF844D-54FF-476C-A536-8554A38531FF}"/>
                    </a:ext>
                  </a:extLst>
                </p:cNvPr>
                <p:cNvSpPr/>
                <p:nvPr/>
              </p:nvSpPr>
              <p:spPr>
                <a:xfrm>
                  <a:off x="-16725725" y="4237800"/>
                  <a:ext cx="164625" cy="53575"/>
                </a:xfrm>
                <a:custGeom>
                  <a:avLst/>
                  <a:gdLst/>
                  <a:ahLst/>
                  <a:cxnLst/>
                  <a:rect l="l" t="t" r="r" b="b"/>
                  <a:pathLst>
                    <a:path w="6585" h="2143" extrusionOk="0">
                      <a:moveTo>
                        <a:pt x="3308" y="0"/>
                      </a:moveTo>
                      <a:cubicBezTo>
                        <a:pt x="2867" y="0"/>
                        <a:pt x="2458" y="252"/>
                        <a:pt x="2300" y="693"/>
                      </a:cubicBezTo>
                      <a:cubicBezTo>
                        <a:pt x="2232" y="830"/>
                        <a:pt x="2082" y="933"/>
                        <a:pt x="1921" y="933"/>
                      </a:cubicBezTo>
                      <a:cubicBezTo>
                        <a:pt x="1859" y="933"/>
                        <a:pt x="1795" y="917"/>
                        <a:pt x="1733" y="882"/>
                      </a:cubicBezTo>
                      <a:cubicBezTo>
                        <a:pt x="1570" y="774"/>
                        <a:pt x="1377" y="721"/>
                        <a:pt x="1181" y="721"/>
                      </a:cubicBezTo>
                      <a:cubicBezTo>
                        <a:pt x="809" y="721"/>
                        <a:pt x="427" y="910"/>
                        <a:pt x="221" y="1260"/>
                      </a:cubicBezTo>
                      <a:cubicBezTo>
                        <a:pt x="63" y="1512"/>
                        <a:pt x="0" y="1827"/>
                        <a:pt x="126" y="2143"/>
                      </a:cubicBezTo>
                      <a:lnTo>
                        <a:pt x="6522" y="2143"/>
                      </a:lnTo>
                      <a:cubicBezTo>
                        <a:pt x="6585" y="1890"/>
                        <a:pt x="6585" y="1575"/>
                        <a:pt x="6459" y="1292"/>
                      </a:cubicBezTo>
                      <a:cubicBezTo>
                        <a:pt x="6292" y="918"/>
                        <a:pt x="5893" y="708"/>
                        <a:pt x="5487" y="708"/>
                      </a:cubicBezTo>
                      <a:cubicBezTo>
                        <a:pt x="5278" y="708"/>
                        <a:pt x="5066" y="764"/>
                        <a:pt x="4883" y="882"/>
                      </a:cubicBezTo>
                      <a:cubicBezTo>
                        <a:pt x="4820" y="924"/>
                        <a:pt x="4747" y="945"/>
                        <a:pt x="4675" y="945"/>
                      </a:cubicBezTo>
                      <a:cubicBezTo>
                        <a:pt x="4530" y="945"/>
                        <a:pt x="4390" y="861"/>
                        <a:pt x="4348" y="693"/>
                      </a:cubicBezTo>
                      <a:cubicBezTo>
                        <a:pt x="4190" y="252"/>
                        <a:pt x="3781" y="0"/>
                        <a:pt x="3308"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7" name="Google Shape;3947;p76">
                  <a:extLst>
                    <a:ext uri="{FF2B5EF4-FFF2-40B4-BE49-F238E27FC236}">
                      <a16:creationId xmlns:a16="http://schemas.microsoft.com/office/drawing/2014/main" id="{E2350623-C9CB-195E-6AD6-0565C3437E08}"/>
                    </a:ext>
                  </a:extLst>
                </p:cNvPr>
                <p:cNvSpPr/>
                <p:nvPr/>
              </p:nvSpPr>
              <p:spPr>
                <a:xfrm>
                  <a:off x="-16559550" y="4058225"/>
                  <a:ext cx="70925" cy="233150"/>
                </a:xfrm>
                <a:custGeom>
                  <a:avLst/>
                  <a:gdLst/>
                  <a:ahLst/>
                  <a:cxnLst/>
                  <a:rect l="l" t="t" r="r" b="b"/>
                  <a:pathLst>
                    <a:path w="2837" h="9326" extrusionOk="0">
                      <a:moveTo>
                        <a:pt x="694" y="0"/>
                      </a:moveTo>
                      <a:cubicBezTo>
                        <a:pt x="284" y="0"/>
                        <a:pt x="1" y="315"/>
                        <a:pt x="1" y="725"/>
                      </a:cubicBezTo>
                      <a:lnTo>
                        <a:pt x="1" y="7530"/>
                      </a:lnTo>
                      <a:cubicBezTo>
                        <a:pt x="127" y="7719"/>
                        <a:pt x="347" y="7908"/>
                        <a:pt x="442" y="8160"/>
                      </a:cubicBezTo>
                      <a:cubicBezTo>
                        <a:pt x="662" y="8506"/>
                        <a:pt x="694" y="8947"/>
                        <a:pt x="599" y="9326"/>
                      </a:cubicBezTo>
                      <a:lnTo>
                        <a:pt x="2458" y="9326"/>
                      </a:lnTo>
                      <a:cubicBezTo>
                        <a:pt x="2647" y="9326"/>
                        <a:pt x="2836" y="9168"/>
                        <a:pt x="2836" y="8979"/>
                      </a:cubicBezTo>
                      <a:lnTo>
                        <a:pt x="2836" y="2520"/>
                      </a:lnTo>
                      <a:cubicBezTo>
                        <a:pt x="2836" y="2048"/>
                        <a:pt x="2521" y="1670"/>
                        <a:pt x="2112" y="1512"/>
                      </a:cubicBezTo>
                      <a:lnTo>
                        <a:pt x="2112" y="6112"/>
                      </a:lnTo>
                      <a:cubicBezTo>
                        <a:pt x="2112" y="6301"/>
                        <a:pt x="1954" y="6459"/>
                        <a:pt x="1765" y="6459"/>
                      </a:cubicBezTo>
                      <a:cubicBezTo>
                        <a:pt x="1576" y="6459"/>
                        <a:pt x="1387" y="6301"/>
                        <a:pt x="1387" y="6112"/>
                      </a:cubicBezTo>
                      <a:lnTo>
                        <a:pt x="1387" y="725"/>
                      </a:lnTo>
                      <a:cubicBezTo>
                        <a:pt x="1387" y="315"/>
                        <a:pt x="1040" y="0"/>
                        <a:pt x="694"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18" name="Google Shape;3948;p76">
                  <a:extLst>
                    <a:ext uri="{FF2B5EF4-FFF2-40B4-BE49-F238E27FC236}">
                      <a16:creationId xmlns:a16="http://schemas.microsoft.com/office/drawing/2014/main" id="{B95F1449-7846-80E9-FB50-996A121A7D53}"/>
                    </a:ext>
                  </a:extLst>
                </p:cNvPr>
                <p:cNvSpPr/>
                <p:nvPr/>
              </p:nvSpPr>
              <p:spPr>
                <a:xfrm>
                  <a:off x="-16794250" y="4059000"/>
                  <a:ext cx="70900" cy="232375"/>
                </a:xfrm>
                <a:custGeom>
                  <a:avLst/>
                  <a:gdLst/>
                  <a:ahLst/>
                  <a:cxnLst/>
                  <a:rect l="l" t="t" r="r" b="b"/>
                  <a:pathLst>
                    <a:path w="2836" h="9295" extrusionOk="0">
                      <a:moveTo>
                        <a:pt x="2111" y="1"/>
                      </a:moveTo>
                      <a:cubicBezTo>
                        <a:pt x="1733" y="1"/>
                        <a:pt x="1418" y="316"/>
                        <a:pt x="1418" y="725"/>
                      </a:cubicBezTo>
                      <a:lnTo>
                        <a:pt x="1418" y="6113"/>
                      </a:lnTo>
                      <a:cubicBezTo>
                        <a:pt x="1418" y="6302"/>
                        <a:pt x="1260" y="6459"/>
                        <a:pt x="1071" y="6459"/>
                      </a:cubicBezTo>
                      <a:cubicBezTo>
                        <a:pt x="851" y="6459"/>
                        <a:pt x="693" y="6302"/>
                        <a:pt x="693" y="6113"/>
                      </a:cubicBezTo>
                      <a:lnTo>
                        <a:pt x="693" y="1513"/>
                      </a:lnTo>
                      <a:cubicBezTo>
                        <a:pt x="284" y="1670"/>
                        <a:pt x="0" y="2048"/>
                        <a:pt x="0" y="2521"/>
                      </a:cubicBezTo>
                      <a:lnTo>
                        <a:pt x="0" y="8979"/>
                      </a:lnTo>
                      <a:cubicBezTo>
                        <a:pt x="0" y="9137"/>
                        <a:pt x="158" y="9295"/>
                        <a:pt x="347" y="9295"/>
                      </a:cubicBezTo>
                      <a:lnTo>
                        <a:pt x="2174" y="9295"/>
                      </a:lnTo>
                      <a:cubicBezTo>
                        <a:pt x="2080" y="8885"/>
                        <a:pt x="2111" y="8444"/>
                        <a:pt x="2363" y="8034"/>
                      </a:cubicBezTo>
                      <a:cubicBezTo>
                        <a:pt x="2489" y="7845"/>
                        <a:pt x="2647" y="7688"/>
                        <a:pt x="2836" y="7530"/>
                      </a:cubicBezTo>
                      <a:lnTo>
                        <a:pt x="2836" y="725"/>
                      </a:lnTo>
                      <a:cubicBezTo>
                        <a:pt x="2836" y="316"/>
                        <a:pt x="2489" y="1"/>
                        <a:pt x="2111" y="1"/>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grpSp>
        </p:grpSp>
      </p:grpSp>
      <p:grpSp>
        <p:nvGrpSpPr>
          <p:cNvPr id="6" name="Group 5">
            <a:extLst>
              <a:ext uri="{FF2B5EF4-FFF2-40B4-BE49-F238E27FC236}">
                <a16:creationId xmlns:a16="http://schemas.microsoft.com/office/drawing/2014/main" id="{26078384-FABF-AD34-7C4D-31FACE2C85F5}"/>
              </a:ext>
            </a:extLst>
          </p:cNvPr>
          <p:cNvGrpSpPr/>
          <p:nvPr/>
        </p:nvGrpSpPr>
        <p:grpSpPr>
          <a:xfrm>
            <a:off x="1037542" y="2285452"/>
            <a:ext cx="1697248" cy="864156"/>
            <a:chOff x="1037542" y="2285452"/>
            <a:chExt cx="1697248" cy="864156"/>
          </a:xfrm>
        </p:grpSpPr>
        <p:sp>
          <p:nvSpPr>
            <p:cNvPr id="36" name="Google Shape;2733;p59">
              <a:extLst>
                <a:ext uri="{FF2B5EF4-FFF2-40B4-BE49-F238E27FC236}">
                  <a16:creationId xmlns:a16="http://schemas.microsoft.com/office/drawing/2014/main" id="{946717C8-E67C-2DDE-16E8-0B545D1163CC}"/>
                </a:ext>
              </a:extLst>
            </p:cNvPr>
            <p:cNvSpPr/>
            <p:nvPr/>
          </p:nvSpPr>
          <p:spPr>
            <a:xfrm>
              <a:off x="1628207" y="2285452"/>
              <a:ext cx="515916" cy="515916"/>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nvGrpSpPr>
            <p:cNvPr id="5" name="Group 4">
              <a:extLst>
                <a:ext uri="{FF2B5EF4-FFF2-40B4-BE49-F238E27FC236}">
                  <a16:creationId xmlns:a16="http://schemas.microsoft.com/office/drawing/2014/main" id="{81389A62-6C1A-1340-3581-9A7062C5B6A2}"/>
                </a:ext>
              </a:extLst>
            </p:cNvPr>
            <p:cNvGrpSpPr/>
            <p:nvPr/>
          </p:nvGrpSpPr>
          <p:grpSpPr>
            <a:xfrm>
              <a:off x="1037542" y="2347684"/>
              <a:ext cx="1697248" cy="801924"/>
              <a:chOff x="1037542" y="2347684"/>
              <a:chExt cx="1697248" cy="801924"/>
            </a:xfrm>
          </p:grpSpPr>
          <p:sp>
            <p:nvSpPr>
              <p:cNvPr id="25" name="Google Shape;2721;p59">
                <a:hlinkClick r:id="" action="ppaction://hlinkshowjump?jump=nextslide"/>
                <a:extLst>
                  <a:ext uri="{FF2B5EF4-FFF2-40B4-BE49-F238E27FC236}">
                    <a16:creationId xmlns:a16="http://schemas.microsoft.com/office/drawing/2014/main" id="{59061FB9-26F9-4AF6-B54D-F1F28314F665}"/>
                  </a:ext>
                </a:extLst>
              </p:cNvPr>
              <p:cNvSpPr txBox="1">
                <a:spLocks/>
              </p:cNvSpPr>
              <p:nvPr/>
            </p:nvSpPr>
            <p:spPr>
              <a:xfrm>
                <a:off x="1037542" y="2921688"/>
                <a:ext cx="1697248" cy="22792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Garam Mineral</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119" name="Google Shape;3949;p76">
                <a:extLst>
                  <a:ext uri="{FF2B5EF4-FFF2-40B4-BE49-F238E27FC236}">
                    <a16:creationId xmlns:a16="http://schemas.microsoft.com/office/drawing/2014/main" id="{F9B3B242-372E-A770-B5BD-CA2E07344A31}"/>
                  </a:ext>
                </a:extLst>
              </p:cNvPr>
              <p:cNvGrpSpPr/>
              <p:nvPr/>
            </p:nvGrpSpPr>
            <p:grpSpPr>
              <a:xfrm>
                <a:off x="1722119" y="2347684"/>
                <a:ext cx="344303" cy="342553"/>
                <a:chOff x="-16419350" y="4058200"/>
                <a:chExt cx="304825" cy="303275"/>
              </a:xfrm>
              <a:solidFill>
                <a:srgbClr val="3D6D70"/>
              </a:solidFill>
            </p:grpSpPr>
            <p:sp>
              <p:nvSpPr>
                <p:cNvPr id="120" name="Google Shape;3950;p76">
                  <a:extLst>
                    <a:ext uri="{FF2B5EF4-FFF2-40B4-BE49-F238E27FC236}">
                      <a16:creationId xmlns:a16="http://schemas.microsoft.com/office/drawing/2014/main" id="{2FF2227D-C4B2-6A23-21DC-3F14C895D361}"/>
                    </a:ext>
                  </a:extLst>
                </p:cNvPr>
                <p:cNvSpPr/>
                <p:nvPr/>
              </p:nvSpPr>
              <p:spPr>
                <a:xfrm>
                  <a:off x="-16347675" y="4202350"/>
                  <a:ext cx="18150" cy="17350"/>
                </a:xfrm>
                <a:custGeom>
                  <a:avLst/>
                  <a:gdLst/>
                  <a:ahLst/>
                  <a:cxnLst/>
                  <a:rect l="l" t="t" r="r" b="b"/>
                  <a:pathLst>
                    <a:path w="726" h="694" extrusionOk="0">
                      <a:moveTo>
                        <a:pt x="379" y="0"/>
                      </a:moveTo>
                      <a:cubicBezTo>
                        <a:pt x="158" y="0"/>
                        <a:pt x="1" y="158"/>
                        <a:pt x="1" y="347"/>
                      </a:cubicBezTo>
                      <a:cubicBezTo>
                        <a:pt x="1" y="536"/>
                        <a:pt x="158" y="694"/>
                        <a:pt x="379" y="694"/>
                      </a:cubicBezTo>
                      <a:cubicBezTo>
                        <a:pt x="568" y="694"/>
                        <a:pt x="725" y="536"/>
                        <a:pt x="725" y="347"/>
                      </a:cubicBezTo>
                      <a:cubicBezTo>
                        <a:pt x="725" y="158"/>
                        <a:pt x="568" y="0"/>
                        <a:pt x="379"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21" name="Google Shape;3951;p76">
                  <a:extLst>
                    <a:ext uri="{FF2B5EF4-FFF2-40B4-BE49-F238E27FC236}">
                      <a16:creationId xmlns:a16="http://schemas.microsoft.com/office/drawing/2014/main" id="{F80CB248-51A1-9828-F584-245EEE15FF25}"/>
                    </a:ext>
                  </a:extLst>
                </p:cNvPr>
                <p:cNvSpPr/>
                <p:nvPr/>
              </p:nvSpPr>
              <p:spPr>
                <a:xfrm>
                  <a:off x="-16400450" y="4166900"/>
                  <a:ext cx="35475" cy="35475"/>
                </a:xfrm>
                <a:custGeom>
                  <a:avLst/>
                  <a:gdLst/>
                  <a:ahLst/>
                  <a:cxnLst/>
                  <a:rect l="l" t="t" r="r" b="b"/>
                  <a:pathLst>
                    <a:path w="1419" h="1419" extrusionOk="0">
                      <a:moveTo>
                        <a:pt x="694" y="1"/>
                      </a:moveTo>
                      <a:cubicBezTo>
                        <a:pt x="316" y="1"/>
                        <a:pt x="1" y="316"/>
                        <a:pt x="1" y="694"/>
                      </a:cubicBezTo>
                      <a:cubicBezTo>
                        <a:pt x="1" y="1103"/>
                        <a:pt x="316" y="1418"/>
                        <a:pt x="694" y="1418"/>
                      </a:cubicBezTo>
                      <a:cubicBezTo>
                        <a:pt x="1103" y="1418"/>
                        <a:pt x="1418" y="1103"/>
                        <a:pt x="1418" y="694"/>
                      </a:cubicBezTo>
                      <a:cubicBezTo>
                        <a:pt x="1418" y="316"/>
                        <a:pt x="1103" y="1"/>
                        <a:pt x="694" y="1"/>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22" name="Google Shape;3952;p76">
                  <a:extLst>
                    <a:ext uri="{FF2B5EF4-FFF2-40B4-BE49-F238E27FC236}">
                      <a16:creationId xmlns:a16="http://schemas.microsoft.com/office/drawing/2014/main" id="{E22D8B92-373E-E87B-1409-1BFFA3C528DB}"/>
                    </a:ext>
                  </a:extLst>
                </p:cNvPr>
                <p:cNvSpPr/>
                <p:nvPr/>
              </p:nvSpPr>
              <p:spPr>
                <a:xfrm>
                  <a:off x="-16389425" y="4058200"/>
                  <a:ext cx="220575" cy="106950"/>
                </a:xfrm>
                <a:custGeom>
                  <a:avLst/>
                  <a:gdLst/>
                  <a:ahLst/>
                  <a:cxnLst/>
                  <a:rect l="l" t="t" r="r" b="b"/>
                  <a:pathLst>
                    <a:path w="8823" h="4278" extrusionOk="0">
                      <a:moveTo>
                        <a:pt x="6621" y="0"/>
                      </a:moveTo>
                      <a:cubicBezTo>
                        <a:pt x="6312" y="0"/>
                        <a:pt x="6008" y="97"/>
                        <a:pt x="5766" y="285"/>
                      </a:cubicBezTo>
                      <a:cubicBezTo>
                        <a:pt x="5703" y="348"/>
                        <a:pt x="5609" y="411"/>
                        <a:pt x="5546" y="474"/>
                      </a:cubicBezTo>
                      <a:cubicBezTo>
                        <a:pt x="5451" y="411"/>
                        <a:pt x="5388" y="316"/>
                        <a:pt x="5294" y="285"/>
                      </a:cubicBezTo>
                      <a:cubicBezTo>
                        <a:pt x="5057" y="111"/>
                        <a:pt x="4758" y="25"/>
                        <a:pt x="4459" y="25"/>
                      </a:cubicBezTo>
                      <a:cubicBezTo>
                        <a:pt x="4159" y="25"/>
                        <a:pt x="3860" y="111"/>
                        <a:pt x="3624" y="285"/>
                      </a:cubicBezTo>
                      <a:cubicBezTo>
                        <a:pt x="3529" y="348"/>
                        <a:pt x="3466" y="411"/>
                        <a:pt x="3372" y="474"/>
                      </a:cubicBezTo>
                      <a:cubicBezTo>
                        <a:pt x="3309" y="411"/>
                        <a:pt x="3214" y="316"/>
                        <a:pt x="3151" y="285"/>
                      </a:cubicBezTo>
                      <a:cubicBezTo>
                        <a:pt x="2915" y="101"/>
                        <a:pt x="2618" y="10"/>
                        <a:pt x="2316" y="10"/>
                      </a:cubicBezTo>
                      <a:cubicBezTo>
                        <a:pt x="1894" y="10"/>
                        <a:pt x="1460" y="188"/>
                        <a:pt x="1166" y="537"/>
                      </a:cubicBezTo>
                      <a:cubicBezTo>
                        <a:pt x="1103" y="631"/>
                        <a:pt x="1072" y="757"/>
                        <a:pt x="977" y="820"/>
                      </a:cubicBezTo>
                      <a:cubicBezTo>
                        <a:pt x="1" y="1356"/>
                        <a:pt x="1" y="2931"/>
                        <a:pt x="1103" y="3435"/>
                      </a:cubicBezTo>
                      <a:cubicBezTo>
                        <a:pt x="1166" y="3624"/>
                        <a:pt x="1356" y="3876"/>
                        <a:pt x="1513" y="3971"/>
                      </a:cubicBezTo>
                      <a:cubicBezTo>
                        <a:pt x="1781" y="4144"/>
                        <a:pt x="2088" y="4231"/>
                        <a:pt x="2387" y="4231"/>
                      </a:cubicBezTo>
                      <a:cubicBezTo>
                        <a:pt x="2687" y="4231"/>
                        <a:pt x="2978" y="4144"/>
                        <a:pt x="3214" y="3971"/>
                      </a:cubicBezTo>
                      <a:cubicBezTo>
                        <a:pt x="3277" y="3939"/>
                        <a:pt x="3356" y="3923"/>
                        <a:pt x="3435" y="3923"/>
                      </a:cubicBezTo>
                      <a:cubicBezTo>
                        <a:pt x="3514" y="3923"/>
                        <a:pt x="3592" y="3939"/>
                        <a:pt x="3655" y="3971"/>
                      </a:cubicBezTo>
                      <a:cubicBezTo>
                        <a:pt x="3907" y="4175"/>
                        <a:pt x="4215" y="4278"/>
                        <a:pt x="4518" y="4278"/>
                      </a:cubicBezTo>
                      <a:cubicBezTo>
                        <a:pt x="4821" y="4278"/>
                        <a:pt x="5120" y="4175"/>
                        <a:pt x="5357" y="3971"/>
                      </a:cubicBezTo>
                      <a:cubicBezTo>
                        <a:pt x="5404" y="3939"/>
                        <a:pt x="5483" y="3923"/>
                        <a:pt x="5561" y="3923"/>
                      </a:cubicBezTo>
                      <a:cubicBezTo>
                        <a:pt x="5640" y="3923"/>
                        <a:pt x="5719" y="3939"/>
                        <a:pt x="5766" y="3971"/>
                      </a:cubicBezTo>
                      <a:cubicBezTo>
                        <a:pt x="6018" y="4166"/>
                        <a:pt x="6312" y="4256"/>
                        <a:pt x="6604" y="4256"/>
                      </a:cubicBezTo>
                      <a:cubicBezTo>
                        <a:pt x="7114" y="4256"/>
                        <a:pt x="7616" y="3979"/>
                        <a:pt x="7877" y="3498"/>
                      </a:cubicBezTo>
                      <a:cubicBezTo>
                        <a:pt x="7909" y="3435"/>
                        <a:pt x="7940" y="3404"/>
                        <a:pt x="8035" y="3341"/>
                      </a:cubicBezTo>
                      <a:cubicBezTo>
                        <a:pt x="8507" y="3120"/>
                        <a:pt x="8822" y="2616"/>
                        <a:pt x="8728" y="1986"/>
                      </a:cubicBezTo>
                      <a:cubicBezTo>
                        <a:pt x="8696" y="1576"/>
                        <a:pt x="8507" y="1198"/>
                        <a:pt x="8129" y="946"/>
                      </a:cubicBezTo>
                      <a:cubicBezTo>
                        <a:pt x="8066" y="915"/>
                        <a:pt x="8035" y="883"/>
                        <a:pt x="7940" y="820"/>
                      </a:cubicBezTo>
                      <a:cubicBezTo>
                        <a:pt x="7909" y="694"/>
                        <a:pt x="7814" y="631"/>
                        <a:pt x="7751" y="537"/>
                      </a:cubicBezTo>
                      <a:cubicBezTo>
                        <a:pt x="7462" y="175"/>
                        <a:pt x="7038" y="0"/>
                        <a:pt x="6621"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23" name="Google Shape;3953;p76">
                  <a:extLst>
                    <a:ext uri="{FF2B5EF4-FFF2-40B4-BE49-F238E27FC236}">
                      <a16:creationId xmlns:a16="http://schemas.microsoft.com/office/drawing/2014/main" id="{2ACBB424-69EF-219F-847B-41A420DC296D}"/>
                    </a:ext>
                  </a:extLst>
                </p:cNvPr>
                <p:cNvSpPr/>
                <p:nvPr/>
              </p:nvSpPr>
              <p:spPr>
                <a:xfrm>
                  <a:off x="-16298850" y="4178725"/>
                  <a:ext cx="41000" cy="47275"/>
                </a:xfrm>
                <a:custGeom>
                  <a:avLst/>
                  <a:gdLst/>
                  <a:ahLst/>
                  <a:cxnLst/>
                  <a:rect l="l" t="t" r="r" b="b"/>
                  <a:pathLst>
                    <a:path w="1640" h="1891" extrusionOk="0">
                      <a:moveTo>
                        <a:pt x="1" y="0"/>
                      </a:moveTo>
                      <a:cubicBezTo>
                        <a:pt x="158" y="252"/>
                        <a:pt x="221" y="630"/>
                        <a:pt x="221" y="945"/>
                      </a:cubicBezTo>
                      <a:cubicBezTo>
                        <a:pt x="221" y="1292"/>
                        <a:pt x="158" y="1607"/>
                        <a:pt x="1" y="1891"/>
                      </a:cubicBezTo>
                      <a:cubicBezTo>
                        <a:pt x="473" y="1733"/>
                        <a:pt x="946" y="1670"/>
                        <a:pt x="1419" y="1670"/>
                      </a:cubicBezTo>
                      <a:cubicBezTo>
                        <a:pt x="1576" y="1450"/>
                        <a:pt x="1639" y="1197"/>
                        <a:pt x="1639" y="945"/>
                      </a:cubicBezTo>
                      <a:cubicBezTo>
                        <a:pt x="1639" y="662"/>
                        <a:pt x="1576" y="378"/>
                        <a:pt x="1419" y="158"/>
                      </a:cubicBezTo>
                      <a:cubicBezTo>
                        <a:pt x="1272" y="187"/>
                        <a:pt x="1120" y="201"/>
                        <a:pt x="967" y="201"/>
                      </a:cubicBezTo>
                      <a:cubicBezTo>
                        <a:pt x="626" y="201"/>
                        <a:pt x="284" y="131"/>
                        <a:pt x="1"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24" name="Google Shape;3954;p76">
                  <a:extLst>
                    <a:ext uri="{FF2B5EF4-FFF2-40B4-BE49-F238E27FC236}">
                      <a16:creationId xmlns:a16="http://schemas.microsoft.com/office/drawing/2014/main" id="{760E9DCA-8555-D979-472D-9D7FF73DE7DD}"/>
                    </a:ext>
                  </a:extLst>
                </p:cNvPr>
                <p:cNvSpPr/>
                <p:nvPr/>
              </p:nvSpPr>
              <p:spPr>
                <a:xfrm>
                  <a:off x="-16246075" y="4178725"/>
                  <a:ext cx="41775" cy="55150"/>
                </a:xfrm>
                <a:custGeom>
                  <a:avLst/>
                  <a:gdLst/>
                  <a:ahLst/>
                  <a:cxnLst/>
                  <a:rect l="l" t="t" r="r" b="b"/>
                  <a:pathLst>
                    <a:path w="1671" h="2206" extrusionOk="0">
                      <a:moveTo>
                        <a:pt x="1" y="0"/>
                      </a:moveTo>
                      <a:lnTo>
                        <a:pt x="1" y="0"/>
                      </a:lnTo>
                      <a:cubicBezTo>
                        <a:pt x="158" y="252"/>
                        <a:pt x="253" y="630"/>
                        <a:pt x="253" y="945"/>
                      </a:cubicBezTo>
                      <a:cubicBezTo>
                        <a:pt x="253" y="1197"/>
                        <a:pt x="190" y="1481"/>
                        <a:pt x="95" y="1765"/>
                      </a:cubicBezTo>
                      <a:cubicBezTo>
                        <a:pt x="505" y="1828"/>
                        <a:pt x="914" y="1954"/>
                        <a:pt x="1292" y="2206"/>
                      </a:cubicBezTo>
                      <a:cubicBezTo>
                        <a:pt x="1576" y="1891"/>
                        <a:pt x="1670" y="1355"/>
                        <a:pt x="1670" y="945"/>
                      </a:cubicBezTo>
                      <a:cubicBezTo>
                        <a:pt x="1670" y="662"/>
                        <a:pt x="1576" y="378"/>
                        <a:pt x="1418" y="158"/>
                      </a:cubicBezTo>
                      <a:cubicBezTo>
                        <a:pt x="1261" y="189"/>
                        <a:pt x="1103" y="221"/>
                        <a:pt x="946" y="221"/>
                      </a:cubicBezTo>
                      <a:cubicBezTo>
                        <a:pt x="631" y="221"/>
                        <a:pt x="316" y="158"/>
                        <a:pt x="1" y="0"/>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25" name="Google Shape;3955;p76">
                  <a:extLst>
                    <a:ext uri="{FF2B5EF4-FFF2-40B4-BE49-F238E27FC236}">
                      <a16:creationId xmlns:a16="http://schemas.microsoft.com/office/drawing/2014/main" id="{EB6BCE9C-8B5A-02CC-6E2C-5C032D502D18}"/>
                    </a:ext>
                  </a:extLst>
                </p:cNvPr>
                <p:cNvSpPr/>
                <p:nvPr/>
              </p:nvSpPr>
              <p:spPr>
                <a:xfrm>
                  <a:off x="-16419350" y="4122000"/>
                  <a:ext cx="304050" cy="188725"/>
                </a:xfrm>
                <a:custGeom>
                  <a:avLst/>
                  <a:gdLst/>
                  <a:ahLst/>
                  <a:cxnLst/>
                  <a:rect l="l" t="t" r="r" b="b"/>
                  <a:pathLst>
                    <a:path w="12162" h="7549" extrusionOk="0">
                      <a:moveTo>
                        <a:pt x="10712" y="1"/>
                      </a:moveTo>
                      <a:cubicBezTo>
                        <a:pt x="10586" y="600"/>
                        <a:pt x="10271" y="1135"/>
                        <a:pt x="9736" y="1450"/>
                      </a:cubicBezTo>
                      <a:cubicBezTo>
                        <a:pt x="9578" y="1734"/>
                        <a:pt x="9326" y="1986"/>
                        <a:pt x="9074" y="2143"/>
                      </a:cubicBezTo>
                      <a:cubicBezTo>
                        <a:pt x="9263" y="2458"/>
                        <a:pt x="9326" y="2805"/>
                        <a:pt x="9326" y="3183"/>
                      </a:cubicBezTo>
                      <a:cubicBezTo>
                        <a:pt x="9326" y="4065"/>
                        <a:pt x="9011" y="4821"/>
                        <a:pt x="8507" y="5168"/>
                      </a:cubicBezTo>
                      <a:cubicBezTo>
                        <a:pt x="8444" y="5199"/>
                        <a:pt x="8373" y="5215"/>
                        <a:pt x="8306" y="5215"/>
                      </a:cubicBezTo>
                      <a:cubicBezTo>
                        <a:pt x="8239" y="5215"/>
                        <a:pt x="8176" y="5199"/>
                        <a:pt x="8129" y="5168"/>
                      </a:cubicBezTo>
                      <a:cubicBezTo>
                        <a:pt x="7515" y="4805"/>
                        <a:pt x="6814" y="4624"/>
                        <a:pt x="6124" y="4624"/>
                      </a:cubicBezTo>
                      <a:cubicBezTo>
                        <a:pt x="5435" y="4624"/>
                        <a:pt x="4758" y="4805"/>
                        <a:pt x="4191" y="5168"/>
                      </a:cubicBezTo>
                      <a:cubicBezTo>
                        <a:pt x="4134" y="5213"/>
                        <a:pt x="4077" y="5230"/>
                        <a:pt x="4022" y="5230"/>
                      </a:cubicBezTo>
                      <a:cubicBezTo>
                        <a:pt x="3924" y="5230"/>
                        <a:pt x="3830" y="5177"/>
                        <a:pt x="3750" y="5136"/>
                      </a:cubicBezTo>
                      <a:cubicBezTo>
                        <a:pt x="3163" y="4757"/>
                        <a:pt x="2501" y="4557"/>
                        <a:pt x="1831" y="4557"/>
                      </a:cubicBezTo>
                      <a:cubicBezTo>
                        <a:pt x="1277" y="4557"/>
                        <a:pt x="717" y="4694"/>
                        <a:pt x="190" y="4979"/>
                      </a:cubicBezTo>
                      <a:cubicBezTo>
                        <a:pt x="95" y="5042"/>
                        <a:pt x="1" y="5168"/>
                        <a:pt x="1" y="5294"/>
                      </a:cubicBezTo>
                      <a:lnTo>
                        <a:pt x="1" y="7436"/>
                      </a:lnTo>
                      <a:cubicBezTo>
                        <a:pt x="316" y="7405"/>
                        <a:pt x="725" y="7247"/>
                        <a:pt x="977" y="7027"/>
                      </a:cubicBezTo>
                      <a:cubicBezTo>
                        <a:pt x="1240" y="6826"/>
                        <a:pt x="1533" y="6723"/>
                        <a:pt x="1823" y="6723"/>
                      </a:cubicBezTo>
                      <a:cubicBezTo>
                        <a:pt x="2124" y="6723"/>
                        <a:pt x="2422" y="6833"/>
                        <a:pt x="2679" y="7058"/>
                      </a:cubicBezTo>
                      <a:cubicBezTo>
                        <a:pt x="3072" y="7373"/>
                        <a:pt x="3529" y="7531"/>
                        <a:pt x="3986" y="7531"/>
                      </a:cubicBezTo>
                      <a:cubicBezTo>
                        <a:pt x="4443" y="7531"/>
                        <a:pt x="4900" y="7373"/>
                        <a:pt x="5293" y="7058"/>
                      </a:cubicBezTo>
                      <a:cubicBezTo>
                        <a:pt x="5545" y="6869"/>
                        <a:pt x="5837" y="6775"/>
                        <a:pt x="6128" y="6775"/>
                      </a:cubicBezTo>
                      <a:cubicBezTo>
                        <a:pt x="6420" y="6775"/>
                        <a:pt x="6711" y="6869"/>
                        <a:pt x="6963" y="7058"/>
                      </a:cubicBezTo>
                      <a:cubicBezTo>
                        <a:pt x="7474" y="7358"/>
                        <a:pt x="7985" y="7549"/>
                        <a:pt x="8524" y="7549"/>
                      </a:cubicBezTo>
                      <a:cubicBezTo>
                        <a:pt x="8948" y="7549"/>
                        <a:pt x="9390" y="7430"/>
                        <a:pt x="9862" y="7153"/>
                      </a:cubicBezTo>
                      <a:cubicBezTo>
                        <a:pt x="11153" y="6428"/>
                        <a:pt x="12162" y="4821"/>
                        <a:pt x="12162" y="3151"/>
                      </a:cubicBezTo>
                      <a:cubicBezTo>
                        <a:pt x="12162" y="1923"/>
                        <a:pt x="11626" y="789"/>
                        <a:pt x="10712" y="1"/>
                      </a:cubicBez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26" name="Google Shape;3956;p76">
                  <a:extLst>
                    <a:ext uri="{FF2B5EF4-FFF2-40B4-BE49-F238E27FC236}">
                      <a16:creationId xmlns:a16="http://schemas.microsoft.com/office/drawing/2014/main" id="{F1751181-0597-AA6A-A7F2-9EB460DF6B34}"/>
                    </a:ext>
                  </a:extLst>
                </p:cNvPr>
                <p:cNvSpPr/>
                <p:nvPr/>
              </p:nvSpPr>
              <p:spPr>
                <a:xfrm>
                  <a:off x="-16419350" y="4263775"/>
                  <a:ext cx="304825" cy="97700"/>
                </a:xfrm>
                <a:custGeom>
                  <a:avLst/>
                  <a:gdLst/>
                  <a:ahLst/>
                  <a:cxnLst/>
                  <a:rect l="l" t="t" r="r" b="b"/>
                  <a:pathLst>
                    <a:path w="12193" h="3908" extrusionOk="0">
                      <a:moveTo>
                        <a:pt x="12193" y="1"/>
                      </a:moveTo>
                      <a:cubicBezTo>
                        <a:pt x="11689" y="914"/>
                        <a:pt x="10996" y="1639"/>
                        <a:pt x="10208" y="2112"/>
                      </a:cubicBezTo>
                      <a:cubicBezTo>
                        <a:pt x="9626" y="2424"/>
                        <a:pt x="9064" y="2570"/>
                        <a:pt x="8515" y="2570"/>
                      </a:cubicBezTo>
                      <a:cubicBezTo>
                        <a:pt x="7845" y="2570"/>
                        <a:pt x="7194" y="2352"/>
                        <a:pt x="6554" y="1954"/>
                      </a:cubicBezTo>
                      <a:cubicBezTo>
                        <a:pt x="6402" y="1819"/>
                        <a:pt x="6241" y="1756"/>
                        <a:pt x="6085" y="1756"/>
                      </a:cubicBezTo>
                      <a:cubicBezTo>
                        <a:pt x="5951" y="1756"/>
                        <a:pt x="5820" y="1803"/>
                        <a:pt x="5703" y="1891"/>
                      </a:cubicBezTo>
                      <a:cubicBezTo>
                        <a:pt x="5199" y="2316"/>
                        <a:pt x="4592" y="2529"/>
                        <a:pt x="3986" y="2529"/>
                      </a:cubicBezTo>
                      <a:cubicBezTo>
                        <a:pt x="3380" y="2529"/>
                        <a:pt x="2773" y="2316"/>
                        <a:pt x="2269" y="1891"/>
                      </a:cubicBezTo>
                      <a:cubicBezTo>
                        <a:pt x="2143" y="1797"/>
                        <a:pt x="2001" y="1749"/>
                        <a:pt x="1863" y="1749"/>
                      </a:cubicBezTo>
                      <a:cubicBezTo>
                        <a:pt x="1725" y="1749"/>
                        <a:pt x="1592" y="1797"/>
                        <a:pt x="1481" y="1891"/>
                      </a:cubicBezTo>
                      <a:cubicBezTo>
                        <a:pt x="1040" y="2269"/>
                        <a:pt x="505" y="2427"/>
                        <a:pt x="1" y="2490"/>
                      </a:cubicBezTo>
                      <a:lnTo>
                        <a:pt x="1" y="3561"/>
                      </a:lnTo>
                      <a:cubicBezTo>
                        <a:pt x="1" y="3750"/>
                        <a:pt x="158" y="3907"/>
                        <a:pt x="379" y="3907"/>
                      </a:cubicBezTo>
                      <a:lnTo>
                        <a:pt x="11815" y="3907"/>
                      </a:lnTo>
                      <a:cubicBezTo>
                        <a:pt x="12004" y="3907"/>
                        <a:pt x="12193" y="3750"/>
                        <a:pt x="12193" y="3561"/>
                      </a:cubicBezTo>
                      <a:lnTo>
                        <a:pt x="12193" y="1"/>
                      </a:lnTo>
                      <a:close/>
                    </a:path>
                  </a:pathLst>
                </a:custGeom>
                <a:grpFill/>
                <a:ln>
                  <a:noFill/>
                </a:ln>
              </p:spPr>
              <p:txBody>
                <a:bodyPr spcFirstLastPara="1" wrap="square" lIns="91425" tIns="91425" rIns="91425" bIns="91425" anchor="ctr" anchorCtr="0">
                  <a:noAutofit/>
                </a:bodyPr>
                <a:lstStyle/>
                <a:p>
                  <a:pPr defTabSz="914355">
                    <a:buClr>
                      <a:srgbClr val="000000"/>
                    </a:buClr>
                  </a:pPr>
                  <a:endParaRPr sz="1600" kern="0" dirty="0">
                    <a:solidFill>
                      <a:srgbClr val="000000"/>
                    </a:solidFill>
                    <a:latin typeface="PT Sans" panose="020B0503020203020204" pitchFamily="34" charset="0"/>
                    <a:cs typeface="Calibri" panose="020F0502020204030204" pitchFamily="34" charset="0"/>
                    <a:sym typeface="Arial"/>
                  </a:endParaRPr>
                </a:p>
              </p:txBody>
            </p:sp>
          </p:grpSp>
        </p:grpSp>
      </p:grpSp>
      <p:grpSp>
        <p:nvGrpSpPr>
          <p:cNvPr id="4" name="Group 3">
            <a:extLst>
              <a:ext uri="{FF2B5EF4-FFF2-40B4-BE49-F238E27FC236}">
                <a16:creationId xmlns:a16="http://schemas.microsoft.com/office/drawing/2014/main" id="{E57DEE3D-B75D-61CB-6C63-23CBCD043C73}"/>
              </a:ext>
            </a:extLst>
          </p:cNvPr>
          <p:cNvGrpSpPr/>
          <p:nvPr/>
        </p:nvGrpSpPr>
        <p:grpSpPr>
          <a:xfrm>
            <a:off x="6450703" y="1198842"/>
            <a:ext cx="1365865" cy="880041"/>
            <a:chOff x="6450703" y="1198842"/>
            <a:chExt cx="1365865" cy="880041"/>
          </a:xfrm>
        </p:grpSpPr>
        <p:sp>
          <p:nvSpPr>
            <p:cNvPr id="29" name="Google Shape;2726;p59">
              <a:hlinkClick r:id="rId3" action="ppaction://hlinksldjump"/>
              <a:extLst>
                <a:ext uri="{FF2B5EF4-FFF2-40B4-BE49-F238E27FC236}">
                  <a16:creationId xmlns:a16="http://schemas.microsoft.com/office/drawing/2014/main" id="{06AD03EE-F084-63DF-4BAE-EB7A16C49503}"/>
                </a:ext>
              </a:extLst>
            </p:cNvPr>
            <p:cNvSpPr txBox="1">
              <a:spLocks/>
            </p:cNvSpPr>
            <p:nvPr/>
          </p:nvSpPr>
          <p:spPr>
            <a:xfrm>
              <a:off x="6450703" y="1798678"/>
              <a:ext cx="1365865" cy="28020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Tanah</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146" name="Group 145">
              <a:extLst>
                <a:ext uri="{FF2B5EF4-FFF2-40B4-BE49-F238E27FC236}">
                  <a16:creationId xmlns:a16="http://schemas.microsoft.com/office/drawing/2014/main" id="{84DFB091-F54A-E8BD-7BA6-10E45981FD59}"/>
                </a:ext>
              </a:extLst>
            </p:cNvPr>
            <p:cNvGrpSpPr/>
            <p:nvPr/>
          </p:nvGrpSpPr>
          <p:grpSpPr>
            <a:xfrm>
              <a:off x="6875675" y="1198842"/>
              <a:ext cx="515916" cy="515916"/>
              <a:chOff x="6691764" y="1225693"/>
              <a:chExt cx="675000" cy="675000"/>
            </a:xfrm>
          </p:grpSpPr>
          <p:sp>
            <p:nvSpPr>
              <p:cNvPr id="35" name="Google Shape;2732;p59">
                <a:extLst>
                  <a:ext uri="{FF2B5EF4-FFF2-40B4-BE49-F238E27FC236}">
                    <a16:creationId xmlns:a16="http://schemas.microsoft.com/office/drawing/2014/main" id="{CECDE004-1E20-2FED-6D3E-88D0B188CB23}"/>
                  </a:ext>
                </a:extLst>
              </p:cNvPr>
              <p:cNvSpPr/>
              <p:nvPr/>
            </p:nvSpPr>
            <p:spPr>
              <a:xfrm>
                <a:off x="6691764" y="1225693"/>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pic>
            <p:nvPicPr>
              <p:cNvPr id="129" name="Graphic 128" descr="Plant with solid fill">
                <a:extLst>
                  <a:ext uri="{FF2B5EF4-FFF2-40B4-BE49-F238E27FC236}">
                    <a16:creationId xmlns:a16="http://schemas.microsoft.com/office/drawing/2014/main" id="{878CA884-DE4D-64E5-2A86-5B86D738B5C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6761919" y="1295848"/>
                <a:ext cx="534690" cy="534690"/>
              </a:xfrm>
              <a:prstGeom prst="rect">
                <a:avLst/>
              </a:prstGeom>
            </p:spPr>
          </p:pic>
        </p:grpSp>
      </p:grpSp>
      <p:grpSp>
        <p:nvGrpSpPr>
          <p:cNvPr id="7" name="Group 6">
            <a:extLst>
              <a:ext uri="{FF2B5EF4-FFF2-40B4-BE49-F238E27FC236}">
                <a16:creationId xmlns:a16="http://schemas.microsoft.com/office/drawing/2014/main" id="{2CF4EDE2-73D6-A095-8A35-6E080B44E969}"/>
              </a:ext>
            </a:extLst>
          </p:cNvPr>
          <p:cNvGrpSpPr/>
          <p:nvPr/>
        </p:nvGrpSpPr>
        <p:grpSpPr>
          <a:xfrm>
            <a:off x="1037541" y="3355469"/>
            <a:ext cx="1697248" cy="866708"/>
            <a:chOff x="1037541" y="3355469"/>
            <a:chExt cx="1697248" cy="866708"/>
          </a:xfrm>
        </p:grpSpPr>
        <p:sp>
          <p:nvSpPr>
            <p:cNvPr id="80" name="Google Shape;2721;p59">
              <a:hlinkClick r:id="rId4" action="ppaction://hlinksldjump"/>
              <a:extLst>
                <a:ext uri="{FF2B5EF4-FFF2-40B4-BE49-F238E27FC236}">
                  <a16:creationId xmlns:a16="http://schemas.microsoft.com/office/drawing/2014/main" id="{0AFBD411-B00B-BE7A-AEFC-A6BFCBA48654}"/>
                </a:ext>
              </a:extLst>
            </p:cNvPr>
            <p:cNvSpPr txBox="1">
              <a:spLocks/>
            </p:cNvSpPr>
            <p:nvPr/>
          </p:nvSpPr>
          <p:spPr>
            <a:xfrm>
              <a:off x="1037541" y="3994257"/>
              <a:ext cx="1697248" cy="22792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Kelembapan</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144" name="Group 143">
              <a:extLst>
                <a:ext uri="{FF2B5EF4-FFF2-40B4-BE49-F238E27FC236}">
                  <a16:creationId xmlns:a16="http://schemas.microsoft.com/office/drawing/2014/main" id="{9FAD5362-83AD-1344-D939-CF0E43B7F315}"/>
                </a:ext>
              </a:extLst>
            </p:cNvPr>
            <p:cNvGrpSpPr/>
            <p:nvPr/>
          </p:nvGrpSpPr>
          <p:grpSpPr>
            <a:xfrm>
              <a:off x="1628206" y="3355469"/>
              <a:ext cx="515916" cy="515916"/>
              <a:chOff x="1535212" y="3784345"/>
              <a:chExt cx="675000" cy="675000"/>
            </a:xfrm>
          </p:grpSpPr>
          <p:sp>
            <p:nvSpPr>
              <p:cNvPr id="82" name="Google Shape;2733;p59">
                <a:extLst>
                  <a:ext uri="{FF2B5EF4-FFF2-40B4-BE49-F238E27FC236}">
                    <a16:creationId xmlns:a16="http://schemas.microsoft.com/office/drawing/2014/main" id="{47C762B6-868C-4A78-8C90-CD0880345932}"/>
                  </a:ext>
                </a:extLst>
              </p:cNvPr>
              <p:cNvSpPr/>
              <p:nvPr/>
            </p:nvSpPr>
            <p:spPr>
              <a:xfrm>
                <a:off x="1535212" y="3784345"/>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nvGrpSpPr>
              <p:cNvPr id="131" name="Google Shape;1178;p65">
                <a:extLst>
                  <a:ext uri="{FF2B5EF4-FFF2-40B4-BE49-F238E27FC236}">
                    <a16:creationId xmlns:a16="http://schemas.microsoft.com/office/drawing/2014/main" id="{D22ED38E-0EF0-9B77-C4A9-D0DDA9DD79F0}"/>
                  </a:ext>
                </a:extLst>
              </p:cNvPr>
              <p:cNvGrpSpPr/>
              <p:nvPr/>
            </p:nvGrpSpPr>
            <p:grpSpPr>
              <a:xfrm>
                <a:off x="1659839" y="3927680"/>
                <a:ext cx="425747" cy="388330"/>
                <a:chOff x="3930350" y="2913000"/>
                <a:chExt cx="459125" cy="418775"/>
              </a:xfrm>
              <a:solidFill>
                <a:srgbClr val="3D6D70"/>
              </a:solidFill>
            </p:grpSpPr>
            <p:sp>
              <p:nvSpPr>
                <p:cNvPr id="132" name="Google Shape;1179;p65">
                  <a:extLst>
                    <a:ext uri="{FF2B5EF4-FFF2-40B4-BE49-F238E27FC236}">
                      <a16:creationId xmlns:a16="http://schemas.microsoft.com/office/drawing/2014/main" id="{F48F758E-2A0A-AE5F-338B-4FE948A31FFE}"/>
                    </a:ext>
                  </a:extLst>
                </p:cNvPr>
                <p:cNvSpPr/>
                <p:nvPr/>
              </p:nvSpPr>
              <p:spPr>
                <a:xfrm>
                  <a:off x="3930350" y="2973025"/>
                  <a:ext cx="94875" cy="243525"/>
                </a:xfrm>
                <a:custGeom>
                  <a:avLst/>
                  <a:gdLst/>
                  <a:ahLst/>
                  <a:cxnLst/>
                  <a:rect l="l" t="t" r="r" b="b"/>
                  <a:pathLst>
                    <a:path w="3795" h="9741" extrusionOk="0">
                      <a:moveTo>
                        <a:pt x="3147" y="1"/>
                      </a:moveTo>
                      <a:cubicBezTo>
                        <a:pt x="3065" y="1"/>
                        <a:pt x="2982" y="40"/>
                        <a:pt x="2928" y="136"/>
                      </a:cubicBezTo>
                      <a:cubicBezTo>
                        <a:pt x="2537" y="830"/>
                        <a:pt x="2321" y="1610"/>
                        <a:pt x="2299" y="2412"/>
                      </a:cubicBezTo>
                      <a:cubicBezTo>
                        <a:pt x="2277" y="2781"/>
                        <a:pt x="2299" y="3171"/>
                        <a:pt x="2386" y="3540"/>
                      </a:cubicBezTo>
                      <a:cubicBezTo>
                        <a:pt x="976" y="3930"/>
                        <a:pt x="1" y="5209"/>
                        <a:pt x="1" y="6662"/>
                      </a:cubicBezTo>
                      <a:lnTo>
                        <a:pt x="1" y="6683"/>
                      </a:lnTo>
                      <a:cubicBezTo>
                        <a:pt x="44" y="7507"/>
                        <a:pt x="369" y="8266"/>
                        <a:pt x="955" y="8830"/>
                      </a:cubicBezTo>
                      <a:cubicBezTo>
                        <a:pt x="1518" y="9415"/>
                        <a:pt x="2299" y="9740"/>
                        <a:pt x="3123" y="9740"/>
                      </a:cubicBezTo>
                      <a:lnTo>
                        <a:pt x="3513" y="9740"/>
                      </a:lnTo>
                      <a:cubicBezTo>
                        <a:pt x="3643" y="9740"/>
                        <a:pt x="3752" y="9632"/>
                        <a:pt x="3773" y="9502"/>
                      </a:cubicBezTo>
                      <a:cubicBezTo>
                        <a:pt x="3795" y="9350"/>
                        <a:pt x="3665" y="9198"/>
                        <a:pt x="3513" y="9198"/>
                      </a:cubicBezTo>
                      <a:lnTo>
                        <a:pt x="3101" y="9198"/>
                      </a:lnTo>
                      <a:cubicBezTo>
                        <a:pt x="2429" y="9198"/>
                        <a:pt x="1800" y="8938"/>
                        <a:pt x="1323" y="8461"/>
                      </a:cubicBezTo>
                      <a:cubicBezTo>
                        <a:pt x="846" y="7984"/>
                        <a:pt x="565" y="7334"/>
                        <a:pt x="543" y="6662"/>
                      </a:cubicBezTo>
                      <a:lnTo>
                        <a:pt x="543" y="6640"/>
                      </a:lnTo>
                      <a:cubicBezTo>
                        <a:pt x="543" y="5339"/>
                        <a:pt x="1475" y="4255"/>
                        <a:pt x="2754" y="4017"/>
                      </a:cubicBezTo>
                      <a:cubicBezTo>
                        <a:pt x="2863" y="3973"/>
                        <a:pt x="2949" y="3887"/>
                        <a:pt x="2971" y="3757"/>
                      </a:cubicBezTo>
                      <a:cubicBezTo>
                        <a:pt x="2971" y="3735"/>
                        <a:pt x="2971" y="3692"/>
                        <a:pt x="2971" y="3670"/>
                      </a:cubicBezTo>
                      <a:cubicBezTo>
                        <a:pt x="2863" y="3280"/>
                        <a:pt x="2819" y="2846"/>
                        <a:pt x="2819" y="2434"/>
                      </a:cubicBezTo>
                      <a:cubicBezTo>
                        <a:pt x="2841" y="1719"/>
                        <a:pt x="3036" y="1025"/>
                        <a:pt x="3383" y="396"/>
                      </a:cubicBezTo>
                      <a:cubicBezTo>
                        <a:pt x="3502" y="188"/>
                        <a:pt x="3326" y="1"/>
                        <a:pt x="3147" y="1"/>
                      </a:cubicBezTo>
                      <a:close/>
                    </a:path>
                  </a:pathLst>
                </a:custGeom>
                <a:grpFill/>
                <a:ln w="19050">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33" name="Google Shape;1180;p65">
                  <a:extLst>
                    <a:ext uri="{FF2B5EF4-FFF2-40B4-BE49-F238E27FC236}">
                      <a16:creationId xmlns:a16="http://schemas.microsoft.com/office/drawing/2014/main" id="{BDAEC68D-854A-8187-4AAA-2657B1D795BB}"/>
                    </a:ext>
                  </a:extLst>
                </p:cNvPr>
                <p:cNvSpPr/>
                <p:nvPr/>
              </p:nvSpPr>
              <p:spPr>
                <a:xfrm>
                  <a:off x="4018700" y="2913000"/>
                  <a:ext cx="370775" cy="303550"/>
                </a:xfrm>
                <a:custGeom>
                  <a:avLst/>
                  <a:gdLst/>
                  <a:ahLst/>
                  <a:cxnLst/>
                  <a:rect l="l" t="t" r="r" b="b"/>
                  <a:pathLst>
                    <a:path w="14831" h="12142" extrusionOk="0">
                      <a:moveTo>
                        <a:pt x="3708" y="0"/>
                      </a:moveTo>
                      <a:cubicBezTo>
                        <a:pt x="2342" y="0"/>
                        <a:pt x="1041" y="564"/>
                        <a:pt x="109" y="1561"/>
                      </a:cubicBezTo>
                      <a:cubicBezTo>
                        <a:pt x="1" y="1648"/>
                        <a:pt x="1" y="1800"/>
                        <a:pt x="66" y="1908"/>
                      </a:cubicBezTo>
                      <a:cubicBezTo>
                        <a:pt x="127" y="1982"/>
                        <a:pt x="217" y="2021"/>
                        <a:pt x="303" y="2021"/>
                      </a:cubicBezTo>
                      <a:cubicBezTo>
                        <a:pt x="368" y="2021"/>
                        <a:pt x="431" y="1998"/>
                        <a:pt x="478" y="1952"/>
                      </a:cubicBezTo>
                      <a:cubicBezTo>
                        <a:pt x="1323" y="1041"/>
                        <a:pt x="2494" y="542"/>
                        <a:pt x="3708" y="542"/>
                      </a:cubicBezTo>
                      <a:lnTo>
                        <a:pt x="3730" y="542"/>
                      </a:lnTo>
                      <a:cubicBezTo>
                        <a:pt x="5247" y="542"/>
                        <a:pt x="6635" y="1323"/>
                        <a:pt x="7459" y="2602"/>
                      </a:cubicBezTo>
                      <a:cubicBezTo>
                        <a:pt x="7507" y="2682"/>
                        <a:pt x="7603" y="2727"/>
                        <a:pt x="7694" y="2727"/>
                      </a:cubicBezTo>
                      <a:cubicBezTo>
                        <a:pt x="7725" y="2727"/>
                        <a:pt x="7756" y="2722"/>
                        <a:pt x="7784" y="2710"/>
                      </a:cubicBezTo>
                      <a:cubicBezTo>
                        <a:pt x="8174" y="2515"/>
                        <a:pt x="8586" y="2428"/>
                        <a:pt x="9020" y="2428"/>
                      </a:cubicBezTo>
                      <a:cubicBezTo>
                        <a:pt x="10668" y="2428"/>
                        <a:pt x="11990" y="3773"/>
                        <a:pt x="11990" y="5420"/>
                      </a:cubicBezTo>
                      <a:cubicBezTo>
                        <a:pt x="11990" y="5637"/>
                        <a:pt x="11968" y="5876"/>
                        <a:pt x="11925" y="6093"/>
                      </a:cubicBezTo>
                      <a:cubicBezTo>
                        <a:pt x="11925" y="6114"/>
                        <a:pt x="11925" y="6136"/>
                        <a:pt x="11925" y="6179"/>
                      </a:cubicBezTo>
                      <a:cubicBezTo>
                        <a:pt x="11925" y="6288"/>
                        <a:pt x="12012" y="6396"/>
                        <a:pt x="12142" y="6418"/>
                      </a:cubicBezTo>
                      <a:cubicBezTo>
                        <a:pt x="13378" y="6678"/>
                        <a:pt x="14288" y="7784"/>
                        <a:pt x="14288" y="9063"/>
                      </a:cubicBezTo>
                      <a:cubicBezTo>
                        <a:pt x="14267" y="9735"/>
                        <a:pt x="13985" y="10385"/>
                        <a:pt x="13508" y="10862"/>
                      </a:cubicBezTo>
                      <a:cubicBezTo>
                        <a:pt x="13031" y="11339"/>
                        <a:pt x="12380" y="11599"/>
                        <a:pt x="11708" y="11621"/>
                      </a:cubicBezTo>
                      <a:lnTo>
                        <a:pt x="11340" y="11621"/>
                      </a:lnTo>
                      <a:cubicBezTo>
                        <a:pt x="11328" y="11619"/>
                        <a:pt x="11317" y="11618"/>
                        <a:pt x="11306" y="11618"/>
                      </a:cubicBezTo>
                      <a:cubicBezTo>
                        <a:pt x="11188" y="11618"/>
                        <a:pt x="11080" y="11719"/>
                        <a:pt x="11080" y="11838"/>
                      </a:cubicBezTo>
                      <a:cubicBezTo>
                        <a:pt x="11058" y="12011"/>
                        <a:pt x="11188" y="12141"/>
                        <a:pt x="11340" y="12141"/>
                      </a:cubicBezTo>
                      <a:lnTo>
                        <a:pt x="11730" y="12141"/>
                      </a:lnTo>
                      <a:cubicBezTo>
                        <a:pt x="12532" y="12141"/>
                        <a:pt x="13313" y="11816"/>
                        <a:pt x="13898" y="11231"/>
                      </a:cubicBezTo>
                      <a:cubicBezTo>
                        <a:pt x="14462" y="10667"/>
                        <a:pt x="14809" y="9887"/>
                        <a:pt x="14830" y="9084"/>
                      </a:cubicBezTo>
                      <a:cubicBezTo>
                        <a:pt x="14830" y="7654"/>
                        <a:pt x="13898" y="6374"/>
                        <a:pt x="12510" y="5962"/>
                      </a:cubicBezTo>
                      <a:lnTo>
                        <a:pt x="12489" y="5962"/>
                      </a:lnTo>
                      <a:cubicBezTo>
                        <a:pt x="12532" y="5767"/>
                        <a:pt x="12532" y="5594"/>
                        <a:pt x="12532" y="5420"/>
                      </a:cubicBezTo>
                      <a:cubicBezTo>
                        <a:pt x="12532" y="3396"/>
                        <a:pt x="10888" y="1895"/>
                        <a:pt x="9031" y="1895"/>
                      </a:cubicBezTo>
                      <a:cubicBezTo>
                        <a:pt x="8620" y="1895"/>
                        <a:pt x="8200" y="1968"/>
                        <a:pt x="7784" y="2125"/>
                      </a:cubicBezTo>
                      <a:cubicBezTo>
                        <a:pt x="6852" y="802"/>
                        <a:pt x="5356" y="0"/>
                        <a:pt x="3752" y="0"/>
                      </a:cubicBezTo>
                      <a:close/>
                    </a:path>
                  </a:pathLst>
                </a:custGeom>
                <a:grpFill/>
                <a:ln w="19050">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34" name="Google Shape;1181;p65">
                  <a:extLst>
                    <a:ext uri="{FF2B5EF4-FFF2-40B4-BE49-F238E27FC236}">
                      <a16:creationId xmlns:a16="http://schemas.microsoft.com/office/drawing/2014/main" id="{9AF62E6B-FC0C-9EF4-AA2F-DBB17EB0D27A}"/>
                    </a:ext>
                  </a:extLst>
                </p:cNvPr>
                <p:cNvSpPr/>
                <p:nvPr/>
              </p:nvSpPr>
              <p:spPr>
                <a:xfrm>
                  <a:off x="4043150" y="3088075"/>
                  <a:ext cx="269900" cy="188900"/>
                </a:xfrm>
                <a:custGeom>
                  <a:avLst/>
                  <a:gdLst/>
                  <a:ahLst/>
                  <a:cxnLst/>
                  <a:rect l="l" t="t" r="r" b="b"/>
                  <a:pathLst>
                    <a:path w="10796" h="7556" extrusionOk="0">
                      <a:moveTo>
                        <a:pt x="4660" y="0"/>
                      </a:moveTo>
                      <a:lnTo>
                        <a:pt x="4660" y="22"/>
                      </a:lnTo>
                      <a:cubicBezTo>
                        <a:pt x="2622" y="22"/>
                        <a:pt x="801" y="1279"/>
                        <a:pt x="85" y="3209"/>
                      </a:cubicBezTo>
                      <a:cubicBezTo>
                        <a:pt x="0" y="3379"/>
                        <a:pt x="211" y="3530"/>
                        <a:pt x="392" y="3530"/>
                      </a:cubicBezTo>
                      <a:cubicBezTo>
                        <a:pt x="488" y="3530"/>
                        <a:pt x="575" y="3488"/>
                        <a:pt x="605" y="3382"/>
                      </a:cubicBezTo>
                      <a:cubicBezTo>
                        <a:pt x="1243" y="1597"/>
                        <a:pt x="2912" y="515"/>
                        <a:pt x="4673" y="515"/>
                      </a:cubicBezTo>
                      <a:cubicBezTo>
                        <a:pt x="5307" y="515"/>
                        <a:pt x="5953" y="655"/>
                        <a:pt x="6568" y="954"/>
                      </a:cubicBezTo>
                      <a:cubicBezTo>
                        <a:pt x="8887" y="2081"/>
                        <a:pt x="9711" y="4965"/>
                        <a:pt x="8345" y="7155"/>
                      </a:cubicBezTo>
                      <a:cubicBezTo>
                        <a:pt x="8189" y="7327"/>
                        <a:pt x="8439" y="7555"/>
                        <a:pt x="8631" y="7555"/>
                      </a:cubicBezTo>
                      <a:cubicBezTo>
                        <a:pt x="8705" y="7555"/>
                        <a:pt x="8771" y="7521"/>
                        <a:pt x="8801" y="7437"/>
                      </a:cubicBezTo>
                      <a:cubicBezTo>
                        <a:pt x="10795" y="4184"/>
                        <a:pt x="8476" y="22"/>
                        <a:pt x="4660" y="0"/>
                      </a:cubicBezTo>
                      <a:close/>
                    </a:path>
                  </a:pathLst>
                </a:custGeom>
                <a:grpFill/>
                <a:ln w="19050">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35" name="Google Shape;1182;p65">
                  <a:extLst>
                    <a:ext uri="{FF2B5EF4-FFF2-40B4-BE49-F238E27FC236}">
                      <a16:creationId xmlns:a16="http://schemas.microsoft.com/office/drawing/2014/main" id="{108D6B0A-72B4-F610-C26D-43418597DB8B}"/>
                    </a:ext>
                  </a:extLst>
                </p:cNvPr>
                <p:cNvSpPr/>
                <p:nvPr/>
              </p:nvSpPr>
              <p:spPr>
                <a:xfrm>
                  <a:off x="4038225" y="3192150"/>
                  <a:ext cx="210975" cy="139625"/>
                </a:xfrm>
                <a:custGeom>
                  <a:avLst/>
                  <a:gdLst/>
                  <a:ahLst/>
                  <a:cxnLst/>
                  <a:rect l="l" t="t" r="r" b="b"/>
                  <a:pathLst>
                    <a:path w="8439" h="5585" extrusionOk="0">
                      <a:moveTo>
                        <a:pt x="279" y="1"/>
                      </a:moveTo>
                      <a:cubicBezTo>
                        <a:pt x="153" y="1"/>
                        <a:pt x="32" y="78"/>
                        <a:pt x="22" y="238"/>
                      </a:cubicBezTo>
                      <a:cubicBezTo>
                        <a:pt x="0" y="412"/>
                        <a:pt x="0" y="563"/>
                        <a:pt x="0" y="715"/>
                      </a:cubicBezTo>
                      <a:cubicBezTo>
                        <a:pt x="15" y="3644"/>
                        <a:pt x="2412" y="5584"/>
                        <a:pt x="4912" y="5584"/>
                      </a:cubicBezTo>
                      <a:cubicBezTo>
                        <a:pt x="6075" y="5584"/>
                        <a:pt x="7261" y="5164"/>
                        <a:pt x="8239" y="4227"/>
                      </a:cubicBezTo>
                      <a:cubicBezTo>
                        <a:pt x="8439" y="4028"/>
                        <a:pt x="8255" y="3751"/>
                        <a:pt x="8051" y="3751"/>
                      </a:cubicBezTo>
                      <a:cubicBezTo>
                        <a:pt x="7989" y="3751"/>
                        <a:pt x="7926" y="3777"/>
                        <a:pt x="7870" y="3837"/>
                      </a:cubicBezTo>
                      <a:cubicBezTo>
                        <a:pt x="6999" y="4661"/>
                        <a:pt x="5947" y="5030"/>
                        <a:pt x="4915" y="5030"/>
                      </a:cubicBezTo>
                      <a:cubicBezTo>
                        <a:pt x="2688" y="5030"/>
                        <a:pt x="557" y="3308"/>
                        <a:pt x="542" y="715"/>
                      </a:cubicBezTo>
                      <a:cubicBezTo>
                        <a:pt x="542" y="585"/>
                        <a:pt x="542" y="455"/>
                        <a:pt x="564" y="303"/>
                      </a:cubicBezTo>
                      <a:cubicBezTo>
                        <a:pt x="576" y="105"/>
                        <a:pt x="424" y="1"/>
                        <a:pt x="279" y="1"/>
                      </a:cubicBezTo>
                      <a:close/>
                    </a:path>
                  </a:pathLst>
                </a:custGeom>
                <a:grpFill/>
                <a:ln w="19050">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36" name="Google Shape;1183;p65">
                  <a:extLst>
                    <a:ext uri="{FF2B5EF4-FFF2-40B4-BE49-F238E27FC236}">
                      <a16:creationId xmlns:a16="http://schemas.microsoft.com/office/drawing/2014/main" id="{FC40A2FE-7E14-FD7B-A7AE-4814C546D5C2}"/>
                    </a:ext>
                  </a:extLst>
                </p:cNvPr>
                <p:cNvSpPr/>
                <p:nvPr/>
              </p:nvSpPr>
              <p:spPr>
                <a:xfrm>
                  <a:off x="4081575" y="3162800"/>
                  <a:ext cx="74875" cy="94950"/>
                </a:xfrm>
                <a:custGeom>
                  <a:avLst/>
                  <a:gdLst/>
                  <a:ahLst/>
                  <a:cxnLst/>
                  <a:rect l="l" t="t" r="r" b="b"/>
                  <a:pathLst>
                    <a:path w="2995" h="3798" extrusionOk="0">
                      <a:moveTo>
                        <a:pt x="1487" y="1"/>
                      </a:moveTo>
                      <a:cubicBezTo>
                        <a:pt x="1476" y="1"/>
                        <a:pt x="1465" y="1"/>
                        <a:pt x="1453" y="3"/>
                      </a:cubicBezTo>
                      <a:cubicBezTo>
                        <a:pt x="1302" y="25"/>
                        <a:pt x="1215" y="133"/>
                        <a:pt x="1215" y="285"/>
                      </a:cubicBezTo>
                      <a:lnTo>
                        <a:pt x="1215" y="2865"/>
                      </a:lnTo>
                      <a:lnTo>
                        <a:pt x="499" y="2171"/>
                      </a:lnTo>
                      <a:cubicBezTo>
                        <a:pt x="449" y="2108"/>
                        <a:pt x="369" y="2074"/>
                        <a:pt x="290" y="2074"/>
                      </a:cubicBezTo>
                      <a:cubicBezTo>
                        <a:pt x="233" y="2074"/>
                        <a:pt x="176" y="2092"/>
                        <a:pt x="131" y="2128"/>
                      </a:cubicBezTo>
                      <a:cubicBezTo>
                        <a:pt x="22" y="2236"/>
                        <a:pt x="1" y="2410"/>
                        <a:pt x="109" y="2540"/>
                      </a:cubicBezTo>
                      <a:lnTo>
                        <a:pt x="1302" y="3710"/>
                      </a:lnTo>
                      <a:cubicBezTo>
                        <a:pt x="1345" y="3754"/>
                        <a:pt x="1410" y="3775"/>
                        <a:pt x="1475" y="3797"/>
                      </a:cubicBezTo>
                      <a:cubicBezTo>
                        <a:pt x="1562" y="3775"/>
                        <a:pt x="1627" y="3754"/>
                        <a:pt x="1670" y="3710"/>
                      </a:cubicBezTo>
                      <a:lnTo>
                        <a:pt x="2841" y="2540"/>
                      </a:lnTo>
                      <a:cubicBezTo>
                        <a:pt x="2994" y="2335"/>
                        <a:pt x="2826" y="2090"/>
                        <a:pt x="2631" y="2090"/>
                      </a:cubicBezTo>
                      <a:cubicBezTo>
                        <a:pt x="2578" y="2090"/>
                        <a:pt x="2523" y="2108"/>
                        <a:pt x="2472" y="2149"/>
                      </a:cubicBezTo>
                      <a:lnTo>
                        <a:pt x="1757" y="2865"/>
                      </a:lnTo>
                      <a:lnTo>
                        <a:pt x="1757" y="263"/>
                      </a:lnTo>
                      <a:cubicBezTo>
                        <a:pt x="1757" y="123"/>
                        <a:pt x="1627" y="1"/>
                        <a:pt x="1487" y="1"/>
                      </a:cubicBezTo>
                      <a:close/>
                    </a:path>
                  </a:pathLst>
                </a:custGeom>
                <a:grpFill/>
                <a:ln w="19050">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37" name="Google Shape;1184;p65">
                  <a:extLst>
                    <a:ext uri="{FF2B5EF4-FFF2-40B4-BE49-F238E27FC236}">
                      <a16:creationId xmlns:a16="http://schemas.microsoft.com/office/drawing/2014/main" id="{8EF486F2-2D8C-F5A8-4D51-636499424B58}"/>
                    </a:ext>
                  </a:extLst>
                </p:cNvPr>
                <p:cNvSpPr/>
                <p:nvPr/>
              </p:nvSpPr>
              <p:spPr>
                <a:xfrm>
                  <a:off x="4162300" y="3163000"/>
                  <a:ext cx="74875" cy="94750"/>
                </a:xfrm>
                <a:custGeom>
                  <a:avLst/>
                  <a:gdLst/>
                  <a:ahLst/>
                  <a:cxnLst/>
                  <a:rect l="l" t="t" r="r" b="b"/>
                  <a:pathLst>
                    <a:path w="2995" h="3790" extrusionOk="0">
                      <a:moveTo>
                        <a:pt x="1517" y="0"/>
                      </a:moveTo>
                      <a:cubicBezTo>
                        <a:pt x="1449" y="0"/>
                        <a:pt x="1379" y="28"/>
                        <a:pt x="1325" y="82"/>
                      </a:cubicBezTo>
                      <a:lnTo>
                        <a:pt x="154" y="1252"/>
                      </a:lnTo>
                      <a:cubicBezTo>
                        <a:pt x="1" y="1440"/>
                        <a:pt x="168" y="1681"/>
                        <a:pt x="363" y="1681"/>
                      </a:cubicBezTo>
                      <a:cubicBezTo>
                        <a:pt x="416" y="1681"/>
                        <a:pt x="471" y="1663"/>
                        <a:pt x="522" y="1621"/>
                      </a:cubicBezTo>
                      <a:lnTo>
                        <a:pt x="1238" y="906"/>
                      </a:lnTo>
                      <a:lnTo>
                        <a:pt x="1238" y="3507"/>
                      </a:lnTo>
                      <a:cubicBezTo>
                        <a:pt x="1238" y="3659"/>
                        <a:pt x="1368" y="3789"/>
                        <a:pt x="1520" y="3789"/>
                      </a:cubicBezTo>
                      <a:cubicBezTo>
                        <a:pt x="1672" y="3789"/>
                        <a:pt x="1780" y="3659"/>
                        <a:pt x="1780" y="3507"/>
                      </a:cubicBezTo>
                      <a:lnTo>
                        <a:pt x="1780" y="906"/>
                      </a:lnTo>
                      <a:lnTo>
                        <a:pt x="2495" y="1621"/>
                      </a:lnTo>
                      <a:cubicBezTo>
                        <a:pt x="2560" y="1686"/>
                        <a:pt x="2625" y="1708"/>
                        <a:pt x="2691" y="1708"/>
                      </a:cubicBezTo>
                      <a:cubicBezTo>
                        <a:pt x="2777" y="1708"/>
                        <a:pt x="2864" y="1664"/>
                        <a:pt x="2907" y="1599"/>
                      </a:cubicBezTo>
                      <a:cubicBezTo>
                        <a:pt x="2994" y="1491"/>
                        <a:pt x="2972" y="1339"/>
                        <a:pt x="2864" y="1252"/>
                      </a:cubicBezTo>
                      <a:lnTo>
                        <a:pt x="1693" y="82"/>
                      </a:lnTo>
                      <a:cubicBezTo>
                        <a:pt x="1650" y="28"/>
                        <a:pt x="1585" y="0"/>
                        <a:pt x="1517" y="0"/>
                      </a:cubicBezTo>
                      <a:close/>
                    </a:path>
                  </a:pathLst>
                </a:custGeom>
                <a:grpFill/>
                <a:ln w="19050">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grpSp>
        </p:grpSp>
      </p:grpSp>
      <p:grpSp>
        <p:nvGrpSpPr>
          <p:cNvPr id="9" name="Group 8">
            <a:extLst>
              <a:ext uri="{FF2B5EF4-FFF2-40B4-BE49-F238E27FC236}">
                <a16:creationId xmlns:a16="http://schemas.microsoft.com/office/drawing/2014/main" id="{C3EE4D60-351E-19B7-482D-AFF71B15D344}"/>
              </a:ext>
            </a:extLst>
          </p:cNvPr>
          <p:cNvGrpSpPr/>
          <p:nvPr/>
        </p:nvGrpSpPr>
        <p:grpSpPr>
          <a:xfrm>
            <a:off x="3745489" y="3355469"/>
            <a:ext cx="1697248" cy="866708"/>
            <a:chOff x="3745489" y="3355469"/>
            <a:chExt cx="1697248" cy="866708"/>
          </a:xfrm>
        </p:grpSpPr>
        <p:sp>
          <p:nvSpPr>
            <p:cNvPr id="81" name="Google Shape;2723;p59">
              <a:hlinkClick r:id="rId4" action="ppaction://hlinksldjump"/>
              <a:extLst>
                <a:ext uri="{FF2B5EF4-FFF2-40B4-BE49-F238E27FC236}">
                  <a16:creationId xmlns:a16="http://schemas.microsoft.com/office/drawing/2014/main" id="{104F0E8D-9AAA-B0DB-0CC4-BB0D9A764B8F}"/>
                </a:ext>
              </a:extLst>
            </p:cNvPr>
            <p:cNvSpPr txBox="1">
              <a:spLocks/>
            </p:cNvSpPr>
            <p:nvPr/>
          </p:nvSpPr>
          <p:spPr>
            <a:xfrm>
              <a:off x="3745489" y="3994257"/>
              <a:ext cx="1697248" cy="22792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2500"/>
                <a:buFont typeface="Montserrat"/>
                <a:buNone/>
                <a:defRPr sz="2000" b="1" i="0" u="none" strike="noStrike" cap="none">
                  <a:solidFill>
                    <a:schemeClr val="accent3"/>
                  </a:solidFill>
                  <a:latin typeface="Montserrat"/>
                  <a:ea typeface="Montserrat"/>
                  <a:cs typeface="Montserrat"/>
                  <a:sym typeface="Montserrat"/>
                </a:defRPr>
              </a:lvl1pPr>
              <a:lvl2pPr marR="0" lvl="1"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2pPr>
              <a:lvl3pPr marR="0" lvl="2"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3pPr>
              <a:lvl4pPr marR="0" lvl="3"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4pPr>
              <a:lvl5pPr marR="0" lvl="4"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5pPr>
              <a:lvl6pPr marR="0" lvl="5"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6pPr>
              <a:lvl7pPr marR="0" lvl="6"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7pPr>
              <a:lvl8pPr marR="0" lvl="7"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8pPr>
              <a:lvl9pPr marR="0" lvl="8" algn="ctr" rtl="0">
                <a:lnSpc>
                  <a:spcPct val="100000"/>
                </a:lnSpc>
                <a:spcBef>
                  <a:spcPts val="0"/>
                </a:spcBef>
                <a:spcAft>
                  <a:spcPts val="0"/>
                </a:spcAft>
                <a:buClr>
                  <a:schemeClr val="accent3"/>
                </a:buClr>
                <a:buSzPts val="2500"/>
                <a:buFont typeface="Bebas Neue"/>
                <a:buNone/>
                <a:defRPr sz="2500" b="0" i="0" u="none" strike="noStrike" cap="none">
                  <a:solidFill>
                    <a:schemeClr val="accent3"/>
                  </a:solidFill>
                  <a:latin typeface="Bebas Neue"/>
                  <a:ea typeface="Bebas Neue"/>
                  <a:cs typeface="Bebas Neue"/>
                  <a:sym typeface="Bebas Neue"/>
                </a:defRPr>
              </a:lvl9pPr>
            </a:lstStyle>
            <a:p>
              <a:pPr defTabSz="914355">
                <a:buClr>
                  <a:srgbClr val="3D6D70"/>
                </a:buClr>
                <a:defRPr/>
              </a:pPr>
              <a:r>
                <a:rPr lang="id-ID" sz="1600" kern="0" dirty="0">
                  <a:solidFill>
                    <a:srgbClr val="000000"/>
                  </a:solidFill>
                  <a:latin typeface="PT Sans" panose="020B0503020203020204" pitchFamily="34" charset="0"/>
                  <a:cs typeface="Calibri" panose="020F0502020204030204" pitchFamily="34" charset="0"/>
                </a:rPr>
                <a:t>pH</a:t>
              </a:r>
              <a:endParaRPr lang="en-US" sz="1600" kern="0" dirty="0">
                <a:solidFill>
                  <a:srgbClr val="000000"/>
                </a:solidFill>
                <a:latin typeface="PT Sans" panose="020B0503020203020204" pitchFamily="34" charset="0"/>
                <a:cs typeface="Calibri" panose="020F0502020204030204" pitchFamily="34" charset="0"/>
              </a:endParaRPr>
            </a:p>
          </p:txBody>
        </p:sp>
        <p:grpSp>
          <p:nvGrpSpPr>
            <p:cNvPr id="143" name="Group 142">
              <a:extLst>
                <a:ext uri="{FF2B5EF4-FFF2-40B4-BE49-F238E27FC236}">
                  <a16:creationId xmlns:a16="http://schemas.microsoft.com/office/drawing/2014/main" id="{940A262D-E541-C491-5962-8022FC9DA9E0}"/>
                </a:ext>
              </a:extLst>
            </p:cNvPr>
            <p:cNvGrpSpPr/>
            <p:nvPr/>
          </p:nvGrpSpPr>
          <p:grpSpPr>
            <a:xfrm>
              <a:off x="4336155" y="3355469"/>
              <a:ext cx="515916" cy="515916"/>
              <a:chOff x="4234487" y="3784345"/>
              <a:chExt cx="675000" cy="675000"/>
            </a:xfrm>
          </p:grpSpPr>
          <p:sp>
            <p:nvSpPr>
              <p:cNvPr id="83" name="Google Shape;2734;p59">
                <a:extLst>
                  <a:ext uri="{FF2B5EF4-FFF2-40B4-BE49-F238E27FC236}">
                    <a16:creationId xmlns:a16="http://schemas.microsoft.com/office/drawing/2014/main" id="{1E5DD37C-3D52-2E3C-32B7-55594CCBC14F}"/>
                  </a:ext>
                </a:extLst>
              </p:cNvPr>
              <p:cNvSpPr/>
              <p:nvPr/>
            </p:nvSpPr>
            <p:spPr>
              <a:xfrm>
                <a:off x="4234487" y="3784345"/>
                <a:ext cx="675000" cy="675000"/>
              </a:xfrm>
              <a:prstGeom prst="ellipse">
                <a:avLst/>
              </a:prstGeom>
              <a:noFill/>
              <a:ln w="28575" cap="flat" cmpd="sng">
                <a:solidFill>
                  <a:srgbClr val="3D6D70"/>
                </a:solidFill>
                <a:prstDash val="solid"/>
                <a:round/>
                <a:headEnd type="none" w="sm" len="sm"/>
                <a:tailEnd type="none" w="sm" len="sm"/>
              </a:ln>
            </p:spPr>
            <p:txBody>
              <a:bodyPr spcFirstLastPara="1" wrap="square" lIns="91425" tIns="91425" rIns="91425" bIns="91425" anchor="ctr" anchorCtr="0">
                <a:noAutofit/>
              </a:bodyPr>
              <a:lstStyle/>
              <a:p>
                <a:pPr defTabSz="914355">
                  <a:defRPr/>
                </a:pPr>
                <a:endParaRPr sz="1600" kern="0">
                  <a:solidFill>
                    <a:srgbClr val="000000"/>
                  </a:solidFill>
                  <a:latin typeface="PT Sans" panose="020B0503020203020204" pitchFamily="34" charset="0"/>
                  <a:cs typeface="Calibri" panose="020F0502020204030204" pitchFamily="34" charset="0"/>
                  <a:sym typeface="Arial"/>
                </a:endParaRPr>
              </a:p>
            </p:txBody>
          </p:sp>
          <p:grpSp>
            <p:nvGrpSpPr>
              <p:cNvPr id="138" name="Google Shape;932;p47">
                <a:extLst>
                  <a:ext uri="{FF2B5EF4-FFF2-40B4-BE49-F238E27FC236}">
                    <a16:creationId xmlns:a16="http://schemas.microsoft.com/office/drawing/2014/main" id="{0584E6EE-72CE-5790-8298-50614FC5071E}"/>
                  </a:ext>
                </a:extLst>
              </p:cNvPr>
              <p:cNvGrpSpPr/>
              <p:nvPr/>
            </p:nvGrpSpPr>
            <p:grpSpPr>
              <a:xfrm>
                <a:off x="4363021" y="3914251"/>
                <a:ext cx="417933" cy="415188"/>
                <a:chOff x="-40160700" y="2339625"/>
                <a:chExt cx="290650" cy="316650"/>
              </a:xfrm>
              <a:solidFill>
                <a:srgbClr val="3D6D70"/>
              </a:solidFill>
            </p:grpSpPr>
            <p:sp>
              <p:nvSpPr>
                <p:cNvPr id="139" name="Google Shape;933;p47">
                  <a:extLst>
                    <a:ext uri="{FF2B5EF4-FFF2-40B4-BE49-F238E27FC236}">
                      <a16:creationId xmlns:a16="http://schemas.microsoft.com/office/drawing/2014/main" id="{E797F18B-CB76-20C3-99AD-4F6560414B9D}"/>
                    </a:ext>
                  </a:extLst>
                </p:cNvPr>
                <p:cNvSpPr/>
                <p:nvPr/>
              </p:nvSpPr>
              <p:spPr>
                <a:xfrm>
                  <a:off x="-40005525" y="2552600"/>
                  <a:ext cx="70900" cy="62175"/>
                </a:xfrm>
                <a:custGeom>
                  <a:avLst/>
                  <a:gdLst/>
                  <a:ahLst/>
                  <a:cxnLst/>
                  <a:rect l="l" t="t" r="r" b="b"/>
                  <a:pathLst>
                    <a:path w="2836" h="2487" extrusionOk="0">
                      <a:moveTo>
                        <a:pt x="1408" y="807"/>
                      </a:moveTo>
                      <a:cubicBezTo>
                        <a:pt x="1461" y="807"/>
                        <a:pt x="1518" y="817"/>
                        <a:pt x="1575" y="839"/>
                      </a:cubicBezTo>
                      <a:cubicBezTo>
                        <a:pt x="1733" y="902"/>
                        <a:pt x="1796" y="1028"/>
                        <a:pt x="1796" y="1248"/>
                      </a:cubicBezTo>
                      <a:cubicBezTo>
                        <a:pt x="1845" y="1496"/>
                        <a:pt x="1661" y="1666"/>
                        <a:pt x="1442" y="1666"/>
                      </a:cubicBezTo>
                      <a:cubicBezTo>
                        <a:pt x="1383" y="1666"/>
                        <a:pt x="1321" y="1653"/>
                        <a:pt x="1260" y="1626"/>
                      </a:cubicBezTo>
                      <a:cubicBezTo>
                        <a:pt x="1071" y="1563"/>
                        <a:pt x="945" y="1311"/>
                        <a:pt x="1008" y="1091"/>
                      </a:cubicBezTo>
                      <a:cubicBezTo>
                        <a:pt x="1081" y="921"/>
                        <a:pt x="1229" y="807"/>
                        <a:pt x="1408" y="807"/>
                      </a:cubicBezTo>
                      <a:close/>
                      <a:moveTo>
                        <a:pt x="1438" y="1"/>
                      </a:moveTo>
                      <a:cubicBezTo>
                        <a:pt x="1040" y="1"/>
                        <a:pt x="635" y="188"/>
                        <a:pt x="378" y="523"/>
                      </a:cubicBezTo>
                      <a:cubicBezTo>
                        <a:pt x="0" y="1091"/>
                        <a:pt x="158" y="1878"/>
                        <a:pt x="693" y="2256"/>
                      </a:cubicBezTo>
                      <a:cubicBezTo>
                        <a:pt x="909" y="2412"/>
                        <a:pt x="1158" y="2486"/>
                        <a:pt x="1405" y="2486"/>
                      </a:cubicBezTo>
                      <a:cubicBezTo>
                        <a:pt x="1806" y="2486"/>
                        <a:pt x="2204" y="2292"/>
                        <a:pt x="2457" y="1941"/>
                      </a:cubicBezTo>
                      <a:cubicBezTo>
                        <a:pt x="2836" y="1406"/>
                        <a:pt x="2678" y="618"/>
                        <a:pt x="2111" y="208"/>
                      </a:cubicBezTo>
                      <a:cubicBezTo>
                        <a:pt x="1911" y="67"/>
                        <a:pt x="1676" y="1"/>
                        <a:pt x="1438" y="1"/>
                      </a:cubicBezTo>
                      <a:close/>
                    </a:path>
                  </a:pathLst>
                </a:custGeom>
                <a:grpFill/>
                <a:ln>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40" name="Google Shape;934;p47">
                  <a:extLst>
                    <a:ext uri="{FF2B5EF4-FFF2-40B4-BE49-F238E27FC236}">
                      <a16:creationId xmlns:a16="http://schemas.microsoft.com/office/drawing/2014/main" id="{1135CEEA-26CE-9227-C3A2-7314A1ADED78}"/>
                    </a:ext>
                  </a:extLst>
                </p:cNvPr>
                <p:cNvSpPr/>
                <p:nvPr/>
              </p:nvSpPr>
              <p:spPr>
                <a:xfrm>
                  <a:off x="-40039400" y="2605050"/>
                  <a:ext cx="29150" cy="20500"/>
                </a:xfrm>
                <a:custGeom>
                  <a:avLst/>
                  <a:gdLst/>
                  <a:ahLst/>
                  <a:cxnLst/>
                  <a:rect l="l" t="t" r="r" b="b"/>
                  <a:pathLst>
                    <a:path w="1166" h="820" extrusionOk="0">
                      <a:moveTo>
                        <a:pt x="725" y="1"/>
                      </a:moveTo>
                      <a:cubicBezTo>
                        <a:pt x="473" y="1"/>
                        <a:pt x="0" y="190"/>
                        <a:pt x="0" y="410"/>
                      </a:cubicBezTo>
                      <a:cubicBezTo>
                        <a:pt x="0" y="631"/>
                        <a:pt x="473" y="820"/>
                        <a:pt x="725" y="820"/>
                      </a:cubicBezTo>
                      <a:cubicBezTo>
                        <a:pt x="945" y="820"/>
                        <a:pt x="1166" y="631"/>
                        <a:pt x="1166" y="410"/>
                      </a:cubicBezTo>
                      <a:cubicBezTo>
                        <a:pt x="1103" y="158"/>
                        <a:pt x="914" y="1"/>
                        <a:pt x="725" y="1"/>
                      </a:cubicBezTo>
                      <a:close/>
                    </a:path>
                  </a:pathLst>
                </a:custGeom>
                <a:grpFill/>
                <a:ln>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41" name="Google Shape;935;p47">
                  <a:extLst>
                    <a:ext uri="{FF2B5EF4-FFF2-40B4-BE49-F238E27FC236}">
                      <a16:creationId xmlns:a16="http://schemas.microsoft.com/office/drawing/2014/main" id="{D955D851-B467-A066-DC4E-F6833CDA0142}"/>
                    </a:ext>
                  </a:extLst>
                </p:cNvPr>
                <p:cNvSpPr/>
                <p:nvPr/>
              </p:nvSpPr>
              <p:spPr>
                <a:xfrm>
                  <a:off x="-40079575" y="2584575"/>
                  <a:ext cx="19725" cy="19725"/>
                </a:xfrm>
                <a:custGeom>
                  <a:avLst/>
                  <a:gdLst/>
                  <a:ahLst/>
                  <a:cxnLst/>
                  <a:rect l="l" t="t" r="r" b="b"/>
                  <a:pathLst>
                    <a:path w="789" h="789" extrusionOk="0">
                      <a:moveTo>
                        <a:pt x="410" y="1"/>
                      </a:moveTo>
                      <a:cubicBezTo>
                        <a:pt x="190" y="1"/>
                        <a:pt x="1" y="158"/>
                        <a:pt x="1" y="379"/>
                      </a:cubicBezTo>
                      <a:cubicBezTo>
                        <a:pt x="1" y="599"/>
                        <a:pt x="190" y="788"/>
                        <a:pt x="410" y="788"/>
                      </a:cubicBezTo>
                      <a:cubicBezTo>
                        <a:pt x="631" y="788"/>
                        <a:pt x="788" y="599"/>
                        <a:pt x="788" y="379"/>
                      </a:cubicBezTo>
                      <a:cubicBezTo>
                        <a:pt x="788" y="158"/>
                        <a:pt x="631" y="1"/>
                        <a:pt x="410" y="1"/>
                      </a:cubicBezTo>
                      <a:close/>
                    </a:path>
                  </a:pathLst>
                </a:custGeom>
                <a:grpFill/>
                <a:ln>
                  <a:solidFill>
                    <a:srgbClr val="3D6D70"/>
                  </a:solidFill>
                </a:ln>
              </p:spPr>
              <p:txBody>
                <a:bodyPr spcFirstLastPara="1" wrap="square" lIns="91425" tIns="91425" rIns="91425" bIns="91425" anchor="ctr" anchorCtr="0">
                  <a:noAutofit/>
                </a:bodyPr>
                <a:lstStyle/>
                <a:p>
                  <a:pPr defTabSz="914355">
                    <a:buClr>
                      <a:srgbClr val="000000"/>
                    </a:buClr>
                  </a:pPr>
                  <a:endParaRPr sz="1600" kern="0">
                    <a:solidFill>
                      <a:srgbClr val="000000"/>
                    </a:solidFill>
                    <a:latin typeface="PT Sans" panose="020B0503020203020204" pitchFamily="34" charset="0"/>
                    <a:cs typeface="Calibri" panose="020F0502020204030204" pitchFamily="34" charset="0"/>
                    <a:sym typeface="Arial"/>
                  </a:endParaRPr>
                </a:p>
              </p:txBody>
            </p:sp>
            <p:sp>
              <p:nvSpPr>
                <p:cNvPr id="142" name="Google Shape;936;p47">
                  <a:extLst>
                    <a:ext uri="{FF2B5EF4-FFF2-40B4-BE49-F238E27FC236}">
                      <a16:creationId xmlns:a16="http://schemas.microsoft.com/office/drawing/2014/main" id="{D32F6E96-7477-9D24-98E1-575C1F16F0A8}"/>
                    </a:ext>
                  </a:extLst>
                </p:cNvPr>
                <p:cNvSpPr/>
                <p:nvPr/>
              </p:nvSpPr>
              <p:spPr>
                <a:xfrm>
                  <a:off x="-40160700" y="2339625"/>
                  <a:ext cx="290650" cy="316650"/>
                </a:xfrm>
                <a:custGeom>
                  <a:avLst/>
                  <a:gdLst/>
                  <a:ahLst/>
                  <a:cxnLst/>
                  <a:rect l="l" t="t" r="r" b="b"/>
                  <a:pathLst>
                    <a:path w="11626" h="12666" extrusionOk="0">
                      <a:moveTo>
                        <a:pt x="7656" y="820"/>
                      </a:moveTo>
                      <a:cubicBezTo>
                        <a:pt x="7845" y="820"/>
                        <a:pt x="8003" y="946"/>
                        <a:pt x="8066" y="1072"/>
                      </a:cubicBezTo>
                      <a:cubicBezTo>
                        <a:pt x="8129" y="1355"/>
                        <a:pt x="7940" y="1639"/>
                        <a:pt x="7656" y="1639"/>
                      </a:cubicBezTo>
                      <a:lnTo>
                        <a:pt x="4065" y="1639"/>
                      </a:lnTo>
                      <a:cubicBezTo>
                        <a:pt x="3876" y="1639"/>
                        <a:pt x="3687" y="1450"/>
                        <a:pt x="3687" y="1261"/>
                      </a:cubicBezTo>
                      <a:cubicBezTo>
                        <a:pt x="3687" y="1009"/>
                        <a:pt x="3876" y="851"/>
                        <a:pt x="4065" y="820"/>
                      </a:cubicBezTo>
                      <a:close/>
                      <a:moveTo>
                        <a:pt x="7310" y="2458"/>
                      </a:moveTo>
                      <a:lnTo>
                        <a:pt x="7310" y="5860"/>
                      </a:lnTo>
                      <a:cubicBezTo>
                        <a:pt x="7310" y="6270"/>
                        <a:pt x="7467" y="6711"/>
                        <a:pt x="7656" y="7026"/>
                      </a:cubicBezTo>
                      <a:cubicBezTo>
                        <a:pt x="7026" y="7152"/>
                        <a:pt x="6396" y="7404"/>
                        <a:pt x="5797" y="7782"/>
                      </a:cubicBezTo>
                      <a:cubicBezTo>
                        <a:pt x="5146" y="8207"/>
                        <a:pt x="4241" y="8453"/>
                        <a:pt x="3401" y="8453"/>
                      </a:cubicBezTo>
                      <a:cubicBezTo>
                        <a:pt x="3306" y="8453"/>
                        <a:pt x="3212" y="8450"/>
                        <a:pt x="3120" y="8444"/>
                      </a:cubicBezTo>
                      <a:lnTo>
                        <a:pt x="4128" y="7026"/>
                      </a:lnTo>
                      <a:cubicBezTo>
                        <a:pt x="4380" y="6680"/>
                        <a:pt x="4537" y="6239"/>
                        <a:pt x="4537" y="5829"/>
                      </a:cubicBezTo>
                      <a:lnTo>
                        <a:pt x="4537" y="2458"/>
                      </a:lnTo>
                      <a:close/>
                      <a:moveTo>
                        <a:pt x="8192" y="7782"/>
                      </a:moveTo>
                      <a:cubicBezTo>
                        <a:pt x="10775" y="11500"/>
                        <a:pt x="10586" y="11216"/>
                        <a:pt x="10618" y="11279"/>
                      </a:cubicBezTo>
                      <a:cubicBezTo>
                        <a:pt x="10681" y="11563"/>
                        <a:pt x="10523" y="11846"/>
                        <a:pt x="10208" y="11846"/>
                      </a:cubicBezTo>
                      <a:lnTo>
                        <a:pt x="1576" y="11846"/>
                      </a:lnTo>
                      <a:cubicBezTo>
                        <a:pt x="1198" y="11846"/>
                        <a:pt x="1040" y="11437"/>
                        <a:pt x="1198" y="11216"/>
                      </a:cubicBezTo>
                      <a:lnTo>
                        <a:pt x="2584" y="9232"/>
                      </a:lnTo>
                      <a:cubicBezTo>
                        <a:pt x="2825" y="9263"/>
                        <a:pt x="3077" y="9280"/>
                        <a:pt x="3333" y="9280"/>
                      </a:cubicBezTo>
                      <a:cubicBezTo>
                        <a:pt x="4347" y="9280"/>
                        <a:pt x="5434" y="9022"/>
                        <a:pt x="6239" y="8444"/>
                      </a:cubicBezTo>
                      <a:cubicBezTo>
                        <a:pt x="6837" y="8066"/>
                        <a:pt x="7499" y="7814"/>
                        <a:pt x="8192" y="7782"/>
                      </a:cubicBezTo>
                      <a:close/>
                      <a:moveTo>
                        <a:pt x="4128" y="1"/>
                      </a:moveTo>
                      <a:cubicBezTo>
                        <a:pt x="3435" y="1"/>
                        <a:pt x="2899" y="536"/>
                        <a:pt x="2899" y="1261"/>
                      </a:cubicBezTo>
                      <a:cubicBezTo>
                        <a:pt x="2899" y="1765"/>
                        <a:pt x="3214" y="2237"/>
                        <a:pt x="3718" y="2426"/>
                      </a:cubicBezTo>
                      <a:lnTo>
                        <a:pt x="3718" y="5860"/>
                      </a:lnTo>
                      <a:cubicBezTo>
                        <a:pt x="3718" y="6081"/>
                        <a:pt x="3655" y="6365"/>
                        <a:pt x="3498" y="6554"/>
                      </a:cubicBezTo>
                      <a:lnTo>
                        <a:pt x="568" y="10744"/>
                      </a:lnTo>
                      <a:cubicBezTo>
                        <a:pt x="1" y="11563"/>
                        <a:pt x="568" y="12666"/>
                        <a:pt x="1607" y="12666"/>
                      </a:cubicBezTo>
                      <a:lnTo>
                        <a:pt x="10271" y="12666"/>
                      </a:lnTo>
                      <a:cubicBezTo>
                        <a:pt x="10555" y="12666"/>
                        <a:pt x="10870" y="12540"/>
                        <a:pt x="11090" y="12350"/>
                      </a:cubicBezTo>
                      <a:cubicBezTo>
                        <a:pt x="11531" y="11972"/>
                        <a:pt x="11626" y="11248"/>
                        <a:pt x="11248" y="10744"/>
                      </a:cubicBezTo>
                      <a:lnTo>
                        <a:pt x="8318" y="6554"/>
                      </a:lnTo>
                      <a:cubicBezTo>
                        <a:pt x="8160" y="6365"/>
                        <a:pt x="8097" y="6081"/>
                        <a:pt x="8097" y="5860"/>
                      </a:cubicBezTo>
                      <a:lnTo>
                        <a:pt x="8097" y="2426"/>
                      </a:lnTo>
                      <a:cubicBezTo>
                        <a:pt x="8570" y="2269"/>
                        <a:pt x="8916" y="1796"/>
                        <a:pt x="8916" y="1261"/>
                      </a:cubicBezTo>
                      <a:cubicBezTo>
                        <a:pt x="8916" y="568"/>
                        <a:pt x="8381" y="1"/>
                        <a:pt x="7688" y="1"/>
                      </a:cubicBezTo>
                      <a:close/>
                    </a:path>
                  </a:pathLst>
                </a:custGeom>
                <a:grpFill/>
                <a:ln>
                  <a:solidFill>
                    <a:srgbClr val="3D6D70"/>
                  </a:solidFill>
                </a:ln>
              </p:spPr>
              <p:txBody>
                <a:bodyPr spcFirstLastPara="1" wrap="square" lIns="91425" tIns="91425" rIns="91425" bIns="91425" anchor="ctr" anchorCtr="0">
                  <a:noAutofit/>
                </a:bodyPr>
                <a:lstStyle/>
                <a:p>
                  <a:pPr defTabSz="914355">
                    <a:buClr>
                      <a:srgbClr val="000000"/>
                    </a:buClr>
                  </a:pPr>
                  <a:endParaRPr sz="1600" kern="0" dirty="0">
                    <a:solidFill>
                      <a:srgbClr val="000000"/>
                    </a:solidFill>
                    <a:latin typeface="PT Sans" panose="020B0503020203020204" pitchFamily="34" charset="0"/>
                    <a:cs typeface="Calibri" panose="020F0502020204030204" pitchFamily="34" charset="0"/>
                    <a:sym typeface="Arial"/>
                  </a:endParaRPr>
                </a:p>
              </p:txBody>
            </p:sp>
          </p:grpSp>
        </p:grpSp>
      </p:grpSp>
      <p:pic>
        <p:nvPicPr>
          <p:cNvPr id="85" name="Picture 84">
            <a:extLst>
              <a:ext uri="{FF2B5EF4-FFF2-40B4-BE49-F238E27FC236}">
                <a16:creationId xmlns:a16="http://schemas.microsoft.com/office/drawing/2014/main" id="{9D34C2EE-5FFF-715F-312A-79B17BDA4F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79" name="Google Shape;272;p35">
            <a:extLst>
              <a:ext uri="{FF2B5EF4-FFF2-40B4-BE49-F238E27FC236}">
                <a16:creationId xmlns:a16="http://schemas.microsoft.com/office/drawing/2014/main" id="{F995192C-1459-087E-247D-15D936349407}"/>
              </a:ext>
            </a:extLst>
          </p:cNvPr>
          <p:cNvSpPr txBox="1">
            <a:spLocks/>
          </p:cNvSpPr>
          <p:nvPr/>
        </p:nvSpPr>
        <p:spPr>
          <a:xfrm>
            <a:off x="1014248" y="345264"/>
            <a:ext cx="3542549"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1pPr>
            <a:lvl2pPr marR="0" lvl="1"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2pPr>
            <a:lvl3pPr marR="0" lvl="2"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3pPr>
            <a:lvl4pPr marR="0" lvl="3"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4pPr>
            <a:lvl5pPr marR="0" lvl="4"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5pPr>
            <a:lvl6pPr marR="0" lvl="5"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6pPr>
            <a:lvl7pPr marR="0" lvl="6"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7pPr>
            <a:lvl8pPr marR="0" lvl="7"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8pPr>
            <a:lvl9pPr marR="0" lvl="8" algn="ctr" rtl="0">
              <a:lnSpc>
                <a:spcPct val="80000"/>
              </a:lnSpc>
              <a:spcBef>
                <a:spcPts val="0"/>
              </a:spcBef>
              <a:spcAft>
                <a:spcPts val="0"/>
              </a:spcAft>
              <a:buClr>
                <a:schemeClr val="dk1"/>
              </a:buClr>
              <a:buSzPts val="2800"/>
              <a:buFont typeface="Exo"/>
              <a:buNone/>
              <a:defRPr sz="2800" b="1" i="0" u="none" strike="noStrike" cap="none">
                <a:solidFill>
                  <a:schemeClr val="dk1"/>
                </a:solidFill>
                <a:latin typeface="Exo"/>
                <a:ea typeface="Exo"/>
                <a:cs typeface="Exo"/>
                <a:sym typeface="Exo"/>
              </a:defRPr>
            </a:lvl9pPr>
          </a:lstStyle>
          <a:p>
            <a:pPr algn="l" defTabSz="914400"/>
            <a:r>
              <a:rPr lang="en-US" kern="0">
                <a:latin typeface="PT Sans" panose="020B0503020203020204" pitchFamily="34" charset="0"/>
                <a:cs typeface="Calibri" panose="020F0502020204030204" pitchFamily="34" charset="0"/>
              </a:rPr>
              <a:t>Komponen Abiotik</a:t>
            </a:r>
            <a:endParaRPr lang="en-US" kern="0" dirty="0">
              <a:latin typeface="PT Sans" panose="020B0503020203020204" pitchFamily="34" charset="0"/>
              <a:cs typeface="Calibri" panose="020F0502020204030204" pitchFamily="34" charset="0"/>
            </a:endParaRPr>
          </a:p>
        </p:txBody>
      </p:sp>
      <p:sp>
        <p:nvSpPr>
          <p:cNvPr id="86" name="Google Shape;226;p33">
            <a:extLst>
              <a:ext uri="{FF2B5EF4-FFF2-40B4-BE49-F238E27FC236}">
                <a16:creationId xmlns:a16="http://schemas.microsoft.com/office/drawing/2014/main" id="{C4C1F0CD-90C7-8306-3469-356F4CDF58FE}"/>
              </a:ext>
            </a:extLst>
          </p:cNvPr>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281734759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28;p49">
            <a:extLst>
              <a:ext uri="{FF2B5EF4-FFF2-40B4-BE49-F238E27FC236}">
                <a16:creationId xmlns:a16="http://schemas.microsoft.com/office/drawing/2014/main" id="{0707FAB6-1060-9730-C0F9-88D6E1D0F59A}"/>
              </a:ext>
            </a:extLst>
          </p:cNvPr>
          <p:cNvSpPr/>
          <p:nvPr/>
        </p:nvSpPr>
        <p:spPr>
          <a:xfrm>
            <a:off x="568350" y="1514641"/>
            <a:ext cx="2669100" cy="2669100"/>
          </a:xfrm>
          <a:prstGeom prst="ellipse">
            <a:avLst/>
          </a:prstGeom>
          <a:solidFill>
            <a:schemeClr val="accent5"/>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6" name="Google Shape;1030;p49">
            <a:extLst>
              <a:ext uri="{FF2B5EF4-FFF2-40B4-BE49-F238E27FC236}">
                <a16:creationId xmlns:a16="http://schemas.microsoft.com/office/drawing/2014/main" id="{A00DD52A-9B04-9116-1AB1-A869127DA62F}"/>
              </a:ext>
            </a:extLst>
          </p:cNvPr>
          <p:cNvSpPr/>
          <p:nvPr/>
        </p:nvSpPr>
        <p:spPr>
          <a:xfrm>
            <a:off x="5906550" y="1514641"/>
            <a:ext cx="2669100" cy="2669100"/>
          </a:xfrm>
          <a:prstGeom prst="ellipse">
            <a:avLst/>
          </a:prstGeom>
          <a:solidFill>
            <a:schemeClr val="accent5"/>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nvGrpSpPr>
          <p:cNvPr id="42" name="Group 41">
            <a:extLst>
              <a:ext uri="{FF2B5EF4-FFF2-40B4-BE49-F238E27FC236}">
                <a16:creationId xmlns:a16="http://schemas.microsoft.com/office/drawing/2014/main" id="{D3BEF916-2C31-0C6B-F105-CA10F51B36A1}"/>
              </a:ext>
            </a:extLst>
          </p:cNvPr>
          <p:cNvGrpSpPr/>
          <p:nvPr/>
        </p:nvGrpSpPr>
        <p:grpSpPr>
          <a:xfrm>
            <a:off x="793500" y="2143693"/>
            <a:ext cx="2218800" cy="1281529"/>
            <a:chOff x="793500" y="2497377"/>
            <a:chExt cx="2218800" cy="1281529"/>
          </a:xfrm>
        </p:grpSpPr>
        <p:sp>
          <p:nvSpPr>
            <p:cNvPr id="8" name="Google Shape;1032;p49">
              <a:extLst>
                <a:ext uri="{FF2B5EF4-FFF2-40B4-BE49-F238E27FC236}">
                  <a16:creationId xmlns:a16="http://schemas.microsoft.com/office/drawing/2014/main" id="{68CE77CC-1788-89A8-C5E5-40C9785BA789}"/>
                </a:ext>
              </a:extLst>
            </p:cNvPr>
            <p:cNvSpPr txBox="1">
              <a:spLocks/>
            </p:cNvSpPr>
            <p:nvPr/>
          </p:nvSpPr>
          <p:spPr>
            <a:xfrm>
              <a:off x="794294" y="2947606"/>
              <a:ext cx="2217900" cy="8313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S</a:t>
              </a:r>
              <a:r>
                <a:rPr lang="en-US" sz="1600" kern="0" dirty="0" err="1">
                  <a:latin typeface="PT Sans" panose="020B0503020203020204" pitchFamily="34" charset="0"/>
                  <a:cs typeface="Calibri" panose="020F0502020204030204" pitchFamily="34" charset="0"/>
                </a:rPr>
                <a:t>ekumpulan</a:t>
              </a:r>
              <a:r>
                <a:rPr lang="en-US" sz="1600" kern="0" dirty="0">
                  <a:latin typeface="PT Sans" panose="020B0503020203020204" pitchFamily="34" charset="0"/>
                  <a:cs typeface="Calibri" panose="020F0502020204030204" pitchFamily="34" charset="0"/>
                </a:rPr>
                <a:t> gas </a:t>
              </a:r>
              <a:r>
                <a:rPr lang="en-US" sz="1600" kern="0" dirty="0" err="1">
                  <a:latin typeface="PT Sans" panose="020B0503020203020204" pitchFamily="34" charset="0"/>
                  <a:cs typeface="Calibri" panose="020F0502020204030204" pitchFamily="34" charset="0"/>
                </a:rPr>
                <a:t>pembentuk</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lapisan</a:t>
              </a:r>
              <a:endParaRPr lang="en-US" sz="1600" kern="0" dirty="0">
                <a:latin typeface="PT Sans" panose="020B0503020203020204" pitchFamily="34" charset="0"/>
                <a:cs typeface="Calibri" panose="020F0502020204030204" pitchFamily="34" charset="0"/>
              </a:endParaRPr>
            </a:p>
            <a:p>
              <a:pPr algn="ctr" defTabSz="914355"/>
              <a:r>
                <a:rPr lang="en-US" sz="1600" kern="0" dirty="0" err="1">
                  <a:latin typeface="PT Sans" panose="020B0503020203020204" pitchFamily="34" charset="0"/>
                  <a:cs typeface="Calibri" panose="020F0502020204030204" pitchFamily="34" charset="0"/>
                </a:rPr>
                <a:t>atmosfer</a:t>
              </a:r>
              <a:r>
                <a:rPr lang="en-US" sz="1600" kern="0" dirty="0">
                  <a:latin typeface="PT Sans" panose="020B0503020203020204" pitchFamily="34" charset="0"/>
                  <a:cs typeface="Calibri" panose="020F0502020204030204" pitchFamily="34" charset="0"/>
                </a:rPr>
                <a:t> yang </a:t>
              </a:r>
              <a:r>
                <a:rPr lang="en-US" sz="1600" kern="0" dirty="0" err="1">
                  <a:latin typeface="PT Sans" panose="020B0503020203020204" pitchFamily="34" charset="0"/>
                  <a:cs typeface="Calibri" panose="020F0502020204030204" pitchFamily="34" charset="0"/>
                </a:rPr>
                <a:t>menyelimuti</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bumi</a:t>
              </a:r>
              <a:r>
                <a:rPr lang="en-US" sz="1600" kern="0" dirty="0">
                  <a:latin typeface="PT Sans" panose="020B0503020203020204" pitchFamily="34" charset="0"/>
                  <a:cs typeface="Calibri" panose="020F0502020204030204" pitchFamily="34" charset="0"/>
                </a:rPr>
                <a:t>.</a:t>
              </a:r>
            </a:p>
          </p:txBody>
        </p:sp>
        <p:sp>
          <p:nvSpPr>
            <p:cNvPr id="11" name="Google Shape;1035;p49">
              <a:extLst>
                <a:ext uri="{FF2B5EF4-FFF2-40B4-BE49-F238E27FC236}">
                  <a16:creationId xmlns:a16="http://schemas.microsoft.com/office/drawing/2014/main" id="{68213D57-2CA3-9719-5C34-00FBD70EA800}"/>
                </a:ext>
              </a:extLst>
            </p:cNvPr>
            <p:cNvSpPr txBox="1">
              <a:spLocks/>
            </p:cNvSpPr>
            <p:nvPr/>
          </p:nvSpPr>
          <p:spPr>
            <a:xfrm>
              <a:off x="793500" y="2497377"/>
              <a:ext cx="2218800" cy="554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0C4F72"/>
                  </a:solidFill>
                  <a:latin typeface="PT Sans" panose="020B0503020203020204" pitchFamily="34" charset="0"/>
                  <a:cs typeface="Calibri" panose="020F0502020204030204" pitchFamily="34" charset="0"/>
                </a:rPr>
                <a:t>Udara</a:t>
              </a:r>
              <a:endParaRPr lang="en-US" kern="0" dirty="0">
                <a:solidFill>
                  <a:srgbClr val="0C4F72"/>
                </a:solidFill>
                <a:latin typeface="PT Sans" panose="020B0503020203020204" pitchFamily="34" charset="0"/>
                <a:cs typeface="Calibri" panose="020F0502020204030204" pitchFamily="34" charset="0"/>
              </a:endParaRPr>
            </a:p>
          </p:txBody>
        </p:sp>
      </p:grpSp>
      <p:grpSp>
        <p:nvGrpSpPr>
          <p:cNvPr id="13" name="Google Shape;1038;p49">
            <a:extLst>
              <a:ext uri="{FF2B5EF4-FFF2-40B4-BE49-F238E27FC236}">
                <a16:creationId xmlns:a16="http://schemas.microsoft.com/office/drawing/2014/main" id="{D5D2D8B3-903F-62BC-9572-06FEE23765C0}"/>
              </a:ext>
            </a:extLst>
          </p:cNvPr>
          <p:cNvGrpSpPr/>
          <p:nvPr/>
        </p:nvGrpSpPr>
        <p:grpSpPr>
          <a:xfrm>
            <a:off x="793499" y="1330142"/>
            <a:ext cx="756849" cy="756849"/>
            <a:chOff x="3796125" y="-35750"/>
            <a:chExt cx="773400" cy="773400"/>
          </a:xfrm>
        </p:grpSpPr>
        <p:sp>
          <p:nvSpPr>
            <p:cNvPr id="14" name="Google Shape;1039;p49">
              <a:extLst>
                <a:ext uri="{FF2B5EF4-FFF2-40B4-BE49-F238E27FC236}">
                  <a16:creationId xmlns:a16="http://schemas.microsoft.com/office/drawing/2014/main" id="{BD052383-8250-14B9-7780-2979EC9CF6B4}"/>
                </a:ext>
              </a:extLst>
            </p:cNvPr>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15" name="Google Shape;1040;p49">
              <a:extLst>
                <a:ext uri="{FF2B5EF4-FFF2-40B4-BE49-F238E27FC236}">
                  <a16:creationId xmlns:a16="http://schemas.microsoft.com/office/drawing/2014/main" id="{D470E0EB-BF81-08A8-2BF1-83495EEB9C44}"/>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grpSp>
        <p:nvGrpSpPr>
          <p:cNvPr id="19" name="Google Shape;1044;p49">
            <a:extLst>
              <a:ext uri="{FF2B5EF4-FFF2-40B4-BE49-F238E27FC236}">
                <a16:creationId xmlns:a16="http://schemas.microsoft.com/office/drawing/2014/main" id="{FCFA59DF-67D8-2647-3C71-F01C6A243A0B}"/>
              </a:ext>
            </a:extLst>
          </p:cNvPr>
          <p:cNvGrpSpPr/>
          <p:nvPr/>
        </p:nvGrpSpPr>
        <p:grpSpPr>
          <a:xfrm>
            <a:off x="8003924" y="1654142"/>
            <a:ext cx="756849" cy="756849"/>
            <a:chOff x="3796125" y="-35750"/>
            <a:chExt cx="773400" cy="773400"/>
          </a:xfrm>
        </p:grpSpPr>
        <p:sp>
          <p:nvSpPr>
            <p:cNvPr id="20" name="Google Shape;1045;p49">
              <a:extLst>
                <a:ext uri="{FF2B5EF4-FFF2-40B4-BE49-F238E27FC236}">
                  <a16:creationId xmlns:a16="http://schemas.microsoft.com/office/drawing/2014/main" id="{9FFFF817-061E-6FF7-A8AA-65075F416BCD}"/>
                </a:ext>
              </a:extLst>
            </p:cNvPr>
            <p:cNvSpPr/>
            <p:nvPr/>
          </p:nvSpPr>
          <p:spPr>
            <a:xfrm>
              <a:off x="3796125" y="-35750"/>
              <a:ext cx="773400" cy="773400"/>
            </a:xfrm>
            <a:prstGeom prst="ellipse">
              <a:avLst/>
            </a:prstGeom>
            <a:solidFill>
              <a:schemeClr val="accent1"/>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sp>
          <p:nvSpPr>
            <p:cNvPr id="21" name="Google Shape;1046;p49">
              <a:extLst>
                <a:ext uri="{FF2B5EF4-FFF2-40B4-BE49-F238E27FC236}">
                  <a16:creationId xmlns:a16="http://schemas.microsoft.com/office/drawing/2014/main" id="{BCD3FA46-4C65-0E26-3EE7-7056BAF0CD14}"/>
                </a:ext>
              </a:extLst>
            </p:cNvPr>
            <p:cNvSpPr/>
            <p:nvPr/>
          </p:nvSpPr>
          <p:spPr>
            <a:xfrm rot="301067">
              <a:off x="3918082" y="92788"/>
              <a:ext cx="257035" cy="222951"/>
            </a:xfrm>
            <a:custGeom>
              <a:avLst/>
              <a:gdLst/>
              <a:ahLst/>
              <a:cxnLst/>
              <a:rect l="l" t="t" r="r" b="b"/>
              <a:pathLst>
                <a:path w="2835" h="2459" extrusionOk="0">
                  <a:moveTo>
                    <a:pt x="1758" y="1"/>
                  </a:moveTo>
                  <a:cubicBezTo>
                    <a:pt x="1525" y="1"/>
                    <a:pt x="1293" y="53"/>
                    <a:pt x="1084" y="154"/>
                  </a:cubicBezTo>
                  <a:cubicBezTo>
                    <a:pt x="572" y="381"/>
                    <a:pt x="203" y="857"/>
                    <a:pt x="72" y="1393"/>
                  </a:cubicBezTo>
                  <a:cubicBezTo>
                    <a:pt x="13" y="1631"/>
                    <a:pt x="1" y="1881"/>
                    <a:pt x="108" y="2107"/>
                  </a:cubicBezTo>
                  <a:cubicBezTo>
                    <a:pt x="246" y="2330"/>
                    <a:pt x="507" y="2458"/>
                    <a:pt x="773" y="2458"/>
                  </a:cubicBezTo>
                  <a:cubicBezTo>
                    <a:pt x="805" y="2458"/>
                    <a:pt x="838" y="2456"/>
                    <a:pt x="870" y="2452"/>
                  </a:cubicBezTo>
                  <a:cubicBezTo>
                    <a:pt x="1168" y="2440"/>
                    <a:pt x="1441" y="2297"/>
                    <a:pt x="1691" y="2131"/>
                  </a:cubicBezTo>
                  <a:cubicBezTo>
                    <a:pt x="2299" y="1714"/>
                    <a:pt x="2834" y="1000"/>
                    <a:pt x="2644" y="285"/>
                  </a:cubicBezTo>
                  <a:cubicBezTo>
                    <a:pt x="2385" y="94"/>
                    <a:pt x="2071" y="1"/>
                    <a:pt x="1758" y="1"/>
                  </a:cubicBezTo>
                  <a:close/>
                </a:path>
              </a:pathLst>
            </a:custGeom>
            <a:solidFill>
              <a:schemeClr val="accent2"/>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grpSp>
        <p:nvGrpSpPr>
          <p:cNvPr id="41" name="Group 40">
            <a:extLst>
              <a:ext uri="{FF2B5EF4-FFF2-40B4-BE49-F238E27FC236}">
                <a16:creationId xmlns:a16="http://schemas.microsoft.com/office/drawing/2014/main" id="{DF76BF53-5410-907A-5929-3BF8172FF086}"/>
              </a:ext>
            </a:extLst>
          </p:cNvPr>
          <p:cNvGrpSpPr/>
          <p:nvPr/>
        </p:nvGrpSpPr>
        <p:grpSpPr>
          <a:xfrm>
            <a:off x="3237450" y="1514641"/>
            <a:ext cx="2669100" cy="2669100"/>
            <a:chOff x="3237450" y="1868325"/>
            <a:chExt cx="2669100" cy="2669100"/>
          </a:xfrm>
          <a:effectLst>
            <a:outerShdw blurRad="50800" dist="38100" dir="18900000" algn="bl" rotWithShape="0">
              <a:prstClr val="black">
                <a:alpha val="40000"/>
              </a:prstClr>
            </a:outerShdw>
          </a:effectLst>
        </p:grpSpPr>
        <p:sp>
          <p:nvSpPr>
            <p:cNvPr id="5" name="Google Shape;1029;p49">
              <a:extLst>
                <a:ext uri="{FF2B5EF4-FFF2-40B4-BE49-F238E27FC236}">
                  <a16:creationId xmlns:a16="http://schemas.microsoft.com/office/drawing/2014/main" id="{F9D00859-3F81-5DF1-27F0-7A0DB14C0E7A}"/>
                </a:ext>
              </a:extLst>
            </p:cNvPr>
            <p:cNvSpPr/>
            <p:nvPr/>
          </p:nvSpPr>
          <p:spPr>
            <a:xfrm>
              <a:off x="3237450" y="1868325"/>
              <a:ext cx="2669100" cy="2669100"/>
            </a:xfrm>
            <a:prstGeom prst="ellipse">
              <a:avLst/>
            </a:prstGeom>
            <a:solidFill>
              <a:schemeClr val="accent5"/>
            </a:solidFill>
            <a:ln>
              <a:noFill/>
            </a:ln>
          </p:spPr>
          <p:txBody>
            <a:bodyPr spcFirstLastPara="1" wrap="square" lIns="91425" tIns="91425" rIns="91425" bIns="91425" anchor="ctr" anchorCtr="0">
              <a:noAutofit/>
            </a:bodyPr>
            <a:lstStyle/>
            <a:p>
              <a:pPr defTabSz="914355">
                <a:buClr>
                  <a:srgbClr val="000000"/>
                </a:buClr>
              </a:pPr>
              <a:endParaRPr sz="1400" kern="0">
                <a:solidFill>
                  <a:srgbClr val="000000"/>
                </a:solidFill>
                <a:latin typeface="PT Sans" panose="020B0503020203020204" pitchFamily="34" charset="0"/>
                <a:cs typeface="Calibri" panose="020F0502020204030204" pitchFamily="34" charset="0"/>
                <a:sym typeface="Arial"/>
              </a:endParaRPr>
            </a:p>
          </p:txBody>
        </p:sp>
        <p:grpSp>
          <p:nvGrpSpPr>
            <p:cNvPr id="40" name="Group 39">
              <a:extLst>
                <a:ext uri="{FF2B5EF4-FFF2-40B4-BE49-F238E27FC236}">
                  <a16:creationId xmlns:a16="http://schemas.microsoft.com/office/drawing/2014/main" id="{3088A566-523D-AEDC-C654-93A70E7103D4}"/>
                </a:ext>
              </a:extLst>
            </p:cNvPr>
            <p:cNvGrpSpPr/>
            <p:nvPr/>
          </p:nvGrpSpPr>
          <p:grpSpPr>
            <a:xfrm>
              <a:off x="3462600" y="2481191"/>
              <a:ext cx="2218800" cy="1599117"/>
              <a:chOff x="3452749" y="2465786"/>
              <a:chExt cx="2218800" cy="1599117"/>
            </a:xfrm>
          </p:grpSpPr>
          <p:sp>
            <p:nvSpPr>
              <p:cNvPr id="22" name="Google Shape;1032;p49">
                <a:extLst>
                  <a:ext uri="{FF2B5EF4-FFF2-40B4-BE49-F238E27FC236}">
                    <a16:creationId xmlns:a16="http://schemas.microsoft.com/office/drawing/2014/main" id="{A8DD2D0B-CF0A-D5BE-97D2-C1228E0DB731}"/>
                  </a:ext>
                </a:extLst>
              </p:cNvPr>
              <p:cNvSpPr txBox="1">
                <a:spLocks/>
              </p:cNvSpPr>
              <p:nvPr/>
            </p:nvSpPr>
            <p:spPr>
              <a:xfrm>
                <a:off x="3453543" y="2916015"/>
                <a:ext cx="2217900" cy="114888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M</a:t>
                </a:r>
                <a:r>
                  <a:rPr lang="en-US" sz="1600" kern="0" dirty="0" err="1">
                    <a:latin typeface="PT Sans" panose="020B0503020203020204" pitchFamily="34" charset="0"/>
                    <a:cs typeface="Calibri" panose="020F0502020204030204" pitchFamily="34" charset="0"/>
                  </a:rPr>
                  <a:t>engandung</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berbagai</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jenis</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unsur</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atau</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senyawa</a:t>
                </a:r>
                <a:r>
                  <a:rPr lang="id-ID"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kimia</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dalam</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jumlah</a:t>
                </a:r>
                <a:r>
                  <a:rPr lang="en-US" sz="1600" kern="0" dirty="0">
                    <a:latin typeface="PT Sans" panose="020B0503020203020204" pitchFamily="34" charset="0"/>
                    <a:cs typeface="Calibri" panose="020F0502020204030204" pitchFamily="34" charset="0"/>
                  </a:rPr>
                  <a:t> yang </a:t>
                </a:r>
                <a:endParaRPr lang="id-ID" sz="1600" kern="0" dirty="0">
                  <a:latin typeface="PT Sans" panose="020B0503020203020204" pitchFamily="34" charset="0"/>
                  <a:cs typeface="Calibri" panose="020F0502020204030204" pitchFamily="34" charset="0"/>
                </a:endParaRPr>
              </a:p>
              <a:p>
                <a:pPr algn="ctr" defTabSz="914355"/>
                <a:r>
                  <a:rPr lang="en-US" sz="1600" kern="0" dirty="0" err="1">
                    <a:latin typeface="PT Sans" panose="020B0503020203020204" pitchFamily="34" charset="0"/>
                    <a:cs typeface="Calibri" panose="020F0502020204030204" pitchFamily="34" charset="0"/>
                  </a:rPr>
                  <a:t>bervariasi</a:t>
                </a:r>
                <a:r>
                  <a:rPr lang="id-ID" sz="1600" kern="0" dirty="0">
                    <a:latin typeface="PT Sans" panose="020B0503020203020204" pitchFamily="34" charset="0"/>
                    <a:cs typeface="Calibri" panose="020F0502020204030204" pitchFamily="34" charset="0"/>
                  </a:rPr>
                  <a:t>.</a:t>
                </a:r>
                <a:endParaRPr lang="en-US" sz="1600" kern="0" dirty="0">
                  <a:latin typeface="PT Sans" panose="020B0503020203020204" pitchFamily="34" charset="0"/>
                  <a:cs typeface="Calibri" panose="020F0502020204030204" pitchFamily="34" charset="0"/>
                </a:endParaRPr>
              </a:p>
            </p:txBody>
          </p:sp>
          <p:sp>
            <p:nvSpPr>
              <p:cNvPr id="23" name="Google Shape;1035;p49">
                <a:extLst>
                  <a:ext uri="{FF2B5EF4-FFF2-40B4-BE49-F238E27FC236}">
                    <a16:creationId xmlns:a16="http://schemas.microsoft.com/office/drawing/2014/main" id="{0F39A04F-FF8E-AC6E-B943-2AC4E9944942}"/>
                  </a:ext>
                </a:extLst>
              </p:cNvPr>
              <p:cNvSpPr txBox="1">
                <a:spLocks/>
              </p:cNvSpPr>
              <p:nvPr/>
            </p:nvSpPr>
            <p:spPr>
              <a:xfrm>
                <a:off x="3452749" y="2465786"/>
                <a:ext cx="2218800" cy="554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0C4F72"/>
                    </a:solidFill>
                    <a:latin typeface="PT Sans" panose="020B0503020203020204" pitchFamily="34" charset="0"/>
                    <a:cs typeface="Calibri" panose="020F0502020204030204" pitchFamily="34" charset="0"/>
                  </a:rPr>
                  <a:t>Air</a:t>
                </a:r>
                <a:endParaRPr lang="en-US" kern="0" dirty="0">
                  <a:solidFill>
                    <a:srgbClr val="0C4F72"/>
                  </a:solidFill>
                  <a:latin typeface="PT Sans" panose="020B0503020203020204" pitchFamily="34" charset="0"/>
                  <a:cs typeface="Calibri" panose="020F0502020204030204" pitchFamily="34" charset="0"/>
                </a:endParaRPr>
              </a:p>
            </p:txBody>
          </p:sp>
        </p:grpSp>
      </p:grpSp>
      <p:grpSp>
        <p:nvGrpSpPr>
          <p:cNvPr id="39" name="Group 38">
            <a:extLst>
              <a:ext uri="{FF2B5EF4-FFF2-40B4-BE49-F238E27FC236}">
                <a16:creationId xmlns:a16="http://schemas.microsoft.com/office/drawing/2014/main" id="{E6A49E4A-BA68-BBFA-6B7F-A0AA2293C884}"/>
              </a:ext>
            </a:extLst>
          </p:cNvPr>
          <p:cNvGrpSpPr/>
          <p:nvPr/>
        </p:nvGrpSpPr>
        <p:grpSpPr>
          <a:xfrm>
            <a:off x="6002389" y="2014462"/>
            <a:ext cx="2477421" cy="1665537"/>
            <a:chOff x="6035860" y="2440010"/>
            <a:chExt cx="2477421" cy="1665537"/>
          </a:xfrm>
        </p:grpSpPr>
        <p:sp>
          <p:nvSpPr>
            <p:cNvPr id="28" name="Google Shape;1032;p49">
              <a:extLst>
                <a:ext uri="{FF2B5EF4-FFF2-40B4-BE49-F238E27FC236}">
                  <a16:creationId xmlns:a16="http://schemas.microsoft.com/office/drawing/2014/main" id="{CE0CE068-69BA-EAEC-7412-7EF19677CC90}"/>
                </a:ext>
              </a:extLst>
            </p:cNvPr>
            <p:cNvSpPr txBox="1">
              <a:spLocks/>
            </p:cNvSpPr>
            <p:nvPr/>
          </p:nvSpPr>
          <p:spPr>
            <a:xfrm>
              <a:off x="6035860" y="2886313"/>
              <a:ext cx="2477421" cy="1219234"/>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55"/>
              <a:r>
                <a:rPr lang="id-ID" sz="1600" kern="0" dirty="0">
                  <a:latin typeface="PT Sans" panose="020B0503020203020204" pitchFamily="34" charset="0"/>
                  <a:cs typeface="Calibri" panose="020F0502020204030204" pitchFamily="34" charset="0"/>
                </a:rPr>
                <a:t>T</a:t>
              </a:r>
              <a:r>
                <a:rPr lang="en-US" sz="1600" kern="0" dirty="0" err="1">
                  <a:latin typeface="PT Sans" panose="020B0503020203020204" pitchFamily="34" charset="0"/>
                  <a:cs typeface="Calibri" panose="020F0502020204030204" pitchFamily="34" charset="0"/>
                </a:rPr>
                <a:t>erbentuk</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karena</a:t>
              </a:r>
              <a:r>
                <a:rPr lang="en-US" sz="1600" kern="0" dirty="0">
                  <a:latin typeface="PT Sans" panose="020B0503020203020204" pitchFamily="34" charset="0"/>
                  <a:cs typeface="Calibri" panose="020F0502020204030204" pitchFamily="34" charset="0"/>
                </a:rPr>
                <a:t> proses</a:t>
              </a:r>
              <a:r>
                <a:rPr lang="id-ID"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pelapukan</a:t>
              </a:r>
              <a:r>
                <a:rPr lang="id-ID"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batuan</a:t>
              </a:r>
              <a:r>
                <a:rPr lang="en-US" sz="1600" kern="0" dirty="0">
                  <a:latin typeface="PT Sans" panose="020B0503020203020204" pitchFamily="34" charset="0"/>
                  <a:cs typeface="Calibri" panose="020F0502020204030204" pitchFamily="34" charset="0"/>
                </a:rPr>
                <a:t> dan</a:t>
              </a:r>
              <a:r>
                <a:rPr lang="id-ID"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pembusukan</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senyawa</a:t>
              </a:r>
              <a:r>
                <a:rPr lang="en-US" sz="1600" kern="0" dirty="0">
                  <a:latin typeface="PT Sans" panose="020B0503020203020204" pitchFamily="34" charset="0"/>
                  <a:cs typeface="Calibri" panose="020F0502020204030204" pitchFamily="34" charset="0"/>
                </a:rPr>
                <a:t> </a:t>
              </a:r>
              <a:r>
                <a:rPr lang="en-US" sz="1600" kern="0" dirty="0" err="1">
                  <a:latin typeface="PT Sans" panose="020B0503020203020204" pitchFamily="34" charset="0"/>
                  <a:cs typeface="Calibri" panose="020F0502020204030204" pitchFamily="34" charset="0"/>
                </a:rPr>
                <a:t>organi</a:t>
              </a:r>
              <a:r>
                <a:rPr lang="id-ID" sz="1600" kern="0" dirty="0">
                  <a:latin typeface="PT Sans" panose="020B0503020203020204" pitchFamily="34" charset="0"/>
                  <a:cs typeface="Calibri" panose="020F0502020204030204" pitchFamily="34" charset="0"/>
                </a:rPr>
                <a:t>k </a:t>
              </a:r>
              <a:r>
                <a:rPr lang="en-US" sz="1600" kern="0" dirty="0">
                  <a:latin typeface="PT Sans" panose="020B0503020203020204" pitchFamily="34" charset="0"/>
                  <a:cs typeface="Calibri" panose="020F0502020204030204" pitchFamily="34" charset="0"/>
                </a:rPr>
                <a:t>dan </a:t>
              </a:r>
              <a:r>
                <a:rPr lang="en-US" sz="1600" kern="0" dirty="0" err="1">
                  <a:latin typeface="PT Sans" panose="020B0503020203020204" pitchFamily="34" charset="0"/>
                  <a:cs typeface="Calibri" panose="020F0502020204030204" pitchFamily="34" charset="0"/>
                </a:rPr>
                <a:t>sintesis</a:t>
              </a:r>
              <a:endParaRPr lang="en-US" sz="1600" kern="0" dirty="0">
                <a:latin typeface="PT Sans" panose="020B0503020203020204" pitchFamily="34" charset="0"/>
                <a:cs typeface="Calibri" panose="020F0502020204030204" pitchFamily="34" charset="0"/>
              </a:endParaRPr>
            </a:p>
            <a:p>
              <a:pPr algn="ctr" defTabSz="914355"/>
              <a:r>
                <a:rPr lang="en-US" sz="1600" kern="0" dirty="0" err="1">
                  <a:latin typeface="PT Sans" panose="020B0503020203020204" pitchFamily="34" charset="0"/>
                  <a:cs typeface="Calibri" panose="020F0502020204030204" pitchFamily="34" charset="0"/>
                </a:rPr>
                <a:t>pembentukan</a:t>
              </a:r>
              <a:r>
                <a:rPr lang="en-US" sz="1600" kern="0" dirty="0">
                  <a:latin typeface="PT Sans" panose="020B0503020203020204" pitchFamily="34" charset="0"/>
                  <a:cs typeface="Calibri" panose="020F0502020204030204" pitchFamily="34" charset="0"/>
                </a:rPr>
                <a:t> </a:t>
              </a:r>
              <a:endParaRPr lang="id-ID" sz="1600" kern="0" dirty="0">
                <a:latin typeface="PT Sans" panose="020B0503020203020204" pitchFamily="34" charset="0"/>
                <a:cs typeface="Calibri" panose="020F0502020204030204" pitchFamily="34" charset="0"/>
              </a:endParaRPr>
            </a:p>
            <a:p>
              <a:pPr algn="ctr" defTabSz="914355"/>
              <a:r>
                <a:rPr lang="en-US" sz="1600" kern="0" dirty="0">
                  <a:latin typeface="PT Sans" panose="020B0503020203020204" pitchFamily="34" charset="0"/>
                  <a:cs typeface="Calibri" panose="020F0502020204030204" pitchFamily="34" charset="0"/>
                </a:rPr>
                <a:t>mineral.</a:t>
              </a:r>
            </a:p>
          </p:txBody>
        </p:sp>
        <p:sp>
          <p:nvSpPr>
            <p:cNvPr id="29" name="Google Shape;1035;p49">
              <a:extLst>
                <a:ext uri="{FF2B5EF4-FFF2-40B4-BE49-F238E27FC236}">
                  <a16:creationId xmlns:a16="http://schemas.microsoft.com/office/drawing/2014/main" id="{B1AE545B-0B46-D8B6-F8DB-60784D11D50E}"/>
                </a:ext>
              </a:extLst>
            </p:cNvPr>
            <p:cNvSpPr txBox="1">
              <a:spLocks/>
            </p:cNvSpPr>
            <p:nvPr/>
          </p:nvSpPr>
          <p:spPr>
            <a:xfrm>
              <a:off x="6165171" y="2440010"/>
              <a:ext cx="2218800" cy="554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Signika"/>
                <a:buNone/>
                <a:defRPr sz="3000" b="1" i="0" u="none" strike="noStrike" cap="none">
                  <a:solidFill>
                    <a:schemeClr val="dk1"/>
                  </a:solidFill>
                  <a:latin typeface="Signika"/>
                  <a:ea typeface="Signika"/>
                  <a:cs typeface="Signika"/>
                  <a:sym typeface="Signika"/>
                </a:defRPr>
              </a:lvl1pPr>
              <a:lvl2pPr marR="0" lvl="1"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2pPr>
              <a:lvl3pPr marR="0" lvl="2"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3pPr>
              <a:lvl4pPr marR="0" lvl="3"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4pPr>
              <a:lvl5pPr marR="0" lvl="4"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5pPr>
              <a:lvl6pPr marR="0" lvl="5"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6pPr>
              <a:lvl7pPr marR="0" lvl="6"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7pPr>
              <a:lvl8pPr marR="0" lvl="7"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8pPr>
              <a:lvl9pPr marR="0" lvl="8" algn="l" rtl="0">
                <a:lnSpc>
                  <a:spcPct val="100000"/>
                </a:lnSpc>
                <a:spcBef>
                  <a:spcPts val="0"/>
                </a:spcBef>
                <a:spcAft>
                  <a:spcPts val="0"/>
                </a:spcAft>
                <a:buClr>
                  <a:schemeClr val="dk1"/>
                </a:buClr>
                <a:buSzPts val="3000"/>
                <a:buFont typeface="Signika"/>
                <a:buNone/>
                <a:defRPr sz="3000" b="0" i="0" u="none" strike="noStrike" cap="none">
                  <a:solidFill>
                    <a:schemeClr val="dk1"/>
                  </a:solidFill>
                  <a:latin typeface="Signika"/>
                  <a:ea typeface="Signika"/>
                  <a:cs typeface="Signika"/>
                  <a:sym typeface="Signika"/>
                </a:defRPr>
              </a:lvl9pPr>
            </a:lstStyle>
            <a:p>
              <a:pPr algn="ctr" defTabSz="914355">
                <a:buClr>
                  <a:srgbClr val="0C4F72"/>
                </a:buClr>
              </a:pPr>
              <a:r>
                <a:rPr lang="id-ID" kern="0" dirty="0">
                  <a:solidFill>
                    <a:srgbClr val="0C4F72"/>
                  </a:solidFill>
                  <a:latin typeface="PT Sans" panose="020B0503020203020204" pitchFamily="34" charset="0"/>
                  <a:cs typeface="Calibri" panose="020F0502020204030204" pitchFamily="34" charset="0"/>
                </a:rPr>
                <a:t>Tanah</a:t>
              </a:r>
              <a:endParaRPr lang="en-US" kern="0" dirty="0">
                <a:solidFill>
                  <a:srgbClr val="0C4F72"/>
                </a:solidFill>
                <a:latin typeface="PT Sans" panose="020B0503020203020204" pitchFamily="34" charset="0"/>
                <a:cs typeface="Calibri" panose="020F0502020204030204" pitchFamily="34" charset="0"/>
              </a:endParaRPr>
            </a:p>
          </p:txBody>
        </p:sp>
      </p:grpSp>
      <p:pic>
        <p:nvPicPr>
          <p:cNvPr id="30" name="Picture 29">
            <a:extLst>
              <a:ext uri="{FF2B5EF4-FFF2-40B4-BE49-F238E27FC236}">
                <a16:creationId xmlns:a16="http://schemas.microsoft.com/office/drawing/2014/main" id="{1D869CED-85EE-92B6-D9FE-909C7838E7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631438"/>
            <a:ext cx="9144000" cy="512063"/>
          </a:xfrm>
          <a:prstGeom prst="rect">
            <a:avLst/>
          </a:prstGeom>
        </p:spPr>
      </p:pic>
      <p:sp>
        <p:nvSpPr>
          <p:cNvPr id="24" name="Google Shape;272;p35">
            <a:extLst>
              <a:ext uri="{FF2B5EF4-FFF2-40B4-BE49-F238E27FC236}">
                <a16:creationId xmlns:a16="http://schemas.microsoft.com/office/drawing/2014/main" id="{B7AE483B-FEC6-C70F-867D-D82E94001670}"/>
              </a:ext>
            </a:extLst>
          </p:cNvPr>
          <p:cNvSpPr txBox="1">
            <a:spLocks/>
          </p:cNvSpPr>
          <p:nvPr/>
        </p:nvSpPr>
        <p:spPr>
          <a:xfrm>
            <a:off x="1014248" y="345264"/>
            <a:ext cx="3542549" cy="5727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400"/>
            <a:r>
              <a:rPr lang="en-US" sz="2800" b="1" kern="0" dirty="0" err="1">
                <a:latin typeface="PT Sans" panose="020B0503020203020204" pitchFamily="34" charset="0"/>
                <a:cs typeface="Calibri" panose="020F0502020204030204" pitchFamily="34" charset="0"/>
              </a:rPr>
              <a:t>Komponen</a:t>
            </a:r>
            <a:r>
              <a:rPr lang="en-US" sz="2800" b="1" kern="0" dirty="0">
                <a:latin typeface="PT Sans" panose="020B0503020203020204" pitchFamily="34" charset="0"/>
                <a:cs typeface="Calibri" panose="020F0502020204030204" pitchFamily="34" charset="0"/>
              </a:rPr>
              <a:t> </a:t>
            </a:r>
            <a:r>
              <a:rPr lang="en-US" sz="2800" b="1" kern="0" dirty="0" err="1">
                <a:latin typeface="PT Sans" panose="020B0503020203020204" pitchFamily="34" charset="0"/>
                <a:cs typeface="Calibri" panose="020F0502020204030204" pitchFamily="34" charset="0"/>
              </a:rPr>
              <a:t>Abiotik</a:t>
            </a:r>
            <a:endParaRPr lang="en-US" sz="2800" b="1" kern="0" dirty="0">
              <a:latin typeface="PT Sans" panose="020B0503020203020204" pitchFamily="34" charset="0"/>
              <a:cs typeface="Calibri" panose="020F0502020204030204" pitchFamily="34" charset="0"/>
            </a:endParaRPr>
          </a:p>
        </p:txBody>
      </p:sp>
      <p:sp>
        <p:nvSpPr>
          <p:cNvPr id="25" name="Google Shape;226;p33">
            <a:extLst>
              <a:ext uri="{FF2B5EF4-FFF2-40B4-BE49-F238E27FC236}">
                <a16:creationId xmlns:a16="http://schemas.microsoft.com/office/drawing/2014/main" id="{649616CE-E569-C6E8-941F-BB12095EDAC5}"/>
              </a:ext>
            </a:extLst>
          </p:cNvPr>
          <p:cNvSpPr/>
          <p:nvPr/>
        </p:nvSpPr>
        <p:spPr>
          <a:xfrm>
            <a:off x="148878" y="279299"/>
            <a:ext cx="719135" cy="704631"/>
          </a:xfrm>
          <a:prstGeom prst="ellipse">
            <a:avLst/>
          </a:prstGeom>
          <a:solidFill>
            <a:schemeClr val="accent3"/>
          </a:solidFill>
          <a:ln>
            <a:noFill/>
          </a:ln>
          <a:effectLst>
            <a:outerShdw blurRad="50800" dist="38100" dir="18900000" algn="bl" rotWithShape="0">
              <a:prstClr val="black">
                <a:alpha val="40000"/>
              </a:prstClr>
            </a:outerShdw>
          </a:effectLst>
        </p:spPr>
        <p:txBody>
          <a:bodyPr spcFirstLastPara="1" wrap="square" lIns="91425" tIns="91425" rIns="91425" bIns="91425" anchor="ctr" anchorCtr="0">
            <a:noAutofit/>
          </a:bodyPr>
          <a:lstStyle/>
          <a:p>
            <a:pPr algn="ctr" defTabSz="914333">
              <a:buClr>
                <a:srgbClr val="000000"/>
              </a:buClr>
            </a:pPr>
            <a:r>
              <a:rPr sz="2800" b="1" kern="0" dirty="0">
                <a:solidFill>
                  <a:srgbClr val="000000"/>
                </a:solidFill>
                <a:latin typeface="PT Sans" panose="020B0503020203020204" pitchFamily="34" charset="0"/>
                <a:cs typeface="Arial"/>
                <a:sym typeface="Arial"/>
              </a:rPr>
              <a:t>1</a:t>
            </a:r>
          </a:p>
        </p:txBody>
      </p:sp>
    </p:spTree>
    <p:extLst>
      <p:ext uri="{BB962C8B-B14F-4D97-AF65-F5344CB8AC3E}">
        <p14:creationId xmlns:p14="http://schemas.microsoft.com/office/powerpoint/2010/main" val="140989686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usiness Status at Pandemic Times by Slidesgo">
  <a:themeElements>
    <a:clrScheme name="Simple Light">
      <a:dk1>
        <a:srgbClr val="000000"/>
      </a:dk1>
      <a:lt1>
        <a:srgbClr val="FFFFFF"/>
      </a:lt1>
      <a:dk2>
        <a:srgbClr val="98AF35"/>
      </a:dk2>
      <a:lt2>
        <a:srgbClr val="EEEEEE"/>
      </a:lt2>
      <a:accent1>
        <a:srgbClr val="BFD369"/>
      </a:accent1>
      <a:accent2>
        <a:srgbClr val="FFEA77"/>
      </a:accent2>
      <a:accent3>
        <a:srgbClr val="FFD800"/>
      </a:accent3>
      <a:accent4>
        <a:srgbClr val="98AF35"/>
      </a:accent4>
      <a:accent5>
        <a:srgbClr val="FFEA77"/>
      </a:accent5>
      <a:accent6>
        <a:srgbClr val="98AF35"/>
      </a:accent6>
      <a:hlink>
        <a:srgbClr val="21212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TotalTime>
  <Words>2453</Words>
  <Application>Microsoft Office PowerPoint</Application>
  <PresentationFormat>On-screen Show (16:9)</PresentationFormat>
  <Paragraphs>430</Paragraphs>
  <Slides>57</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57</vt:i4>
      </vt:variant>
    </vt:vector>
  </HeadingPairs>
  <TitlesOfParts>
    <vt:vector size="67" baseType="lpstr">
      <vt:lpstr>Archivo</vt:lpstr>
      <vt:lpstr>Arial</vt:lpstr>
      <vt:lpstr>Calibri</vt:lpstr>
      <vt:lpstr>Exo</vt:lpstr>
      <vt:lpstr>Lexend Deca</vt:lpstr>
      <vt:lpstr>Montserrat</vt:lpstr>
      <vt:lpstr>Palanquin</vt:lpstr>
      <vt:lpstr>PT Sans</vt:lpstr>
      <vt:lpstr>Signika</vt:lpstr>
      <vt:lpstr>Business Status at Pandemic Times by Slidesgo</vt:lpstr>
      <vt:lpstr>PowerPoint Presentation</vt:lpstr>
      <vt:lpstr>Pendahuluan</vt:lpstr>
      <vt:lpstr>PowerPoint Presentation</vt:lpstr>
      <vt:lpstr>Daftar Isi</vt:lpstr>
      <vt:lpstr>Komponen Ekosistem</vt:lpstr>
      <vt:lpstr>PowerPoint Presentation</vt:lpstr>
      <vt:lpstr>Komponen Abiotik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Interaksi Antarkomponen Ekosistem</vt:lpstr>
      <vt:lpstr>PowerPoint Presentation</vt:lpstr>
      <vt:lpstr>Tipe Interaksi Antarspesies</vt:lpstr>
      <vt:lpstr>Netralisme</vt:lpstr>
      <vt:lpstr>Kompetisi</vt:lpstr>
      <vt:lpstr>Kompetisi Intraspesifik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Aliran Energi</vt:lpstr>
      <vt:lpstr>PowerPoint Presentation</vt:lpstr>
      <vt:lpstr>Rantai Makanan</vt:lpstr>
      <vt:lpstr>Rantai Makanan</vt:lpstr>
      <vt:lpstr>Jaring-Jaring Makanan</vt:lpstr>
      <vt:lpstr>Jaring-Jaring Makanan</vt:lpstr>
      <vt:lpstr>Piramida Ekologi</vt:lpstr>
      <vt:lpstr>Piramida Ekologi</vt:lpstr>
      <vt:lpstr>Piramida Ekologi</vt:lpstr>
      <vt:lpstr>Piramida Ekologi</vt:lpstr>
      <vt:lpstr>Piramida Ekologi</vt:lpstr>
      <vt:lpstr>Piramida Ekologi</vt:lpstr>
      <vt:lpstr>Produktivitas</vt:lpstr>
      <vt:lpstr>Produktivitas</vt:lpstr>
      <vt:lpstr>Produktivitas Primer</vt:lpstr>
      <vt:lpstr>Produktivitas Sekunder</vt:lpstr>
      <vt:lpstr>Daur Biogeokimia</vt:lpstr>
      <vt:lpstr>Daur biogeokimia dapat dikelompokkan dalam tiga tipe, yaitu daur gas, daur cair, dan daur padat (sedimen). Daur gas meliputi daur karbon dan daur nitrogen. Daur cair meliputi daur air, sedangkan daur padat (sedimen) meliputi daur fosfor dan belerang.</vt:lpstr>
      <vt:lpstr>PowerPoint Presentation</vt:lpstr>
      <vt:lpstr>PowerPoint Presentation</vt:lpstr>
      <vt:lpstr>PowerPoint Presentation</vt:lpstr>
      <vt:lpstr>PowerPoint Presentation</vt:lpstr>
      <vt:lpstr>PowerPoint Presentation</vt:lpstr>
      <vt:lpstr>Glosarium</vt:lpstr>
      <vt:lpstr>Glosarium</vt:lpstr>
      <vt:lpstr>Glosarium</vt:lpstr>
      <vt:lpstr>Selamat Belajar!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Putri Larasati</dc:creator>
  <cp:lastModifiedBy>Putri Larasati</cp:lastModifiedBy>
  <cp:revision>22</cp:revision>
  <dcterms:created xsi:type="dcterms:W3CDTF">2022-07-14T09:35:08Z</dcterms:created>
  <dcterms:modified xsi:type="dcterms:W3CDTF">2022-07-18T00:54:47Z</dcterms:modified>
</cp:coreProperties>
</file>