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2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0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8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0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5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0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-412" b="11501"/>
          <a:stretch/>
        </p:blipFill>
        <p:spPr>
          <a:xfrm>
            <a:off x="1459984" y="1410963"/>
            <a:ext cx="9291638" cy="4619625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459984" y="1647825"/>
            <a:ext cx="4850495" cy="5210175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BAB 2</a:t>
            </a:r>
            <a:br>
              <a:rPr lang="en-US" sz="48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</a:br>
            <a:endParaRPr lang="en-US" sz="4800" b="1" dirty="0" smtClean="0">
              <a:solidFill>
                <a:schemeClr val="accent5">
                  <a:lumMod val="75000"/>
                </a:schemeClr>
              </a:solidFill>
              <a:latin typeface="Adobe Arabic" panose="02040503050201020203" pitchFamily="18" charset="-78"/>
              <a:ea typeface="Tahoma" pitchFamily="34" charset="0"/>
              <a:cs typeface="Adobe Arabic" panose="02040503050201020203" pitchFamily="18" charset="-78"/>
            </a:endParaRPr>
          </a:p>
          <a:p>
            <a:pPr algn="l"/>
            <a:r>
              <a:rPr lang="en-US" sz="48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Mengasah Kemampuan Kreativitas melalui Teks Iklan, Slogan, dan Poster</a:t>
            </a:r>
            <a:endParaRPr lang="en-US" sz="4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35011" y="6030588"/>
            <a:ext cx="19674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ppsdmaparatur.esdm.go.id</a:t>
            </a: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19" y="1586611"/>
            <a:ext cx="4351338" cy="4351338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696748" y="1847659"/>
            <a:ext cx="8229507" cy="5169447"/>
          </a:xfrm>
        </p:spPr>
        <p:txBody>
          <a:bodyPr>
            <a:normAutofit/>
          </a:bodyPr>
          <a:lstStyle/>
          <a:p>
            <a:pPr algn="just"/>
            <a:r>
              <a:rPr lang="en-US" sz="4800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Iklan</a:t>
            </a:r>
          </a:p>
          <a:p>
            <a:pPr marL="0" indent="0" algn="just">
              <a:buNone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Sarana promosi produk/jasa, bersifat membujuk.</a:t>
            </a:r>
          </a:p>
          <a:p>
            <a:pPr algn="just"/>
            <a:r>
              <a:rPr lang="en-US" sz="4800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Slogan</a:t>
            </a:r>
          </a:p>
          <a:p>
            <a:pPr marL="0" indent="0" algn="just">
              <a:buNone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Kalimat pendek yang mencolok dan mudah diingat untuk memberitahukan/mempromosikan sesuatu.</a:t>
            </a:r>
          </a:p>
          <a:p>
            <a:pPr algn="just"/>
            <a:r>
              <a:rPr lang="en-US" sz="4400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Poster</a:t>
            </a:r>
          </a:p>
          <a:p>
            <a:pPr marL="0" indent="0" algn="just">
              <a:buNone/>
            </a:pPr>
            <a:r>
              <a:rPr lang="en-US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T</a:t>
            </a: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ulisan dan gambar berupa ajakan, iklan, dan pengumuman.</a:t>
            </a:r>
          </a:p>
          <a:p>
            <a:pPr algn="just"/>
            <a:endParaRPr lang="en-US" sz="44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>
              <a:buNone/>
            </a:pPr>
            <a:endParaRPr lang="en-US" sz="36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7520" y="261048"/>
            <a:ext cx="6302979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Apa itu Teks </a:t>
            </a:r>
            <a:r>
              <a:rPr lang="en-US" sz="6600" b="1" dirty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I</a:t>
            </a:r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klan, Slogan, dan Poster?</a:t>
            </a:r>
            <a:endParaRPr lang="en-US" sz="6600" dirty="0"/>
          </a:p>
        </p:txBody>
      </p:sp>
      <p:sp>
        <p:nvSpPr>
          <p:cNvPr id="11" name="TextBox 10"/>
          <p:cNvSpPr txBox="1"/>
          <p:nvPr/>
        </p:nvSpPr>
        <p:spPr>
          <a:xfrm>
            <a:off x="1277311" y="5602004"/>
            <a:ext cx="2711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freesvg.org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1079343"/>
            <a:ext cx="6755642" cy="874386"/>
          </a:xfrm>
        </p:spPr>
        <p:txBody>
          <a:bodyPr>
            <a:noAutofit/>
          </a:bodyPr>
          <a:lstStyle/>
          <a:p>
            <a:pPr algn="l"/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Menulis Teks Iklan, Slogan, dan Poster</a:t>
            </a:r>
            <a:endParaRPr lang="en-US" sz="66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426816" y="3702501"/>
            <a:ext cx="9721516" cy="4029885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Terdapat kalimat persuasif (untuk membujuk/meyakinkan)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Terdapat kalimat imperatif (saran, perintah/</a:t>
            </a:r>
            <a:r>
              <a:rPr lang="en-US" dirty="0" err="1" smtClean="0">
                <a:latin typeface="Adobe Caslon Pro" panose="0205050205050A020403" pitchFamily="18" charset="0"/>
              </a:rPr>
              <a:t>intruksi</a:t>
            </a:r>
            <a:r>
              <a:rPr lang="en-US" dirty="0" smtClean="0">
                <a:latin typeface="Adobe Caslon Pro" panose="0205050205050A020403" pitchFamily="18" charset="0"/>
              </a:rPr>
              <a:t>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Mengandung daya tarik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Terdapat kalimat informasi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Ada sajian nonverbal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Memuat fakta dan opini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26816" y="1953729"/>
            <a:ext cx="3352800" cy="754016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1. Membuat Iklan</a:t>
            </a:r>
            <a:endParaRPr lang="en-US" sz="4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26816" y="2919255"/>
            <a:ext cx="3531220" cy="54905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Kaidah Kebahasaan</a:t>
            </a:r>
            <a:endParaRPr lang="en-US" sz="4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85" y="2055910"/>
            <a:ext cx="4119270" cy="27461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6492" y="4765771"/>
            <a:ext cx="2711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Iklan Lowongan Pekerjaan, kompas.com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5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819330" y="3111104"/>
            <a:ext cx="8080311" cy="4833257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Judul iklan</a:t>
            </a:r>
            <a:r>
              <a:rPr lang="en-US" sz="5400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(</a:t>
            </a:r>
            <a:r>
              <a:rPr lang="en-US" sz="5400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headline</a:t>
            </a:r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)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Badan iklan (</a:t>
            </a:r>
            <a:r>
              <a:rPr lang="en-US" sz="5400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body copy</a:t>
            </a:r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Foto produk (</a:t>
            </a:r>
            <a:r>
              <a:rPr lang="en-US" sz="5400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product shot</a:t>
            </a:r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6" y="1988198"/>
            <a:ext cx="3862096" cy="386209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887919" y="1499770"/>
            <a:ext cx="6170481" cy="104994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Unsur-Unsur Teks Iklan</a:t>
            </a:r>
            <a:endParaRPr lang="en-US" sz="4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9987" y="5711794"/>
            <a:ext cx="2711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Wikimedia.org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540042" y="1923004"/>
            <a:ext cx="10198358" cy="4842588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Dimulai dengan pertanyaan menarik.</a:t>
            </a:r>
          </a:p>
          <a:p>
            <a:pPr algn="just"/>
            <a:r>
              <a:rPr lang="en-US" sz="4000" dirty="0">
                <a:latin typeface="Adobe Arabic" panose="02040503050201020203" pitchFamily="18" charset="-78"/>
                <a:cs typeface="Adobe Arabic" panose="02040503050201020203" pitchFamily="18" charset="-78"/>
              </a:rPr>
              <a:t>	</a:t>
            </a:r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Contoh: ingin sukses meraih masa depan?</a:t>
            </a:r>
          </a:p>
          <a:p>
            <a:pPr marL="514350" indent="-514350" algn="just">
              <a:buFont typeface="+mj-lt"/>
              <a:buAutoNum type="arabicPeriod" startAt="2"/>
            </a:pPr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Tawarkan solusi</a:t>
            </a:r>
            <a:endParaRPr lang="en-US" sz="4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just"/>
            <a:r>
              <a:rPr lang="en-US" sz="4000" dirty="0">
                <a:latin typeface="Adobe Arabic" panose="02040503050201020203" pitchFamily="18" charset="-78"/>
                <a:cs typeface="Adobe Arabic" panose="02040503050201020203" pitchFamily="18" charset="-78"/>
              </a:rPr>
              <a:t>	</a:t>
            </a:r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Contoh: Jangan risau dengan masa depan putra dan </a:t>
            </a:r>
          </a:p>
          <a:p>
            <a:pPr algn="just"/>
            <a:r>
              <a:rPr lang="en-US" sz="4000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                    putri Anda, SMP Nusa Indah solusinya.</a:t>
            </a:r>
          </a:p>
          <a:p>
            <a:pPr marL="457200" indent="-457200" algn="just">
              <a:buFont typeface="+mj-lt"/>
              <a:buAutoNum type="arabicPeriod" startAt="3"/>
            </a:pPr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Tunjukan bukti</a:t>
            </a:r>
            <a:r>
              <a:rPr lang="en-US" sz="4000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(testimoni/hasil riset)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468298"/>
            <a:ext cx="6669095" cy="9955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Langkah-Langkah Membuat Iklan</a:t>
            </a:r>
            <a:endParaRPr lang="en-US" sz="4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6746590" y="2157136"/>
            <a:ext cx="4053210" cy="3721569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Tentukan tema slogan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Gunakanlah kata-kata persuasif (ajakan)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Gunakan warna yang sesuai tema</a:t>
            </a:r>
          </a:p>
          <a:p>
            <a:pPr marL="514350" indent="-514350" algn="just">
              <a:buFont typeface="+mj-lt"/>
              <a:buAutoNum type="arabicPeriod"/>
            </a:pPr>
            <a:endParaRPr lang="en-US" sz="36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43" y="2157136"/>
            <a:ext cx="5239992" cy="305229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1006823"/>
            <a:ext cx="3352800" cy="754016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2. Membuat Slogan</a:t>
            </a:r>
            <a:endParaRPr lang="en-US" sz="4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32087" y="5248010"/>
            <a:ext cx="2711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Slogan, p2ptm.kemkes.go.id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914400" y="1849285"/>
            <a:ext cx="6691215" cy="4124130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Tentukan tema dan tujuan membuat poster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Susunlah kalimat poster yang menarik, sederhana, dan mudah diingat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Lengkapi poster dengan gambar dan ilustrasi yang menarik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411" y="2406858"/>
            <a:ext cx="3760678" cy="376067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123411" y="1339385"/>
            <a:ext cx="3760678" cy="101980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3. Membuat Poster</a:t>
            </a:r>
            <a:endParaRPr lang="en-US" sz="4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72973" y="6215207"/>
            <a:ext cx="2711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Poster, </a:t>
            </a:r>
            <a:r>
              <a:rPr lang="en-US" sz="1200" dirty="0" err="1" smtClean="0"/>
              <a:t>promkes</a:t>
            </a:r>
            <a:r>
              <a:rPr lang="en-US" sz="1200" dirty="0" smtClean="0"/>
              <a:t>, kemkes.go.id</a:t>
            </a: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7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75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38375" y="1539285"/>
            <a:ext cx="7715250" cy="3779429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SELESAI</a:t>
            </a:r>
          </a:p>
          <a:p>
            <a:pPr algn="ctr"/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TERIMA KASIH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1944</TotalTime>
  <Words>185</Words>
  <Application>Microsoft Office PowerPoint</Application>
  <PresentationFormat>Widescreen</PresentationFormat>
  <Paragraphs>45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Adobe Arabic</vt:lpstr>
      <vt:lpstr>Adobe Caslon Pro</vt:lpstr>
      <vt:lpstr>Arial</vt:lpstr>
      <vt:lpstr>Calibri</vt:lpstr>
      <vt:lpstr>Calibri Light</vt:lpstr>
      <vt:lpstr>Tahoma</vt:lpstr>
      <vt:lpstr>Office Theme</vt:lpstr>
      <vt:lpstr>PowerPoint Presentation</vt:lpstr>
      <vt:lpstr>Apa itu Teks Iklan, Slogan, dan Poster?</vt:lpstr>
      <vt:lpstr>Menulis Teks Iklan, Slogan, dan Poster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Roy Sitepu</cp:lastModifiedBy>
  <cp:revision>25</cp:revision>
  <dcterms:created xsi:type="dcterms:W3CDTF">2022-05-10T01:11:12Z</dcterms:created>
  <dcterms:modified xsi:type="dcterms:W3CDTF">2022-09-16T04:06:34Z</dcterms:modified>
</cp:coreProperties>
</file>