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sldIdLst>
    <p:sldId id="288" r:id="rId2"/>
    <p:sldId id="289" r:id="rId3"/>
    <p:sldId id="290" r:id="rId4"/>
    <p:sldId id="291" r:id="rId5"/>
    <p:sldId id="292" r:id="rId6"/>
    <p:sldId id="293" r:id="rId7"/>
    <p:sldId id="318" r:id="rId8"/>
    <p:sldId id="294" r:id="rId9"/>
    <p:sldId id="295" r:id="rId10"/>
    <p:sldId id="296" r:id="rId11"/>
    <p:sldId id="319" r:id="rId12"/>
    <p:sldId id="320" r:id="rId13"/>
    <p:sldId id="298" r:id="rId14"/>
    <p:sldId id="299" r:id="rId15"/>
    <p:sldId id="321" r:id="rId16"/>
    <p:sldId id="322" r:id="rId17"/>
    <p:sldId id="301" r:id="rId18"/>
    <p:sldId id="302" r:id="rId19"/>
    <p:sldId id="303" r:id="rId20"/>
    <p:sldId id="304" r:id="rId21"/>
    <p:sldId id="305" r:id="rId22"/>
    <p:sldId id="323" r:id="rId23"/>
    <p:sldId id="324" r:id="rId24"/>
    <p:sldId id="326" r:id="rId25"/>
    <p:sldId id="307" r:id="rId26"/>
    <p:sldId id="308" r:id="rId27"/>
    <p:sldId id="325" r:id="rId28"/>
    <p:sldId id="309" r:id="rId29"/>
    <p:sldId id="310" r:id="rId30"/>
    <p:sldId id="311" r:id="rId31"/>
    <p:sldId id="312" r:id="rId32"/>
    <p:sldId id="313" r:id="rId33"/>
    <p:sldId id="327" r:id="rId34"/>
    <p:sldId id="314" r:id="rId35"/>
    <p:sldId id="328" r:id="rId36"/>
    <p:sldId id="315" r:id="rId37"/>
    <p:sldId id="316" r:id="rId38"/>
    <p:sldId id="329" r:id="rId39"/>
    <p:sldId id="330" r:id="rId40"/>
    <p:sldId id="317" r:id="rId41"/>
    <p:sldId id="332" r:id="rId42"/>
    <p:sldId id="331"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1100"/>
    <a:srgbClr val="F5EAC6"/>
    <a:srgbClr val="E97B31"/>
    <a:srgbClr val="D6DFE3"/>
    <a:srgbClr val="D5FC79"/>
    <a:srgbClr val="A3C1DA"/>
    <a:srgbClr val="AB7942"/>
    <a:srgbClr val="4468A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80"/>
    <p:restoredTop sz="95846"/>
  </p:normalViewPr>
  <p:slideViewPr>
    <p:cSldViewPr snapToGrid="0">
      <p:cViewPr varScale="1">
        <p:scale>
          <a:sx n="85" d="100"/>
          <a:sy n="85" d="100"/>
        </p:scale>
        <p:origin x="60" y="3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35ACFD-5F15-8848-B799-6018A6714C9D}" type="datetimeFigureOut">
              <a:rPr lang="en-US" smtClean="0"/>
              <a:t>5/29/2023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731EC3-D75B-4D4C-B743-611B3B5A41CC}" type="slidenum">
              <a:rPr lang="en-US" smtClean="0"/>
              <a:t>‹#›</a:t>
            </a:fld>
            <a:endParaRPr lang="en-US"/>
          </a:p>
        </p:txBody>
      </p:sp>
    </p:spTree>
    <p:extLst>
      <p:ext uri="{BB962C8B-B14F-4D97-AF65-F5344CB8AC3E}">
        <p14:creationId xmlns:p14="http://schemas.microsoft.com/office/powerpoint/2010/main" val="29410586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dirty="0"/>
          </a:p>
        </p:txBody>
      </p:sp>
    </p:spTree>
    <p:extLst>
      <p:ext uri="{BB962C8B-B14F-4D97-AF65-F5344CB8AC3E}">
        <p14:creationId xmlns:p14="http://schemas.microsoft.com/office/powerpoint/2010/main" val="10430152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dirty="0"/>
          </a:p>
        </p:txBody>
      </p:sp>
    </p:spTree>
    <p:extLst>
      <p:ext uri="{BB962C8B-B14F-4D97-AF65-F5344CB8AC3E}">
        <p14:creationId xmlns:p14="http://schemas.microsoft.com/office/powerpoint/2010/main" val="11233900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dirty="0"/>
          </a:p>
        </p:txBody>
      </p:sp>
    </p:spTree>
    <p:extLst>
      <p:ext uri="{BB962C8B-B14F-4D97-AF65-F5344CB8AC3E}">
        <p14:creationId xmlns:p14="http://schemas.microsoft.com/office/powerpoint/2010/main" val="4656043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dirty="0"/>
          </a:p>
        </p:txBody>
      </p:sp>
    </p:spTree>
    <p:extLst>
      <p:ext uri="{BB962C8B-B14F-4D97-AF65-F5344CB8AC3E}">
        <p14:creationId xmlns:p14="http://schemas.microsoft.com/office/powerpoint/2010/main" val="16564379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dirty="0"/>
          </a:p>
        </p:txBody>
      </p:sp>
    </p:spTree>
    <p:extLst>
      <p:ext uri="{BB962C8B-B14F-4D97-AF65-F5344CB8AC3E}">
        <p14:creationId xmlns:p14="http://schemas.microsoft.com/office/powerpoint/2010/main" val="12477849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14</a:t>
            </a:fld>
            <a:endParaRPr dirty="0"/>
          </a:p>
        </p:txBody>
      </p:sp>
    </p:spTree>
    <p:extLst>
      <p:ext uri="{BB962C8B-B14F-4D97-AF65-F5344CB8AC3E}">
        <p14:creationId xmlns:p14="http://schemas.microsoft.com/office/powerpoint/2010/main" val="30770469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15</a:t>
            </a:fld>
            <a:endParaRPr dirty="0"/>
          </a:p>
        </p:txBody>
      </p:sp>
    </p:spTree>
    <p:extLst>
      <p:ext uri="{BB962C8B-B14F-4D97-AF65-F5344CB8AC3E}">
        <p14:creationId xmlns:p14="http://schemas.microsoft.com/office/powerpoint/2010/main" val="31547830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dirty="0"/>
          </a:p>
        </p:txBody>
      </p:sp>
    </p:spTree>
    <p:extLst>
      <p:ext uri="{BB962C8B-B14F-4D97-AF65-F5344CB8AC3E}">
        <p14:creationId xmlns:p14="http://schemas.microsoft.com/office/powerpoint/2010/main" val="4656043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17</a:t>
            </a:fld>
            <a:endParaRPr dirty="0"/>
          </a:p>
        </p:txBody>
      </p:sp>
    </p:spTree>
    <p:extLst>
      <p:ext uri="{BB962C8B-B14F-4D97-AF65-F5344CB8AC3E}">
        <p14:creationId xmlns:p14="http://schemas.microsoft.com/office/powerpoint/2010/main" val="15129896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18</a:t>
            </a:fld>
            <a:endParaRPr dirty="0"/>
          </a:p>
        </p:txBody>
      </p:sp>
    </p:spTree>
    <p:extLst>
      <p:ext uri="{BB962C8B-B14F-4D97-AF65-F5344CB8AC3E}">
        <p14:creationId xmlns:p14="http://schemas.microsoft.com/office/powerpoint/2010/main" val="40061111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19</a:t>
            </a:fld>
            <a:endParaRPr dirty="0"/>
          </a:p>
        </p:txBody>
      </p:sp>
    </p:spTree>
    <p:extLst>
      <p:ext uri="{BB962C8B-B14F-4D97-AF65-F5344CB8AC3E}">
        <p14:creationId xmlns:p14="http://schemas.microsoft.com/office/powerpoint/2010/main" val="13744967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dirty="0"/>
          </a:p>
        </p:txBody>
      </p:sp>
    </p:spTree>
    <p:extLst>
      <p:ext uri="{BB962C8B-B14F-4D97-AF65-F5344CB8AC3E}">
        <p14:creationId xmlns:p14="http://schemas.microsoft.com/office/powerpoint/2010/main" val="15793387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20</a:t>
            </a:fld>
            <a:endParaRPr dirty="0"/>
          </a:p>
        </p:txBody>
      </p:sp>
    </p:spTree>
    <p:extLst>
      <p:ext uri="{BB962C8B-B14F-4D97-AF65-F5344CB8AC3E}">
        <p14:creationId xmlns:p14="http://schemas.microsoft.com/office/powerpoint/2010/main" val="15123735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21</a:t>
            </a:fld>
            <a:endParaRPr dirty="0"/>
          </a:p>
        </p:txBody>
      </p:sp>
    </p:spTree>
    <p:extLst>
      <p:ext uri="{BB962C8B-B14F-4D97-AF65-F5344CB8AC3E}">
        <p14:creationId xmlns:p14="http://schemas.microsoft.com/office/powerpoint/2010/main" val="2364435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22</a:t>
            </a:fld>
            <a:endParaRPr dirty="0"/>
          </a:p>
        </p:txBody>
      </p:sp>
    </p:spTree>
    <p:extLst>
      <p:ext uri="{BB962C8B-B14F-4D97-AF65-F5344CB8AC3E}">
        <p14:creationId xmlns:p14="http://schemas.microsoft.com/office/powerpoint/2010/main" val="33996468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23</a:t>
            </a:fld>
            <a:endParaRPr dirty="0"/>
          </a:p>
        </p:txBody>
      </p:sp>
    </p:spTree>
    <p:extLst>
      <p:ext uri="{BB962C8B-B14F-4D97-AF65-F5344CB8AC3E}">
        <p14:creationId xmlns:p14="http://schemas.microsoft.com/office/powerpoint/2010/main" val="4656043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24</a:t>
            </a:fld>
            <a:endParaRPr dirty="0"/>
          </a:p>
        </p:txBody>
      </p:sp>
    </p:spTree>
    <p:extLst>
      <p:ext uri="{BB962C8B-B14F-4D97-AF65-F5344CB8AC3E}">
        <p14:creationId xmlns:p14="http://schemas.microsoft.com/office/powerpoint/2010/main" val="41951580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25</a:t>
            </a:fld>
            <a:endParaRPr dirty="0"/>
          </a:p>
        </p:txBody>
      </p:sp>
    </p:spTree>
    <p:extLst>
      <p:ext uri="{BB962C8B-B14F-4D97-AF65-F5344CB8AC3E}">
        <p14:creationId xmlns:p14="http://schemas.microsoft.com/office/powerpoint/2010/main" val="26024661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26</a:t>
            </a:fld>
            <a:endParaRPr dirty="0"/>
          </a:p>
        </p:txBody>
      </p:sp>
    </p:spTree>
    <p:extLst>
      <p:ext uri="{BB962C8B-B14F-4D97-AF65-F5344CB8AC3E}">
        <p14:creationId xmlns:p14="http://schemas.microsoft.com/office/powerpoint/2010/main" val="12044566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27</a:t>
            </a:fld>
            <a:endParaRPr dirty="0"/>
          </a:p>
        </p:txBody>
      </p:sp>
    </p:spTree>
    <p:extLst>
      <p:ext uri="{BB962C8B-B14F-4D97-AF65-F5344CB8AC3E}">
        <p14:creationId xmlns:p14="http://schemas.microsoft.com/office/powerpoint/2010/main" val="30296047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28</a:t>
            </a:fld>
            <a:endParaRPr dirty="0"/>
          </a:p>
        </p:txBody>
      </p:sp>
    </p:spTree>
    <p:extLst>
      <p:ext uri="{BB962C8B-B14F-4D97-AF65-F5344CB8AC3E}">
        <p14:creationId xmlns:p14="http://schemas.microsoft.com/office/powerpoint/2010/main" val="40251933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29</a:t>
            </a:fld>
            <a:endParaRPr dirty="0"/>
          </a:p>
        </p:txBody>
      </p:sp>
    </p:spTree>
    <p:extLst>
      <p:ext uri="{BB962C8B-B14F-4D97-AF65-F5344CB8AC3E}">
        <p14:creationId xmlns:p14="http://schemas.microsoft.com/office/powerpoint/2010/main" val="5130951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dirty="0"/>
          </a:p>
        </p:txBody>
      </p:sp>
    </p:spTree>
    <p:extLst>
      <p:ext uri="{BB962C8B-B14F-4D97-AF65-F5344CB8AC3E}">
        <p14:creationId xmlns:p14="http://schemas.microsoft.com/office/powerpoint/2010/main" val="4326437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30</a:t>
            </a:fld>
            <a:endParaRPr dirty="0"/>
          </a:p>
        </p:txBody>
      </p:sp>
    </p:spTree>
    <p:extLst>
      <p:ext uri="{BB962C8B-B14F-4D97-AF65-F5344CB8AC3E}">
        <p14:creationId xmlns:p14="http://schemas.microsoft.com/office/powerpoint/2010/main" val="26995302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31</a:t>
            </a:fld>
            <a:endParaRPr dirty="0"/>
          </a:p>
        </p:txBody>
      </p:sp>
    </p:spTree>
    <p:extLst>
      <p:ext uri="{BB962C8B-B14F-4D97-AF65-F5344CB8AC3E}">
        <p14:creationId xmlns:p14="http://schemas.microsoft.com/office/powerpoint/2010/main" val="10957348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32</a:t>
            </a:fld>
            <a:endParaRPr dirty="0"/>
          </a:p>
        </p:txBody>
      </p:sp>
    </p:spTree>
    <p:extLst>
      <p:ext uri="{BB962C8B-B14F-4D97-AF65-F5344CB8AC3E}">
        <p14:creationId xmlns:p14="http://schemas.microsoft.com/office/powerpoint/2010/main" val="42923004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33</a:t>
            </a:fld>
            <a:endParaRPr dirty="0"/>
          </a:p>
        </p:txBody>
      </p:sp>
    </p:spTree>
    <p:extLst>
      <p:ext uri="{BB962C8B-B14F-4D97-AF65-F5344CB8AC3E}">
        <p14:creationId xmlns:p14="http://schemas.microsoft.com/office/powerpoint/2010/main" val="19299368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34</a:t>
            </a:fld>
            <a:endParaRPr dirty="0"/>
          </a:p>
        </p:txBody>
      </p:sp>
    </p:spTree>
    <p:extLst>
      <p:ext uri="{BB962C8B-B14F-4D97-AF65-F5344CB8AC3E}">
        <p14:creationId xmlns:p14="http://schemas.microsoft.com/office/powerpoint/2010/main" val="187054114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35</a:t>
            </a:fld>
            <a:endParaRPr dirty="0"/>
          </a:p>
        </p:txBody>
      </p:sp>
    </p:spTree>
    <p:extLst>
      <p:ext uri="{BB962C8B-B14F-4D97-AF65-F5344CB8AC3E}">
        <p14:creationId xmlns:p14="http://schemas.microsoft.com/office/powerpoint/2010/main" val="28214989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36</a:t>
            </a:fld>
            <a:endParaRPr dirty="0"/>
          </a:p>
        </p:txBody>
      </p:sp>
    </p:spTree>
    <p:extLst>
      <p:ext uri="{BB962C8B-B14F-4D97-AF65-F5344CB8AC3E}">
        <p14:creationId xmlns:p14="http://schemas.microsoft.com/office/powerpoint/2010/main" val="2959478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37</a:t>
            </a:fld>
            <a:endParaRPr dirty="0"/>
          </a:p>
        </p:txBody>
      </p:sp>
    </p:spTree>
    <p:extLst>
      <p:ext uri="{BB962C8B-B14F-4D97-AF65-F5344CB8AC3E}">
        <p14:creationId xmlns:p14="http://schemas.microsoft.com/office/powerpoint/2010/main" val="126337420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38</a:t>
            </a:fld>
            <a:endParaRPr dirty="0"/>
          </a:p>
        </p:txBody>
      </p:sp>
    </p:spTree>
    <p:extLst>
      <p:ext uri="{BB962C8B-B14F-4D97-AF65-F5344CB8AC3E}">
        <p14:creationId xmlns:p14="http://schemas.microsoft.com/office/powerpoint/2010/main" val="29824768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39</a:t>
            </a:fld>
            <a:endParaRPr dirty="0"/>
          </a:p>
        </p:txBody>
      </p:sp>
    </p:spTree>
    <p:extLst>
      <p:ext uri="{BB962C8B-B14F-4D97-AF65-F5344CB8AC3E}">
        <p14:creationId xmlns:p14="http://schemas.microsoft.com/office/powerpoint/2010/main" val="4041962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dirty="0"/>
          </a:p>
        </p:txBody>
      </p:sp>
    </p:spTree>
    <p:extLst>
      <p:ext uri="{BB962C8B-B14F-4D97-AF65-F5344CB8AC3E}">
        <p14:creationId xmlns:p14="http://schemas.microsoft.com/office/powerpoint/2010/main" val="3664532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40</a:t>
            </a:fld>
            <a:endParaRPr dirty="0"/>
          </a:p>
        </p:txBody>
      </p:sp>
    </p:spTree>
    <p:extLst>
      <p:ext uri="{BB962C8B-B14F-4D97-AF65-F5344CB8AC3E}">
        <p14:creationId xmlns:p14="http://schemas.microsoft.com/office/powerpoint/2010/main" val="337157641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41</a:t>
            </a:fld>
            <a:endParaRPr dirty="0"/>
          </a:p>
        </p:txBody>
      </p:sp>
    </p:spTree>
    <p:extLst>
      <p:ext uri="{BB962C8B-B14F-4D97-AF65-F5344CB8AC3E}">
        <p14:creationId xmlns:p14="http://schemas.microsoft.com/office/powerpoint/2010/main" val="47210391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42</a:t>
            </a:fld>
            <a:endParaRPr dirty="0"/>
          </a:p>
        </p:txBody>
      </p:sp>
    </p:spTree>
    <p:extLst>
      <p:ext uri="{BB962C8B-B14F-4D97-AF65-F5344CB8AC3E}">
        <p14:creationId xmlns:p14="http://schemas.microsoft.com/office/powerpoint/2010/main" val="6811064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dirty="0"/>
          </a:p>
        </p:txBody>
      </p:sp>
    </p:spTree>
    <p:extLst>
      <p:ext uri="{BB962C8B-B14F-4D97-AF65-F5344CB8AC3E}">
        <p14:creationId xmlns:p14="http://schemas.microsoft.com/office/powerpoint/2010/main" val="21486113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dirty="0"/>
          </a:p>
        </p:txBody>
      </p:sp>
    </p:spTree>
    <p:extLst>
      <p:ext uri="{BB962C8B-B14F-4D97-AF65-F5344CB8AC3E}">
        <p14:creationId xmlns:p14="http://schemas.microsoft.com/office/powerpoint/2010/main" val="19025288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dirty="0"/>
          </a:p>
        </p:txBody>
      </p:sp>
    </p:spTree>
    <p:extLst>
      <p:ext uri="{BB962C8B-B14F-4D97-AF65-F5344CB8AC3E}">
        <p14:creationId xmlns:p14="http://schemas.microsoft.com/office/powerpoint/2010/main" val="22967805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dirty="0"/>
          </a:p>
        </p:txBody>
      </p:sp>
    </p:spTree>
    <p:extLst>
      <p:ext uri="{BB962C8B-B14F-4D97-AF65-F5344CB8AC3E}">
        <p14:creationId xmlns:p14="http://schemas.microsoft.com/office/powerpoint/2010/main" val="11439732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dirty="0"/>
          </a:p>
        </p:txBody>
      </p:sp>
    </p:spTree>
    <p:extLst>
      <p:ext uri="{BB962C8B-B14F-4D97-AF65-F5344CB8AC3E}">
        <p14:creationId xmlns:p14="http://schemas.microsoft.com/office/powerpoint/2010/main" val="1089887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9E4C9-A2F8-588D-6393-8503B517FBD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676F7D8-E12C-ACE9-7C18-6B376B5AD3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B32F129-6FBF-D25B-6B3E-F19367828643}"/>
              </a:ext>
            </a:extLst>
          </p:cNvPr>
          <p:cNvSpPr>
            <a:spLocks noGrp="1"/>
          </p:cNvSpPr>
          <p:nvPr>
            <p:ph type="dt" sz="half" idx="10"/>
          </p:nvPr>
        </p:nvSpPr>
        <p:spPr/>
        <p:txBody>
          <a:bodyPr/>
          <a:lstStyle/>
          <a:p>
            <a:fld id="{59D2938A-E028-9C4C-8C7D-6DC1C1820B7D}" type="datetimeFigureOut">
              <a:rPr lang="en-US" smtClean="0"/>
              <a:t>5/29/2023</a:t>
            </a:fld>
            <a:endParaRPr lang="en-US"/>
          </a:p>
        </p:txBody>
      </p:sp>
      <p:sp>
        <p:nvSpPr>
          <p:cNvPr id="5" name="Footer Placeholder 4">
            <a:extLst>
              <a:ext uri="{FF2B5EF4-FFF2-40B4-BE49-F238E27FC236}">
                <a16:creationId xmlns:a16="http://schemas.microsoft.com/office/drawing/2014/main" id="{03FE7AA8-76D3-A1AC-284F-3D895402B7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1AEE08-655F-34CC-7815-4458820A684B}"/>
              </a:ext>
            </a:extLst>
          </p:cNvPr>
          <p:cNvSpPr>
            <a:spLocks noGrp="1"/>
          </p:cNvSpPr>
          <p:nvPr>
            <p:ph type="sldNum" sz="quarter" idx="12"/>
          </p:nvPr>
        </p:nvSpPr>
        <p:spPr/>
        <p:txBody>
          <a:bodyPr/>
          <a:lstStyle/>
          <a:p>
            <a:fld id="{735D6A70-97B8-744D-BFE2-00C7E8A23E0D}" type="slidenum">
              <a:rPr lang="en-US" smtClean="0"/>
              <a:t>‹#›</a:t>
            </a:fld>
            <a:endParaRPr lang="en-US"/>
          </a:p>
        </p:txBody>
      </p:sp>
    </p:spTree>
    <p:extLst>
      <p:ext uri="{BB962C8B-B14F-4D97-AF65-F5344CB8AC3E}">
        <p14:creationId xmlns:p14="http://schemas.microsoft.com/office/powerpoint/2010/main" val="1443322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49D68-96D8-63DD-1ED9-410F201036E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FD5E408-6CD2-9EB9-4745-9F5B759F9CA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195CFC-DDBC-7DEB-040B-CC25F15928F9}"/>
              </a:ext>
            </a:extLst>
          </p:cNvPr>
          <p:cNvSpPr>
            <a:spLocks noGrp="1"/>
          </p:cNvSpPr>
          <p:nvPr>
            <p:ph type="dt" sz="half" idx="10"/>
          </p:nvPr>
        </p:nvSpPr>
        <p:spPr/>
        <p:txBody>
          <a:bodyPr/>
          <a:lstStyle/>
          <a:p>
            <a:fld id="{59D2938A-E028-9C4C-8C7D-6DC1C1820B7D}" type="datetimeFigureOut">
              <a:rPr lang="en-US" smtClean="0"/>
              <a:t>5/29/2023</a:t>
            </a:fld>
            <a:endParaRPr lang="en-US"/>
          </a:p>
        </p:txBody>
      </p:sp>
      <p:sp>
        <p:nvSpPr>
          <p:cNvPr id="5" name="Footer Placeholder 4">
            <a:extLst>
              <a:ext uri="{FF2B5EF4-FFF2-40B4-BE49-F238E27FC236}">
                <a16:creationId xmlns:a16="http://schemas.microsoft.com/office/drawing/2014/main" id="{B3D056C0-11FF-E801-9ACD-153D0A2F283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CA194B-110E-D89E-8587-E07DD98E08BE}"/>
              </a:ext>
            </a:extLst>
          </p:cNvPr>
          <p:cNvSpPr>
            <a:spLocks noGrp="1"/>
          </p:cNvSpPr>
          <p:nvPr>
            <p:ph type="sldNum" sz="quarter" idx="12"/>
          </p:nvPr>
        </p:nvSpPr>
        <p:spPr/>
        <p:txBody>
          <a:bodyPr/>
          <a:lstStyle/>
          <a:p>
            <a:fld id="{735D6A70-97B8-744D-BFE2-00C7E8A23E0D}" type="slidenum">
              <a:rPr lang="en-US" smtClean="0"/>
              <a:t>‹#›</a:t>
            </a:fld>
            <a:endParaRPr lang="en-US"/>
          </a:p>
        </p:txBody>
      </p:sp>
    </p:spTree>
    <p:extLst>
      <p:ext uri="{BB962C8B-B14F-4D97-AF65-F5344CB8AC3E}">
        <p14:creationId xmlns:p14="http://schemas.microsoft.com/office/powerpoint/2010/main" val="29543887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4BC3C0B-BE46-C9B6-6F89-D7E604B3867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666AFF2-5D7A-CBBA-37A4-D1F9C5A775E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C1EF088-80B2-1329-D823-ECEAACEFA692}"/>
              </a:ext>
            </a:extLst>
          </p:cNvPr>
          <p:cNvSpPr>
            <a:spLocks noGrp="1"/>
          </p:cNvSpPr>
          <p:nvPr>
            <p:ph type="dt" sz="half" idx="10"/>
          </p:nvPr>
        </p:nvSpPr>
        <p:spPr/>
        <p:txBody>
          <a:bodyPr/>
          <a:lstStyle/>
          <a:p>
            <a:fld id="{59D2938A-E028-9C4C-8C7D-6DC1C1820B7D}" type="datetimeFigureOut">
              <a:rPr lang="en-US" smtClean="0"/>
              <a:t>5/29/2023</a:t>
            </a:fld>
            <a:endParaRPr lang="en-US"/>
          </a:p>
        </p:txBody>
      </p:sp>
      <p:sp>
        <p:nvSpPr>
          <p:cNvPr id="5" name="Footer Placeholder 4">
            <a:extLst>
              <a:ext uri="{FF2B5EF4-FFF2-40B4-BE49-F238E27FC236}">
                <a16:creationId xmlns:a16="http://schemas.microsoft.com/office/drawing/2014/main" id="{F16F875C-69D4-D5B6-0DD4-48FA65F34E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DC9489-FEDA-4829-BEFF-F8252F011B2B}"/>
              </a:ext>
            </a:extLst>
          </p:cNvPr>
          <p:cNvSpPr>
            <a:spLocks noGrp="1"/>
          </p:cNvSpPr>
          <p:nvPr>
            <p:ph type="sldNum" sz="quarter" idx="12"/>
          </p:nvPr>
        </p:nvSpPr>
        <p:spPr/>
        <p:txBody>
          <a:bodyPr/>
          <a:lstStyle/>
          <a:p>
            <a:fld id="{735D6A70-97B8-744D-BFE2-00C7E8A23E0D}" type="slidenum">
              <a:rPr lang="en-US" smtClean="0"/>
              <a:t>‹#›</a:t>
            </a:fld>
            <a:endParaRPr lang="en-US"/>
          </a:p>
        </p:txBody>
      </p:sp>
    </p:spTree>
    <p:extLst>
      <p:ext uri="{BB962C8B-B14F-4D97-AF65-F5344CB8AC3E}">
        <p14:creationId xmlns:p14="http://schemas.microsoft.com/office/powerpoint/2010/main" val="29669059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2_Title and Content">
  <p:cSld name="2_Title and Content">
    <p:spTree>
      <p:nvGrpSpPr>
        <p:cNvPr id="1" name="Shape 15"/>
        <p:cNvGrpSpPr/>
        <p:nvPr/>
      </p:nvGrpSpPr>
      <p:grpSpPr>
        <a:xfrm>
          <a:off x="0" y="0"/>
          <a:ext cx="0" cy="0"/>
          <a:chOff x="0" y="0"/>
          <a:chExt cx="0" cy="0"/>
        </a:xfrm>
      </p:grpSpPr>
      <p:sp>
        <p:nvSpPr>
          <p:cNvPr id="16" name="Google Shape;16;p2"/>
          <p:cNvSpPr txBox="1">
            <a:spLocks noGrp="1"/>
          </p:cNvSpPr>
          <p:nvPr>
            <p:ph type="body" idx="1"/>
          </p:nvPr>
        </p:nvSpPr>
        <p:spPr>
          <a:xfrm>
            <a:off x="406400" y="1752601"/>
            <a:ext cx="10972800" cy="4525963"/>
          </a:xfrm>
          <a:prstGeom prst="rect">
            <a:avLst/>
          </a:prstGeom>
          <a:noFill/>
          <a:ln>
            <a:noFill/>
          </a:ln>
        </p:spPr>
        <p:txBody>
          <a:bodyPr spcFirstLastPara="1" wrap="square" lIns="91425" tIns="45700" rIns="91425" bIns="45700" anchor="t" anchorCtr="0">
            <a:normAutofit/>
          </a:bodyPr>
          <a:lstStyle>
            <a:lvl1pPr marL="609585" lvl="0" indent="-457189" algn="l">
              <a:spcBef>
                <a:spcPts val="480"/>
              </a:spcBef>
              <a:spcAft>
                <a:spcPts val="0"/>
              </a:spcAft>
              <a:buClr>
                <a:schemeClr val="dk1"/>
              </a:buClr>
              <a:buSzPts val="1800"/>
              <a:buChar char="•"/>
              <a:defRPr/>
            </a:lvl1pPr>
            <a:lvl2pPr marL="1219170" lvl="1" indent="-457189" algn="l">
              <a:spcBef>
                <a:spcPts val="480"/>
              </a:spcBef>
              <a:spcAft>
                <a:spcPts val="0"/>
              </a:spcAft>
              <a:buClr>
                <a:schemeClr val="dk1"/>
              </a:buClr>
              <a:buSzPts val="1800"/>
              <a:buChar char="–"/>
              <a:defRPr/>
            </a:lvl2pPr>
            <a:lvl3pPr marL="1828754" lvl="2" indent="-457189" algn="l">
              <a:spcBef>
                <a:spcPts val="480"/>
              </a:spcBef>
              <a:spcAft>
                <a:spcPts val="0"/>
              </a:spcAft>
              <a:buClr>
                <a:schemeClr val="dk1"/>
              </a:buClr>
              <a:buSzPts val="1800"/>
              <a:buChar char="•"/>
              <a:defRPr/>
            </a:lvl3pPr>
            <a:lvl4pPr marL="2438339" lvl="3" indent="-457189" algn="l">
              <a:spcBef>
                <a:spcPts val="480"/>
              </a:spcBef>
              <a:spcAft>
                <a:spcPts val="0"/>
              </a:spcAft>
              <a:buClr>
                <a:schemeClr val="dk1"/>
              </a:buClr>
              <a:buSzPts val="1800"/>
              <a:buChar char="–"/>
              <a:defRPr/>
            </a:lvl4pPr>
            <a:lvl5pPr marL="3047924" lvl="4" indent="-457189" algn="l">
              <a:spcBef>
                <a:spcPts val="480"/>
              </a:spcBef>
              <a:spcAft>
                <a:spcPts val="0"/>
              </a:spcAft>
              <a:buClr>
                <a:schemeClr val="dk1"/>
              </a:buClr>
              <a:buSzPts val="1800"/>
              <a:buChar char="»"/>
              <a:defRPr/>
            </a:lvl5pPr>
            <a:lvl6pPr marL="3657509" lvl="5" indent="-457189" algn="l">
              <a:spcBef>
                <a:spcPts val="480"/>
              </a:spcBef>
              <a:spcAft>
                <a:spcPts val="0"/>
              </a:spcAft>
              <a:buClr>
                <a:schemeClr val="dk1"/>
              </a:buClr>
              <a:buSzPts val="1800"/>
              <a:buChar char="•"/>
              <a:defRPr/>
            </a:lvl6pPr>
            <a:lvl7pPr marL="4267093" lvl="6" indent="-457189" algn="l">
              <a:spcBef>
                <a:spcPts val="480"/>
              </a:spcBef>
              <a:spcAft>
                <a:spcPts val="0"/>
              </a:spcAft>
              <a:buClr>
                <a:schemeClr val="dk1"/>
              </a:buClr>
              <a:buSzPts val="1800"/>
              <a:buChar char="•"/>
              <a:defRPr/>
            </a:lvl7pPr>
            <a:lvl8pPr marL="4876678" lvl="7" indent="-457189" algn="l">
              <a:spcBef>
                <a:spcPts val="480"/>
              </a:spcBef>
              <a:spcAft>
                <a:spcPts val="0"/>
              </a:spcAft>
              <a:buClr>
                <a:schemeClr val="dk1"/>
              </a:buClr>
              <a:buSzPts val="1800"/>
              <a:buChar char="•"/>
              <a:defRPr/>
            </a:lvl8pPr>
            <a:lvl9pPr marL="5486263" lvl="8" indent="-457189" algn="l">
              <a:spcBef>
                <a:spcPts val="480"/>
              </a:spcBef>
              <a:spcAft>
                <a:spcPts val="0"/>
              </a:spcAft>
              <a:buClr>
                <a:schemeClr val="dk1"/>
              </a:buClr>
              <a:buSzPts val="1800"/>
              <a:buChar char="•"/>
              <a:defRPr/>
            </a:lvl9pPr>
          </a:lstStyle>
          <a:p>
            <a:endParaRPr/>
          </a:p>
        </p:txBody>
      </p:sp>
      <p:sp>
        <p:nvSpPr>
          <p:cNvPr id="17" name="Google Shape;17;p2"/>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18" name="Google Shape;18;p2"/>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19" name="Google Shape;19;p2"/>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92028185"/>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CD4D7-DD2A-6B8E-829F-A1608179C00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B5200EC-12EB-131D-7745-25957DCBA1E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E6AC8C-123A-3D2C-FF7D-5CC322C59575}"/>
              </a:ext>
            </a:extLst>
          </p:cNvPr>
          <p:cNvSpPr>
            <a:spLocks noGrp="1"/>
          </p:cNvSpPr>
          <p:nvPr>
            <p:ph type="dt" sz="half" idx="10"/>
          </p:nvPr>
        </p:nvSpPr>
        <p:spPr/>
        <p:txBody>
          <a:bodyPr/>
          <a:lstStyle/>
          <a:p>
            <a:fld id="{59D2938A-E028-9C4C-8C7D-6DC1C1820B7D}" type="datetimeFigureOut">
              <a:rPr lang="en-US" smtClean="0"/>
              <a:t>5/29/2023</a:t>
            </a:fld>
            <a:endParaRPr lang="en-US"/>
          </a:p>
        </p:txBody>
      </p:sp>
      <p:sp>
        <p:nvSpPr>
          <p:cNvPr id="5" name="Footer Placeholder 4">
            <a:extLst>
              <a:ext uri="{FF2B5EF4-FFF2-40B4-BE49-F238E27FC236}">
                <a16:creationId xmlns:a16="http://schemas.microsoft.com/office/drawing/2014/main" id="{5F8B0EB0-DCA7-6DC9-E4AD-0306DEED4A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215A92E-6E35-2B50-6DE7-01801DD3D047}"/>
              </a:ext>
            </a:extLst>
          </p:cNvPr>
          <p:cNvSpPr>
            <a:spLocks noGrp="1"/>
          </p:cNvSpPr>
          <p:nvPr>
            <p:ph type="sldNum" sz="quarter" idx="12"/>
          </p:nvPr>
        </p:nvSpPr>
        <p:spPr/>
        <p:txBody>
          <a:bodyPr/>
          <a:lstStyle/>
          <a:p>
            <a:fld id="{735D6A70-97B8-744D-BFE2-00C7E8A23E0D}" type="slidenum">
              <a:rPr lang="en-US" smtClean="0"/>
              <a:t>‹#›</a:t>
            </a:fld>
            <a:endParaRPr lang="en-US"/>
          </a:p>
        </p:txBody>
      </p:sp>
    </p:spTree>
    <p:extLst>
      <p:ext uri="{BB962C8B-B14F-4D97-AF65-F5344CB8AC3E}">
        <p14:creationId xmlns:p14="http://schemas.microsoft.com/office/powerpoint/2010/main" val="875700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AB3A30-E39F-A995-A3B5-07B6830E64F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5E762A8-76C1-48C0-020A-74B307CA57B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96C29A8-79FF-A1F0-DBA0-F449C04B6C0C}"/>
              </a:ext>
            </a:extLst>
          </p:cNvPr>
          <p:cNvSpPr>
            <a:spLocks noGrp="1"/>
          </p:cNvSpPr>
          <p:nvPr>
            <p:ph type="dt" sz="half" idx="10"/>
          </p:nvPr>
        </p:nvSpPr>
        <p:spPr/>
        <p:txBody>
          <a:bodyPr/>
          <a:lstStyle/>
          <a:p>
            <a:fld id="{59D2938A-E028-9C4C-8C7D-6DC1C1820B7D}" type="datetimeFigureOut">
              <a:rPr lang="en-US" smtClean="0"/>
              <a:t>5/29/2023</a:t>
            </a:fld>
            <a:endParaRPr lang="en-US"/>
          </a:p>
        </p:txBody>
      </p:sp>
      <p:sp>
        <p:nvSpPr>
          <p:cNvPr id="5" name="Footer Placeholder 4">
            <a:extLst>
              <a:ext uri="{FF2B5EF4-FFF2-40B4-BE49-F238E27FC236}">
                <a16:creationId xmlns:a16="http://schemas.microsoft.com/office/drawing/2014/main" id="{EE925F27-801A-F156-A447-F02AAEBD16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D81D00-BD0A-D983-BEA5-E4C5CE9127E1}"/>
              </a:ext>
            </a:extLst>
          </p:cNvPr>
          <p:cNvSpPr>
            <a:spLocks noGrp="1"/>
          </p:cNvSpPr>
          <p:nvPr>
            <p:ph type="sldNum" sz="quarter" idx="12"/>
          </p:nvPr>
        </p:nvSpPr>
        <p:spPr/>
        <p:txBody>
          <a:bodyPr/>
          <a:lstStyle/>
          <a:p>
            <a:fld id="{735D6A70-97B8-744D-BFE2-00C7E8A23E0D}" type="slidenum">
              <a:rPr lang="en-US" smtClean="0"/>
              <a:t>‹#›</a:t>
            </a:fld>
            <a:endParaRPr lang="en-US"/>
          </a:p>
        </p:txBody>
      </p:sp>
    </p:spTree>
    <p:extLst>
      <p:ext uri="{BB962C8B-B14F-4D97-AF65-F5344CB8AC3E}">
        <p14:creationId xmlns:p14="http://schemas.microsoft.com/office/powerpoint/2010/main" val="2151442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7E3D1-A35C-9F83-949E-FDE14BB8CC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9798F30-2C61-B65C-AB68-881253D017C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C7EA5B1-B794-5E97-2565-A88A0368B71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4FAA72E-18FE-7D88-A1B3-403B6163CC56}"/>
              </a:ext>
            </a:extLst>
          </p:cNvPr>
          <p:cNvSpPr>
            <a:spLocks noGrp="1"/>
          </p:cNvSpPr>
          <p:nvPr>
            <p:ph type="dt" sz="half" idx="10"/>
          </p:nvPr>
        </p:nvSpPr>
        <p:spPr/>
        <p:txBody>
          <a:bodyPr/>
          <a:lstStyle/>
          <a:p>
            <a:fld id="{59D2938A-E028-9C4C-8C7D-6DC1C1820B7D}" type="datetimeFigureOut">
              <a:rPr lang="en-US" smtClean="0"/>
              <a:t>5/29/2023</a:t>
            </a:fld>
            <a:endParaRPr lang="en-US"/>
          </a:p>
        </p:txBody>
      </p:sp>
      <p:sp>
        <p:nvSpPr>
          <p:cNvPr id="6" name="Footer Placeholder 5">
            <a:extLst>
              <a:ext uri="{FF2B5EF4-FFF2-40B4-BE49-F238E27FC236}">
                <a16:creationId xmlns:a16="http://schemas.microsoft.com/office/drawing/2014/main" id="{7EED1C86-14B7-9BCF-0037-BBA920BAF69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3FCA07-4844-F70B-3E77-E53B4AD95FD3}"/>
              </a:ext>
            </a:extLst>
          </p:cNvPr>
          <p:cNvSpPr>
            <a:spLocks noGrp="1"/>
          </p:cNvSpPr>
          <p:nvPr>
            <p:ph type="sldNum" sz="quarter" idx="12"/>
          </p:nvPr>
        </p:nvSpPr>
        <p:spPr/>
        <p:txBody>
          <a:bodyPr/>
          <a:lstStyle/>
          <a:p>
            <a:fld id="{735D6A70-97B8-744D-BFE2-00C7E8A23E0D}" type="slidenum">
              <a:rPr lang="en-US" smtClean="0"/>
              <a:t>‹#›</a:t>
            </a:fld>
            <a:endParaRPr lang="en-US"/>
          </a:p>
        </p:txBody>
      </p:sp>
    </p:spTree>
    <p:extLst>
      <p:ext uri="{BB962C8B-B14F-4D97-AF65-F5344CB8AC3E}">
        <p14:creationId xmlns:p14="http://schemas.microsoft.com/office/powerpoint/2010/main" val="23163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36301-50D1-7AE7-55D6-B0DED7A546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FA9DC1C-9F37-393E-DC99-37FF47B7163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076B073-E486-1B1B-F670-1C8B2A787A9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0AB88B4-D546-F28A-DC8B-043ECF42B5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811C7CB-8D44-9F07-F893-24BE540F642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75E4F59-8FF9-AF48-5AD1-82DDD0E0063E}"/>
              </a:ext>
            </a:extLst>
          </p:cNvPr>
          <p:cNvSpPr>
            <a:spLocks noGrp="1"/>
          </p:cNvSpPr>
          <p:nvPr>
            <p:ph type="dt" sz="half" idx="10"/>
          </p:nvPr>
        </p:nvSpPr>
        <p:spPr/>
        <p:txBody>
          <a:bodyPr/>
          <a:lstStyle/>
          <a:p>
            <a:fld id="{59D2938A-E028-9C4C-8C7D-6DC1C1820B7D}" type="datetimeFigureOut">
              <a:rPr lang="en-US" smtClean="0"/>
              <a:t>5/29/2023</a:t>
            </a:fld>
            <a:endParaRPr lang="en-US"/>
          </a:p>
        </p:txBody>
      </p:sp>
      <p:sp>
        <p:nvSpPr>
          <p:cNvPr id="8" name="Footer Placeholder 7">
            <a:extLst>
              <a:ext uri="{FF2B5EF4-FFF2-40B4-BE49-F238E27FC236}">
                <a16:creationId xmlns:a16="http://schemas.microsoft.com/office/drawing/2014/main" id="{7D113323-4934-EFEB-5C65-B074C64D3E8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3542B75-0680-EA9D-56D8-080E8BC0E919}"/>
              </a:ext>
            </a:extLst>
          </p:cNvPr>
          <p:cNvSpPr>
            <a:spLocks noGrp="1"/>
          </p:cNvSpPr>
          <p:nvPr>
            <p:ph type="sldNum" sz="quarter" idx="12"/>
          </p:nvPr>
        </p:nvSpPr>
        <p:spPr/>
        <p:txBody>
          <a:bodyPr/>
          <a:lstStyle/>
          <a:p>
            <a:fld id="{735D6A70-97B8-744D-BFE2-00C7E8A23E0D}" type="slidenum">
              <a:rPr lang="en-US" smtClean="0"/>
              <a:t>‹#›</a:t>
            </a:fld>
            <a:endParaRPr lang="en-US"/>
          </a:p>
        </p:txBody>
      </p:sp>
    </p:spTree>
    <p:extLst>
      <p:ext uri="{BB962C8B-B14F-4D97-AF65-F5344CB8AC3E}">
        <p14:creationId xmlns:p14="http://schemas.microsoft.com/office/powerpoint/2010/main" val="1791811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ACA4D1-0937-E901-3AAF-4429A91BFA0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596C710-A552-E93A-FE62-64821CB2CEF0}"/>
              </a:ext>
            </a:extLst>
          </p:cNvPr>
          <p:cNvSpPr>
            <a:spLocks noGrp="1"/>
          </p:cNvSpPr>
          <p:nvPr>
            <p:ph type="dt" sz="half" idx="10"/>
          </p:nvPr>
        </p:nvSpPr>
        <p:spPr/>
        <p:txBody>
          <a:bodyPr/>
          <a:lstStyle/>
          <a:p>
            <a:fld id="{59D2938A-E028-9C4C-8C7D-6DC1C1820B7D}" type="datetimeFigureOut">
              <a:rPr lang="en-US" smtClean="0"/>
              <a:t>5/29/2023</a:t>
            </a:fld>
            <a:endParaRPr lang="en-US"/>
          </a:p>
        </p:txBody>
      </p:sp>
      <p:sp>
        <p:nvSpPr>
          <p:cNvPr id="4" name="Footer Placeholder 3">
            <a:extLst>
              <a:ext uri="{FF2B5EF4-FFF2-40B4-BE49-F238E27FC236}">
                <a16:creationId xmlns:a16="http://schemas.microsoft.com/office/drawing/2014/main" id="{88EE9D43-A05A-7156-C623-89357F2BA61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D07CB8D-87ED-A2F8-D3AD-8E2FCC47C66F}"/>
              </a:ext>
            </a:extLst>
          </p:cNvPr>
          <p:cNvSpPr>
            <a:spLocks noGrp="1"/>
          </p:cNvSpPr>
          <p:nvPr>
            <p:ph type="sldNum" sz="quarter" idx="12"/>
          </p:nvPr>
        </p:nvSpPr>
        <p:spPr/>
        <p:txBody>
          <a:bodyPr/>
          <a:lstStyle/>
          <a:p>
            <a:fld id="{735D6A70-97B8-744D-BFE2-00C7E8A23E0D}" type="slidenum">
              <a:rPr lang="en-US" smtClean="0"/>
              <a:t>‹#›</a:t>
            </a:fld>
            <a:endParaRPr lang="en-US"/>
          </a:p>
        </p:txBody>
      </p:sp>
    </p:spTree>
    <p:extLst>
      <p:ext uri="{BB962C8B-B14F-4D97-AF65-F5344CB8AC3E}">
        <p14:creationId xmlns:p14="http://schemas.microsoft.com/office/powerpoint/2010/main" val="2899862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03CA4FB-B576-19B7-DBAC-062B06631FD0}"/>
              </a:ext>
            </a:extLst>
          </p:cNvPr>
          <p:cNvSpPr>
            <a:spLocks noGrp="1"/>
          </p:cNvSpPr>
          <p:nvPr>
            <p:ph type="dt" sz="half" idx="10"/>
          </p:nvPr>
        </p:nvSpPr>
        <p:spPr/>
        <p:txBody>
          <a:bodyPr/>
          <a:lstStyle/>
          <a:p>
            <a:fld id="{59D2938A-E028-9C4C-8C7D-6DC1C1820B7D}" type="datetimeFigureOut">
              <a:rPr lang="en-US" smtClean="0"/>
              <a:t>5/29/2023</a:t>
            </a:fld>
            <a:endParaRPr lang="en-US"/>
          </a:p>
        </p:txBody>
      </p:sp>
      <p:sp>
        <p:nvSpPr>
          <p:cNvPr id="3" name="Footer Placeholder 2">
            <a:extLst>
              <a:ext uri="{FF2B5EF4-FFF2-40B4-BE49-F238E27FC236}">
                <a16:creationId xmlns:a16="http://schemas.microsoft.com/office/drawing/2014/main" id="{7A5D236B-7B4D-06D9-1BB2-516AE8AB735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5AA3447-8B51-533E-9BE9-A644716F3AE2}"/>
              </a:ext>
            </a:extLst>
          </p:cNvPr>
          <p:cNvSpPr>
            <a:spLocks noGrp="1"/>
          </p:cNvSpPr>
          <p:nvPr>
            <p:ph type="sldNum" sz="quarter" idx="12"/>
          </p:nvPr>
        </p:nvSpPr>
        <p:spPr/>
        <p:txBody>
          <a:bodyPr/>
          <a:lstStyle/>
          <a:p>
            <a:fld id="{735D6A70-97B8-744D-BFE2-00C7E8A23E0D}" type="slidenum">
              <a:rPr lang="en-US" smtClean="0"/>
              <a:t>‹#›</a:t>
            </a:fld>
            <a:endParaRPr lang="en-US"/>
          </a:p>
        </p:txBody>
      </p:sp>
    </p:spTree>
    <p:extLst>
      <p:ext uri="{BB962C8B-B14F-4D97-AF65-F5344CB8AC3E}">
        <p14:creationId xmlns:p14="http://schemas.microsoft.com/office/powerpoint/2010/main" val="771062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8F745-AA12-9D91-034F-92954674C06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C18B380-9FCE-DE90-1BAA-5175ADC34FC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1C46BF3-87BD-14E9-1D88-1AF71D94A7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748522-AA57-62A8-7E9E-500FE40EF737}"/>
              </a:ext>
            </a:extLst>
          </p:cNvPr>
          <p:cNvSpPr>
            <a:spLocks noGrp="1"/>
          </p:cNvSpPr>
          <p:nvPr>
            <p:ph type="dt" sz="half" idx="10"/>
          </p:nvPr>
        </p:nvSpPr>
        <p:spPr/>
        <p:txBody>
          <a:bodyPr/>
          <a:lstStyle/>
          <a:p>
            <a:fld id="{59D2938A-E028-9C4C-8C7D-6DC1C1820B7D}" type="datetimeFigureOut">
              <a:rPr lang="en-US" smtClean="0"/>
              <a:t>5/29/2023</a:t>
            </a:fld>
            <a:endParaRPr lang="en-US"/>
          </a:p>
        </p:txBody>
      </p:sp>
      <p:sp>
        <p:nvSpPr>
          <p:cNvPr id="6" name="Footer Placeholder 5">
            <a:extLst>
              <a:ext uri="{FF2B5EF4-FFF2-40B4-BE49-F238E27FC236}">
                <a16:creationId xmlns:a16="http://schemas.microsoft.com/office/drawing/2014/main" id="{49ED9E3A-C4E8-D332-2099-2451EB3898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57B59D-58EE-4FF9-096B-61AE585741BE}"/>
              </a:ext>
            </a:extLst>
          </p:cNvPr>
          <p:cNvSpPr>
            <a:spLocks noGrp="1"/>
          </p:cNvSpPr>
          <p:nvPr>
            <p:ph type="sldNum" sz="quarter" idx="12"/>
          </p:nvPr>
        </p:nvSpPr>
        <p:spPr/>
        <p:txBody>
          <a:bodyPr/>
          <a:lstStyle/>
          <a:p>
            <a:fld id="{735D6A70-97B8-744D-BFE2-00C7E8A23E0D}" type="slidenum">
              <a:rPr lang="en-US" smtClean="0"/>
              <a:t>‹#›</a:t>
            </a:fld>
            <a:endParaRPr lang="en-US"/>
          </a:p>
        </p:txBody>
      </p:sp>
    </p:spTree>
    <p:extLst>
      <p:ext uri="{BB962C8B-B14F-4D97-AF65-F5344CB8AC3E}">
        <p14:creationId xmlns:p14="http://schemas.microsoft.com/office/powerpoint/2010/main" val="2997800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A4419-0706-58B8-7B2B-77F3B58ADDA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A07E1BB-595C-A180-6DA3-C4220E37FEE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467C282-E6D8-CCEE-37C4-6D33D39724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4601310-E267-7516-EBDB-0857BCA8C112}"/>
              </a:ext>
            </a:extLst>
          </p:cNvPr>
          <p:cNvSpPr>
            <a:spLocks noGrp="1"/>
          </p:cNvSpPr>
          <p:nvPr>
            <p:ph type="dt" sz="half" idx="10"/>
          </p:nvPr>
        </p:nvSpPr>
        <p:spPr/>
        <p:txBody>
          <a:bodyPr/>
          <a:lstStyle/>
          <a:p>
            <a:fld id="{59D2938A-E028-9C4C-8C7D-6DC1C1820B7D}" type="datetimeFigureOut">
              <a:rPr lang="en-US" smtClean="0"/>
              <a:t>5/29/2023</a:t>
            </a:fld>
            <a:endParaRPr lang="en-US"/>
          </a:p>
        </p:txBody>
      </p:sp>
      <p:sp>
        <p:nvSpPr>
          <p:cNvPr id="6" name="Footer Placeholder 5">
            <a:extLst>
              <a:ext uri="{FF2B5EF4-FFF2-40B4-BE49-F238E27FC236}">
                <a16:creationId xmlns:a16="http://schemas.microsoft.com/office/drawing/2014/main" id="{721CF933-780F-B590-08CB-A569E215095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855A2AC-85C6-11E5-FBC5-6438D8B160F9}"/>
              </a:ext>
            </a:extLst>
          </p:cNvPr>
          <p:cNvSpPr>
            <a:spLocks noGrp="1"/>
          </p:cNvSpPr>
          <p:nvPr>
            <p:ph type="sldNum" sz="quarter" idx="12"/>
          </p:nvPr>
        </p:nvSpPr>
        <p:spPr/>
        <p:txBody>
          <a:bodyPr/>
          <a:lstStyle/>
          <a:p>
            <a:fld id="{735D6A70-97B8-744D-BFE2-00C7E8A23E0D}" type="slidenum">
              <a:rPr lang="en-US" smtClean="0"/>
              <a:t>‹#›</a:t>
            </a:fld>
            <a:endParaRPr lang="en-US"/>
          </a:p>
        </p:txBody>
      </p:sp>
    </p:spTree>
    <p:extLst>
      <p:ext uri="{BB962C8B-B14F-4D97-AF65-F5344CB8AC3E}">
        <p14:creationId xmlns:p14="http://schemas.microsoft.com/office/powerpoint/2010/main" val="20039970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43ECF7E-175D-BCD6-77FE-1B47EE9132D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C27F6B-6C9A-048D-5195-E9E6CD6140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D5DD4D-CEF6-7397-230F-397FFE1432B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D2938A-E028-9C4C-8C7D-6DC1C1820B7D}" type="datetimeFigureOut">
              <a:rPr lang="en-US" smtClean="0"/>
              <a:t>5/29/2023</a:t>
            </a:fld>
            <a:endParaRPr lang="en-US"/>
          </a:p>
        </p:txBody>
      </p:sp>
      <p:sp>
        <p:nvSpPr>
          <p:cNvPr id="5" name="Footer Placeholder 4">
            <a:extLst>
              <a:ext uri="{FF2B5EF4-FFF2-40B4-BE49-F238E27FC236}">
                <a16:creationId xmlns:a16="http://schemas.microsoft.com/office/drawing/2014/main" id="{DC010C80-FCA8-3FF4-5937-F733F201C76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1B48D80-498B-CC53-8304-49316C72466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5D6A70-97B8-744D-BFE2-00C7E8A23E0D}" type="slidenum">
              <a:rPr lang="en-US" smtClean="0"/>
              <a:t>‹#›</a:t>
            </a:fld>
            <a:endParaRPr lang="en-US"/>
          </a:p>
        </p:txBody>
      </p:sp>
    </p:spTree>
    <p:extLst>
      <p:ext uri="{BB962C8B-B14F-4D97-AF65-F5344CB8AC3E}">
        <p14:creationId xmlns:p14="http://schemas.microsoft.com/office/powerpoint/2010/main" val="42879215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2.png"/><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9.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0.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2.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3.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4.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2.xml"/><Relationship Id="rId5" Type="http://schemas.openxmlformats.org/officeDocument/2006/relationships/image" Target="../media/image23.jpe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9.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7.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8.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0.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2.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94" name="Google Shape;94;p14"/>
          <p:cNvPicPr preferRelativeResize="0"/>
          <p:nvPr/>
        </p:nvPicPr>
        <p:blipFill>
          <a:blip r:embed="rId3" cstate="screen">
            <a:extLst>
              <a:ext uri="{28A0092B-C50C-407E-A947-70E740481C1C}">
                <a14:useLocalDpi xmlns:a14="http://schemas.microsoft.com/office/drawing/2010/main"/>
              </a:ext>
            </a:extLst>
          </a:blip>
          <a:srcRect/>
          <a:stretch/>
        </p:blipFill>
        <p:spPr>
          <a:xfrm>
            <a:off x="914401" y="744831"/>
            <a:ext cx="3657599" cy="5167549"/>
          </a:xfrm>
          <a:prstGeom prst="rect">
            <a:avLst/>
          </a:prstGeom>
          <a:noFill/>
          <a:ln>
            <a:noFill/>
          </a:ln>
        </p:spPr>
      </p:pic>
      <p:sp>
        <p:nvSpPr>
          <p:cNvPr id="95" name="Google Shape;95;p14"/>
          <p:cNvSpPr/>
          <p:nvPr/>
        </p:nvSpPr>
        <p:spPr>
          <a:xfrm>
            <a:off x="4898623" y="2311400"/>
            <a:ext cx="7027715" cy="984875"/>
          </a:xfrm>
          <a:prstGeom prst="rect">
            <a:avLst/>
          </a:prstGeom>
          <a:noFill/>
          <a:ln>
            <a:noFill/>
          </a:ln>
        </p:spPr>
        <p:txBody>
          <a:bodyPr spcFirstLastPara="1" wrap="square" lIns="121900" tIns="60933" rIns="121900" bIns="60933" anchor="t" anchorCtr="0">
            <a:noAutofit/>
          </a:bodyPr>
          <a:lstStyle/>
          <a:p>
            <a:pPr algn="ctr"/>
            <a:r>
              <a:rPr lang="en-US" sz="5600" b="1" dirty="0">
                <a:solidFill>
                  <a:srgbClr val="0F243E"/>
                </a:solidFill>
                <a:latin typeface="Cambria"/>
                <a:ea typeface="Cambria"/>
                <a:cs typeface="Cambria"/>
                <a:sym typeface="Cambria"/>
              </a:rPr>
              <a:t>Media Pembelajaran</a:t>
            </a:r>
            <a:endParaRPr sz="5600" b="1" dirty="0">
              <a:solidFill>
                <a:srgbClr val="0F243E"/>
              </a:solidFill>
              <a:latin typeface="Cambria"/>
              <a:ea typeface="Cambria"/>
              <a:cs typeface="Cambria"/>
              <a:sym typeface="Cambria"/>
            </a:endParaRPr>
          </a:p>
        </p:txBody>
      </p:sp>
      <p:sp>
        <p:nvSpPr>
          <p:cNvPr id="96" name="Google Shape;96;p14"/>
          <p:cNvSpPr/>
          <p:nvPr/>
        </p:nvSpPr>
        <p:spPr>
          <a:xfrm>
            <a:off x="4632960" y="3363326"/>
            <a:ext cx="7559040" cy="1518353"/>
          </a:xfrm>
          <a:prstGeom prst="rect">
            <a:avLst/>
          </a:prstGeom>
          <a:noFill/>
          <a:ln>
            <a:noFill/>
          </a:ln>
        </p:spPr>
        <p:txBody>
          <a:bodyPr spcFirstLastPara="1" wrap="square" lIns="121900" tIns="60933" rIns="121900" bIns="60933" anchor="t" anchorCtr="0">
            <a:noAutofit/>
          </a:bodyPr>
          <a:lstStyle/>
          <a:p>
            <a:pPr algn="ctr"/>
            <a:r>
              <a:rPr lang="en-US" sz="5333" b="1" dirty="0">
                <a:solidFill>
                  <a:schemeClr val="dk1"/>
                </a:solidFill>
                <a:latin typeface="Candara"/>
                <a:ea typeface="Candara"/>
                <a:cs typeface="Candara"/>
                <a:sym typeface="Candara"/>
              </a:rPr>
              <a:t>Ilmu Pengetahuan Sosial</a:t>
            </a:r>
            <a:endParaRPr sz="8800" b="1" dirty="0">
              <a:solidFill>
                <a:schemeClr val="dk1"/>
              </a:solidFill>
              <a:latin typeface="Candara"/>
              <a:ea typeface="Candara"/>
              <a:cs typeface="Candara"/>
              <a:sym typeface="Candara"/>
            </a:endParaRPr>
          </a:p>
          <a:p>
            <a:pPr algn="ctr"/>
            <a:r>
              <a:rPr lang="en-US" sz="3733" b="1" dirty="0">
                <a:solidFill>
                  <a:schemeClr val="dk1"/>
                </a:solidFill>
                <a:latin typeface="Candara"/>
                <a:ea typeface="Candara"/>
                <a:cs typeface="Candara"/>
                <a:sym typeface="Candara"/>
              </a:rPr>
              <a:t>untuk SMP/MTs Kelas VIII</a:t>
            </a:r>
            <a:endParaRPr sz="2400" dirty="0"/>
          </a:p>
        </p:txBody>
      </p:sp>
      <p:cxnSp>
        <p:nvCxnSpPr>
          <p:cNvPr id="97" name="Google Shape;97;p14"/>
          <p:cNvCxnSpPr/>
          <p:nvPr/>
        </p:nvCxnSpPr>
        <p:spPr>
          <a:xfrm>
            <a:off x="4937760" y="3378200"/>
            <a:ext cx="6949440" cy="0"/>
          </a:xfrm>
          <a:prstGeom prst="straightConnector1">
            <a:avLst/>
          </a:prstGeom>
          <a:noFill/>
          <a:ln w="57150" cap="flat" cmpd="sng">
            <a:solidFill>
              <a:schemeClr val="dk1"/>
            </a:solidFill>
            <a:prstDash val="solid"/>
            <a:round/>
            <a:headEnd type="none" w="sm" len="sm"/>
            <a:tailEnd type="none" w="sm" len="sm"/>
          </a:ln>
          <a:effectLst>
            <a:outerShdw blurRad="40000" dist="23000" dir="5400000" rotWithShape="0">
              <a:srgbClr val="000000">
                <a:alpha val="34901"/>
              </a:srgbClr>
            </a:outerShdw>
          </a:effectLst>
        </p:spPr>
      </p:cxnSp>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Tree>
    <p:extLst>
      <p:ext uri="{BB962C8B-B14F-4D97-AF65-F5344CB8AC3E}">
        <p14:creationId xmlns:p14="http://schemas.microsoft.com/office/powerpoint/2010/main" val="166228324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70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2000"/>
                                        <p:tgtEl>
                                          <p:spTgt spid="95"/>
                                        </p:tgtEl>
                                      </p:cBhvr>
                                    </p:animEffect>
                                  </p:childTnLst>
                                </p:cTn>
                              </p:par>
                              <p:par>
                                <p:cTn id="8" presetID="10" presetClass="entr" presetSubtype="0" fill="hold" nodeType="withEffect">
                                  <p:stCondLst>
                                    <p:cond delay="8400"/>
                                  </p:stCondLst>
                                  <p:childTnLst>
                                    <p:set>
                                      <p:cBhvr>
                                        <p:cTn id="9" dur="1" fill="hold">
                                          <p:stCondLst>
                                            <p:cond delay="0"/>
                                          </p:stCondLst>
                                        </p:cTn>
                                        <p:tgtEl>
                                          <p:spTgt spid="96"/>
                                        </p:tgtEl>
                                        <p:attrNameLst>
                                          <p:attrName>style.visibility</p:attrName>
                                        </p:attrNameLst>
                                      </p:cBhvr>
                                      <p:to>
                                        <p:strVal val="visible"/>
                                      </p:to>
                                    </p:set>
                                    <p:animEffect transition="in" filter="fade">
                                      <p:cBhvr>
                                        <p:cTn id="10" dur="1900"/>
                                        <p:tgtEl>
                                          <p:spTgt spid="96"/>
                                        </p:tgtEl>
                                      </p:cBhvr>
                                    </p:animEffect>
                                  </p:childTnLst>
                                </p:cTn>
                              </p:par>
                              <p:par>
                                <p:cTn id="11" presetID="10" presetClass="entr" presetSubtype="0" fill="hold" nodeType="withEffect">
                                  <p:stCondLst>
                                    <p:cond delay="6000"/>
                                  </p:stCondLst>
                                  <p:childTnLst>
                                    <p:set>
                                      <p:cBhvr>
                                        <p:cTn id="12" dur="1" fill="hold">
                                          <p:stCondLst>
                                            <p:cond delay="0"/>
                                          </p:stCondLst>
                                        </p:cTn>
                                        <p:tgtEl>
                                          <p:spTgt spid="97"/>
                                        </p:tgtEl>
                                        <p:attrNameLst>
                                          <p:attrName>style.visibility</p:attrName>
                                        </p:attrNameLst>
                                      </p:cBhvr>
                                      <p:to>
                                        <p:strVal val="visible"/>
                                      </p:to>
                                    </p:set>
                                    <p:animEffect transition="in" filter="fade">
                                      <p:cBhvr>
                                        <p:cTn id="13" dur="23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3000"/>
            <a:lum/>
          </a:blip>
          <a:srcRect/>
          <a:tile tx="0" ty="0" sx="100000" sy="100000" flip="none" algn="tl"/>
        </a:blipFill>
        <a:effectLst/>
      </p:bgPr>
    </p:bg>
    <p:spTree>
      <p:nvGrpSpPr>
        <p:cNvPr id="1" name="Shape 93"/>
        <p:cNvGrpSpPr/>
        <p:nvPr/>
      </p:nvGrpSpPr>
      <p:grpSpPr>
        <a:xfrm>
          <a:off x="0" y="0"/>
          <a:ext cx="0" cy="0"/>
          <a:chOff x="0" y="0"/>
          <a:chExt cx="0" cy="0"/>
        </a:xfrm>
      </p:grpSpPr>
      <p:sp>
        <p:nvSpPr>
          <p:cNvPr id="21" name="Rounded Rectangle 20">
            <a:extLst>
              <a:ext uri="{FF2B5EF4-FFF2-40B4-BE49-F238E27FC236}">
                <a16:creationId xmlns:a16="http://schemas.microsoft.com/office/drawing/2014/main" id="{7658B7CE-53BD-29B7-88FF-7CC097A400D2}"/>
              </a:ext>
            </a:extLst>
          </p:cNvPr>
          <p:cNvSpPr/>
          <p:nvPr/>
        </p:nvSpPr>
        <p:spPr>
          <a:xfrm>
            <a:off x="6371802" y="2736799"/>
            <a:ext cx="5286576" cy="1516701"/>
          </a:xfrm>
          <a:prstGeom prst="roundRect">
            <a:avLst>
              <a:gd name="adj" fmla="val 6141"/>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r>
              <a:rPr lang="en-US" sz="1600" dirty="0" err="1">
                <a:solidFill>
                  <a:srgbClr val="0070C0"/>
                </a:solidFill>
              </a:rPr>
              <a:t>Aspek</a:t>
            </a:r>
            <a:r>
              <a:rPr lang="en-US" sz="1600" dirty="0">
                <a:solidFill>
                  <a:srgbClr val="0070C0"/>
                </a:solidFill>
              </a:rPr>
              <a:t> </a:t>
            </a:r>
            <a:r>
              <a:rPr lang="en-US" sz="1600" dirty="0" err="1">
                <a:solidFill>
                  <a:srgbClr val="0070C0"/>
                </a:solidFill>
              </a:rPr>
              <a:t>pendidikan</a:t>
            </a:r>
            <a:r>
              <a:rPr lang="en-US" sz="1600" dirty="0">
                <a:solidFill>
                  <a:srgbClr val="0070C0"/>
                </a:solidFill>
              </a:rPr>
              <a:t> </a:t>
            </a:r>
            <a:r>
              <a:rPr lang="en-US" sz="1600" dirty="0" err="1">
                <a:solidFill>
                  <a:srgbClr val="0070C0"/>
                </a:solidFill>
              </a:rPr>
              <a:t>menimbulkan</a:t>
            </a:r>
            <a:r>
              <a:rPr lang="en-US" sz="1600" dirty="0">
                <a:solidFill>
                  <a:srgbClr val="0070C0"/>
                </a:solidFill>
              </a:rPr>
              <a:t> </a:t>
            </a:r>
            <a:r>
              <a:rPr lang="en-US" sz="1600" dirty="0" err="1">
                <a:solidFill>
                  <a:srgbClr val="0070C0"/>
                </a:solidFill>
              </a:rPr>
              <a:t>berbagai</a:t>
            </a:r>
            <a:r>
              <a:rPr lang="en-US" sz="1600" dirty="0">
                <a:solidFill>
                  <a:srgbClr val="0070C0"/>
                </a:solidFill>
              </a:rPr>
              <a:t> </a:t>
            </a:r>
            <a:r>
              <a:rPr lang="en-US" sz="1600" dirty="0" err="1">
                <a:solidFill>
                  <a:srgbClr val="0070C0"/>
                </a:solidFill>
              </a:rPr>
              <a:t>perubahan</a:t>
            </a:r>
            <a:r>
              <a:rPr lang="en-US" sz="1600" dirty="0">
                <a:solidFill>
                  <a:srgbClr val="0070C0"/>
                </a:solidFill>
              </a:rPr>
              <a:t>, </a:t>
            </a:r>
            <a:r>
              <a:rPr lang="en-US" sz="1600" dirty="0" err="1">
                <a:solidFill>
                  <a:srgbClr val="0070C0"/>
                </a:solidFill>
              </a:rPr>
              <a:t>yaitu</a:t>
            </a:r>
            <a:r>
              <a:rPr lang="en-US" sz="1600" dirty="0">
                <a:solidFill>
                  <a:srgbClr val="0070C0"/>
                </a:solidFill>
              </a:rPr>
              <a:t>:</a:t>
            </a:r>
          </a:p>
          <a:p>
            <a:pPr marL="285750" indent="-285750">
              <a:buFont typeface="Arial" panose="020B0604020202020204" pitchFamily="34" charset="0"/>
              <a:buChar char="•"/>
            </a:pPr>
            <a:r>
              <a:rPr lang="en-US" sz="1600" dirty="0" err="1">
                <a:solidFill>
                  <a:srgbClr val="0070C0"/>
                </a:solidFill>
              </a:rPr>
              <a:t>pendirian</a:t>
            </a:r>
            <a:r>
              <a:rPr lang="en-US" sz="1600" dirty="0">
                <a:solidFill>
                  <a:srgbClr val="0070C0"/>
                </a:solidFill>
              </a:rPr>
              <a:t> </a:t>
            </a:r>
            <a:r>
              <a:rPr lang="en-US" sz="1600" dirty="0" err="1">
                <a:solidFill>
                  <a:srgbClr val="0070C0"/>
                </a:solidFill>
              </a:rPr>
              <a:t>lembaga</a:t>
            </a:r>
            <a:r>
              <a:rPr lang="en-US" sz="1600" dirty="0">
                <a:solidFill>
                  <a:srgbClr val="0070C0"/>
                </a:solidFill>
              </a:rPr>
              <a:t> </a:t>
            </a:r>
            <a:r>
              <a:rPr lang="en-US" sz="1600" dirty="0" err="1">
                <a:solidFill>
                  <a:srgbClr val="0070C0"/>
                </a:solidFill>
              </a:rPr>
              <a:t>penndidikan</a:t>
            </a:r>
            <a:r>
              <a:rPr lang="en-US" sz="1600" dirty="0">
                <a:solidFill>
                  <a:srgbClr val="0070C0"/>
                </a:solidFill>
              </a:rPr>
              <a:t> model Barat,</a:t>
            </a:r>
          </a:p>
          <a:p>
            <a:pPr marL="285750" indent="-285750">
              <a:buFont typeface="Arial" panose="020B0604020202020204" pitchFamily="34" charset="0"/>
              <a:buChar char="•"/>
            </a:pPr>
            <a:r>
              <a:rPr lang="en-US" sz="1600" dirty="0" err="1">
                <a:solidFill>
                  <a:srgbClr val="0070C0"/>
                </a:solidFill>
              </a:rPr>
              <a:t>terbukanya</a:t>
            </a:r>
            <a:r>
              <a:rPr lang="en-US" sz="1600" dirty="0">
                <a:solidFill>
                  <a:srgbClr val="0070C0"/>
                </a:solidFill>
              </a:rPr>
              <a:t> </a:t>
            </a:r>
            <a:r>
              <a:rPr lang="en-US" sz="1600" dirty="0" err="1">
                <a:solidFill>
                  <a:srgbClr val="0070C0"/>
                </a:solidFill>
              </a:rPr>
              <a:t>peluang</a:t>
            </a:r>
            <a:r>
              <a:rPr lang="en-US" sz="1600" dirty="0">
                <a:solidFill>
                  <a:srgbClr val="0070C0"/>
                </a:solidFill>
              </a:rPr>
              <a:t> </a:t>
            </a:r>
            <a:r>
              <a:rPr lang="en-US" sz="1600" dirty="0" err="1">
                <a:solidFill>
                  <a:srgbClr val="0070C0"/>
                </a:solidFill>
              </a:rPr>
              <a:t>pendidikan</a:t>
            </a:r>
            <a:r>
              <a:rPr lang="en-US" sz="1600" dirty="0">
                <a:solidFill>
                  <a:srgbClr val="0070C0"/>
                </a:solidFill>
              </a:rPr>
              <a:t> </a:t>
            </a:r>
            <a:r>
              <a:rPr lang="en-US" sz="1600" dirty="0" err="1">
                <a:solidFill>
                  <a:srgbClr val="0070C0"/>
                </a:solidFill>
              </a:rPr>
              <a:t>lebih</a:t>
            </a:r>
            <a:r>
              <a:rPr lang="en-US" sz="1600" dirty="0">
                <a:solidFill>
                  <a:srgbClr val="0070C0"/>
                </a:solidFill>
              </a:rPr>
              <a:t> </a:t>
            </a:r>
            <a:r>
              <a:rPr lang="en-US" sz="1600" dirty="0" err="1">
                <a:solidFill>
                  <a:srgbClr val="0070C0"/>
                </a:solidFill>
              </a:rPr>
              <a:t>besar</a:t>
            </a:r>
            <a:r>
              <a:rPr lang="en-US" sz="1600" dirty="0">
                <a:solidFill>
                  <a:srgbClr val="0070C0"/>
                </a:solidFill>
              </a:rPr>
              <a:t> </a:t>
            </a:r>
            <a:r>
              <a:rPr lang="en-US" sz="1600" dirty="0" err="1">
                <a:solidFill>
                  <a:srgbClr val="0070C0"/>
                </a:solidFill>
              </a:rPr>
              <a:t>bagi</a:t>
            </a:r>
            <a:r>
              <a:rPr lang="en-US" sz="1600" dirty="0">
                <a:solidFill>
                  <a:srgbClr val="0070C0"/>
                </a:solidFill>
              </a:rPr>
              <a:t> </a:t>
            </a:r>
            <a:r>
              <a:rPr lang="en-US" sz="1600" dirty="0" err="1">
                <a:solidFill>
                  <a:srgbClr val="0070C0"/>
                </a:solidFill>
              </a:rPr>
              <a:t>masyarakat</a:t>
            </a:r>
            <a:r>
              <a:rPr lang="en-US" sz="1600" dirty="0">
                <a:solidFill>
                  <a:srgbClr val="0070C0"/>
                </a:solidFill>
              </a:rPr>
              <a:t> </a:t>
            </a:r>
            <a:r>
              <a:rPr lang="en-US" sz="1600" dirty="0" err="1">
                <a:solidFill>
                  <a:srgbClr val="0070C0"/>
                </a:solidFill>
              </a:rPr>
              <a:t>pribumi</a:t>
            </a:r>
            <a:r>
              <a:rPr lang="en-US" sz="1600" dirty="0">
                <a:solidFill>
                  <a:srgbClr val="0070C0"/>
                </a:solidFill>
              </a:rPr>
              <a:t>, dan</a:t>
            </a:r>
          </a:p>
          <a:p>
            <a:pPr marL="285750" indent="-285750">
              <a:buFont typeface="Arial" panose="020B0604020202020204" pitchFamily="34" charset="0"/>
              <a:buChar char="•"/>
            </a:pPr>
            <a:r>
              <a:rPr lang="en-US" sz="1600" dirty="0" err="1">
                <a:solidFill>
                  <a:srgbClr val="0070C0"/>
                </a:solidFill>
              </a:rPr>
              <a:t>munculnya</a:t>
            </a:r>
            <a:r>
              <a:rPr lang="en-US" sz="1600" dirty="0">
                <a:solidFill>
                  <a:srgbClr val="0070C0"/>
                </a:solidFill>
              </a:rPr>
              <a:t> </a:t>
            </a:r>
            <a:r>
              <a:rPr lang="en-US" sz="1600" dirty="0" err="1">
                <a:solidFill>
                  <a:srgbClr val="0070C0"/>
                </a:solidFill>
              </a:rPr>
              <a:t>kaum</a:t>
            </a:r>
            <a:r>
              <a:rPr lang="en-US" sz="1600" dirty="0">
                <a:solidFill>
                  <a:srgbClr val="0070C0"/>
                </a:solidFill>
              </a:rPr>
              <a:t> </a:t>
            </a:r>
            <a:r>
              <a:rPr lang="en-US" sz="1600" dirty="0" err="1">
                <a:solidFill>
                  <a:srgbClr val="0070C0"/>
                </a:solidFill>
              </a:rPr>
              <a:t>terpelajar</a:t>
            </a:r>
            <a:r>
              <a:rPr lang="en-US" sz="1600" dirty="0">
                <a:solidFill>
                  <a:srgbClr val="0070C0"/>
                </a:solidFill>
              </a:rPr>
              <a:t>.</a:t>
            </a:r>
          </a:p>
        </p:txBody>
      </p:sp>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B4AC0FAA-335F-951E-068B-CB842F64E8C7}"/>
              </a:ext>
            </a:extLst>
          </p:cNvPr>
          <p:cNvSpPr txBox="1"/>
          <p:nvPr/>
        </p:nvSpPr>
        <p:spPr>
          <a:xfrm>
            <a:off x="193316" y="250773"/>
            <a:ext cx="8456546" cy="646331"/>
          </a:xfrm>
          <a:prstGeom prst="rect">
            <a:avLst/>
          </a:prstGeom>
          <a:noFill/>
        </p:spPr>
        <p:txBody>
          <a:bodyPr wrap="none" rtlCol="0">
            <a:spAutoFit/>
          </a:bodyPr>
          <a:lstStyle/>
          <a:p>
            <a:r>
              <a:rPr lang="en-US" b="1" dirty="0"/>
              <a:t>3. </a:t>
            </a:r>
            <a:r>
              <a:rPr lang="en-US" b="1" dirty="0" err="1"/>
              <a:t>Kehidupan</a:t>
            </a:r>
            <a:r>
              <a:rPr lang="en-US" b="1" dirty="0"/>
              <a:t> Masyarakat Indonesia pada Masa </a:t>
            </a:r>
            <a:r>
              <a:rPr lang="en-US" b="1" dirty="0" err="1"/>
              <a:t>Kolonialisme</a:t>
            </a:r>
            <a:r>
              <a:rPr lang="en-US" b="1" dirty="0"/>
              <a:t> dan </a:t>
            </a:r>
            <a:r>
              <a:rPr lang="en-US" b="1" dirty="0" err="1"/>
              <a:t>Imperialisme</a:t>
            </a:r>
            <a:r>
              <a:rPr lang="en-US" b="1" dirty="0"/>
              <a:t> </a:t>
            </a:r>
            <a:r>
              <a:rPr lang="en-US" b="1" dirty="0" err="1"/>
              <a:t>Eropa</a:t>
            </a:r>
            <a:endParaRPr lang="en-US" b="1" dirty="0"/>
          </a:p>
          <a:p>
            <a:r>
              <a:rPr lang="en-US" b="1" dirty="0"/>
              <a:t>c. </a:t>
            </a:r>
            <a:r>
              <a:rPr lang="en-US" b="1" dirty="0" err="1"/>
              <a:t>Pengaruh</a:t>
            </a:r>
            <a:r>
              <a:rPr lang="en-US" b="1" dirty="0"/>
              <a:t> Masyarakat Indonesia </a:t>
            </a:r>
            <a:r>
              <a:rPr lang="en-US" b="1" dirty="0" err="1"/>
              <a:t>akibat</a:t>
            </a:r>
            <a:r>
              <a:rPr lang="en-US" b="1" dirty="0"/>
              <a:t> </a:t>
            </a:r>
            <a:r>
              <a:rPr lang="en-US" b="1" dirty="0" err="1"/>
              <a:t>Kolonialisme</a:t>
            </a:r>
            <a:r>
              <a:rPr lang="en-US" b="1" dirty="0"/>
              <a:t> dan </a:t>
            </a:r>
            <a:r>
              <a:rPr lang="en-US" b="1" dirty="0" err="1"/>
              <a:t>Imperialisme</a:t>
            </a:r>
            <a:r>
              <a:rPr lang="en-US" b="1" dirty="0"/>
              <a:t> </a:t>
            </a:r>
            <a:r>
              <a:rPr lang="en-US" b="1" dirty="0" err="1"/>
              <a:t>Bangsa</a:t>
            </a:r>
            <a:r>
              <a:rPr lang="en-US" b="1" dirty="0"/>
              <a:t> </a:t>
            </a:r>
            <a:r>
              <a:rPr lang="en-US" b="1" dirty="0" err="1"/>
              <a:t>Eropa</a:t>
            </a:r>
            <a:endParaRPr lang="en-US" b="1" dirty="0"/>
          </a:p>
        </p:txBody>
      </p:sp>
      <p:sp>
        <p:nvSpPr>
          <p:cNvPr id="3" name="Rounded Rectangle 2">
            <a:extLst>
              <a:ext uri="{FF2B5EF4-FFF2-40B4-BE49-F238E27FC236}">
                <a16:creationId xmlns:a16="http://schemas.microsoft.com/office/drawing/2014/main" id="{49261037-6737-ECAB-5585-FF16C2837E0E}"/>
              </a:ext>
            </a:extLst>
          </p:cNvPr>
          <p:cNvSpPr/>
          <p:nvPr/>
        </p:nvSpPr>
        <p:spPr>
          <a:xfrm>
            <a:off x="808608" y="1036691"/>
            <a:ext cx="4991056" cy="1541654"/>
          </a:xfrm>
          <a:prstGeom prst="roundRect">
            <a:avLst>
              <a:gd name="adj" fmla="val 6141"/>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r>
              <a:rPr lang="en-US" sz="1600" dirty="0" err="1">
                <a:solidFill>
                  <a:srgbClr val="0070C0"/>
                </a:solidFill>
              </a:rPr>
              <a:t>Aspek</a:t>
            </a:r>
            <a:r>
              <a:rPr lang="en-US" sz="1600" dirty="0">
                <a:solidFill>
                  <a:srgbClr val="0070C0"/>
                </a:solidFill>
              </a:rPr>
              <a:t> </a:t>
            </a:r>
            <a:r>
              <a:rPr lang="en-US" sz="1600" dirty="0" err="1">
                <a:solidFill>
                  <a:srgbClr val="0070C0"/>
                </a:solidFill>
              </a:rPr>
              <a:t>geografis</a:t>
            </a:r>
            <a:r>
              <a:rPr lang="en-US" sz="1600" dirty="0">
                <a:solidFill>
                  <a:srgbClr val="0070C0"/>
                </a:solidFill>
              </a:rPr>
              <a:t> </a:t>
            </a:r>
            <a:r>
              <a:rPr lang="en-US" sz="1600" dirty="0" err="1">
                <a:solidFill>
                  <a:srgbClr val="0070C0"/>
                </a:solidFill>
              </a:rPr>
              <a:t>menimbulkan</a:t>
            </a:r>
            <a:r>
              <a:rPr lang="en-US" sz="1600" dirty="0">
                <a:solidFill>
                  <a:srgbClr val="0070C0"/>
                </a:solidFill>
              </a:rPr>
              <a:t> </a:t>
            </a:r>
            <a:r>
              <a:rPr lang="en-US" sz="1600" dirty="0" err="1">
                <a:solidFill>
                  <a:srgbClr val="0070C0"/>
                </a:solidFill>
              </a:rPr>
              <a:t>berbagai</a:t>
            </a:r>
            <a:r>
              <a:rPr lang="en-US" sz="1600" dirty="0">
                <a:solidFill>
                  <a:srgbClr val="0070C0"/>
                </a:solidFill>
              </a:rPr>
              <a:t> </a:t>
            </a:r>
            <a:r>
              <a:rPr lang="en-US" sz="1600" dirty="0" err="1">
                <a:solidFill>
                  <a:srgbClr val="0070C0"/>
                </a:solidFill>
              </a:rPr>
              <a:t>perubahan,yaitu</a:t>
            </a:r>
            <a:r>
              <a:rPr lang="en-US" sz="1600" dirty="0">
                <a:solidFill>
                  <a:srgbClr val="0070C0"/>
                </a:solidFill>
              </a:rPr>
              <a:t>:</a:t>
            </a:r>
          </a:p>
          <a:p>
            <a:pPr marL="285750" indent="-285750">
              <a:buFont typeface="Arial" panose="020B0604020202020204" pitchFamily="34" charset="0"/>
              <a:buChar char="•"/>
            </a:pPr>
            <a:r>
              <a:rPr lang="en-US" sz="1600" dirty="0" err="1">
                <a:solidFill>
                  <a:srgbClr val="0070C0"/>
                </a:solidFill>
              </a:rPr>
              <a:t>pemanfaatan</a:t>
            </a:r>
            <a:r>
              <a:rPr lang="en-US" sz="1600" dirty="0">
                <a:solidFill>
                  <a:srgbClr val="0070C0"/>
                </a:solidFill>
              </a:rPr>
              <a:t> </a:t>
            </a:r>
            <a:r>
              <a:rPr lang="en-US" sz="1600" dirty="0" err="1">
                <a:solidFill>
                  <a:srgbClr val="0070C0"/>
                </a:solidFill>
              </a:rPr>
              <a:t>jalur</a:t>
            </a:r>
            <a:r>
              <a:rPr lang="en-US" sz="1600" dirty="0">
                <a:solidFill>
                  <a:srgbClr val="0070C0"/>
                </a:solidFill>
              </a:rPr>
              <a:t> </a:t>
            </a:r>
            <a:r>
              <a:rPr lang="en-US" sz="1600" dirty="0" err="1">
                <a:solidFill>
                  <a:srgbClr val="0070C0"/>
                </a:solidFill>
              </a:rPr>
              <a:t>laut</a:t>
            </a:r>
            <a:r>
              <a:rPr lang="en-US" sz="1600" dirty="0">
                <a:solidFill>
                  <a:srgbClr val="0070C0"/>
                </a:solidFill>
              </a:rPr>
              <a:t> untuk </a:t>
            </a:r>
            <a:r>
              <a:rPr lang="en-US" sz="1600" dirty="0" err="1">
                <a:solidFill>
                  <a:srgbClr val="0070C0"/>
                </a:solidFill>
              </a:rPr>
              <a:t>kegiatan</a:t>
            </a:r>
            <a:r>
              <a:rPr lang="en-US" sz="1600" dirty="0">
                <a:solidFill>
                  <a:srgbClr val="0070C0"/>
                </a:solidFill>
              </a:rPr>
              <a:t> </a:t>
            </a:r>
            <a:r>
              <a:rPr lang="en-US" sz="1600" dirty="0" err="1">
                <a:solidFill>
                  <a:srgbClr val="0070C0"/>
                </a:solidFill>
              </a:rPr>
              <a:t>dagang</a:t>
            </a:r>
            <a:r>
              <a:rPr lang="en-US" sz="1600" dirty="0">
                <a:solidFill>
                  <a:srgbClr val="0070C0"/>
                </a:solidFill>
              </a:rPr>
              <a:t>,</a:t>
            </a:r>
          </a:p>
          <a:p>
            <a:pPr marL="285750" indent="-285750">
              <a:buFont typeface="Arial" panose="020B0604020202020204" pitchFamily="34" charset="0"/>
              <a:buChar char="•"/>
            </a:pPr>
            <a:r>
              <a:rPr lang="en-US" sz="1600" dirty="0" err="1">
                <a:solidFill>
                  <a:srgbClr val="0070C0"/>
                </a:solidFill>
              </a:rPr>
              <a:t>pembangunan</a:t>
            </a:r>
            <a:r>
              <a:rPr lang="en-US" sz="1600" dirty="0">
                <a:solidFill>
                  <a:srgbClr val="0070C0"/>
                </a:solidFill>
              </a:rPr>
              <a:t> </a:t>
            </a:r>
            <a:r>
              <a:rPr lang="en-US" sz="1600" dirty="0" err="1">
                <a:solidFill>
                  <a:srgbClr val="0070C0"/>
                </a:solidFill>
              </a:rPr>
              <a:t>sarana</a:t>
            </a:r>
            <a:r>
              <a:rPr lang="en-US" sz="1600" dirty="0">
                <a:solidFill>
                  <a:srgbClr val="0070C0"/>
                </a:solidFill>
              </a:rPr>
              <a:t> dan </a:t>
            </a:r>
            <a:r>
              <a:rPr lang="en-US" sz="1600" dirty="0" err="1">
                <a:solidFill>
                  <a:srgbClr val="0070C0"/>
                </a:solidFill>
              </a:rPr>
              <a:t>prasarana</a:t>
            </a:r>
            <a:r>
              <a:rPr lang="en-US" sz="1600" dirty="0">
                <a:solidFill>
                  <a:srgbClr val="0070C0"/>
                </a:solidFill>
              </a:rPr>
              <a:t> </a:t>
            </a:r>
            <a:r>
              <a:rPr lang="en-US" sz="1600" dirty="0" err="1">
                <a:solidFill>
                  <a:srgbClr val="0070C0"/>
                </a:solidFill>
              </a:rPr>
              <a:t>perdagangan</a:t>
            </a:r>
            <a:r>
              <a:rPr lang="en-US" sz="1600" dirty="0">
                <a:solidFill>
                  <a:srgbClr val="0070C0"/>
                </a:solidFill>
              </a:rPr>
              <a:t>,</a:t>
            </a:r>
          </a:p>
          <a:p>
            <a:pPr marL="285750" indent="-285750">
              <a:buFont typeface="Arial" panose="020B0604020202020204" pitchFamily="34" charset="0"/>
              <a:buChar char="•"/>
            </a:pPr>
            <a:r>
              <a:rPr lang="en-US" sz="1600" dirty="0" err="1">
                <a:solidFill>
                  <a:srgbClr val="0070C0"/>
                </a:solidFill>
              </a:rPr>
              <a:t>pembangunan</a:t>
            </a:r>
            <a:r>
              <a:rPr lang="en-US" sz="1600" dirty="0">
                <a:solidFill>
                  <a:srgbClr val="0070C0"/>
                </a:solidFill>
              </a:rPr>
              <a:t> </a:t>
            </a:r>
            <a:r>
              <a:rPr lang="en-US" sz="1600" dirty="0" err="1">
                <a:solidFill>
                  <a:srgbClr val="0070C0"/>
                </a:solidFill>
              </a:rPr>
              <a:t>perkebunan</a:t>
            </a:r>
            <a:r>
              <a:rPr lang="en-US" sz="1600" dirty="0">
                <a:solidFill>
                  <a:srgbClr val="0070C0"/>
                </a:solidFill>
              </a:rPr>
              <a:t> </a:t>
            </a:r>
            <a:r>
              <a:rPr lang="en-US" sz="1600" dirty="0" err="1">
                <a:solidFill>
                  <a:srgbClr val="0070C0"/>
                </a:solidFill>
              </a:rPr>
              <a:t>komoditas</a:t>
            </a:r>
            <a:r>
              <a:rPr lang="en-US" sz="1600" dirty="0">
                <a:solidFill>
                  <a:srgbClr val="0070C0"/>
                </a:solidFill>
              </a:rPr>
              <a:t> </a:t>
            </a:r>
            <a:r>
              <a:rPr lang="en-US" sz="1600" dirty="0" err="1">
                <a:solidFill>
                  <a:srgbClr val="0070C0"/>
                </a:solidFill>
              </a:rPr>
              <a:t>ekspor</a:t>
            </a:r>
            <a:r>
              <a:rPr lang="en-US" sz="1600" dirty="0">
                <a:solidFill>
                  <a:srgbClr val="0070C0"/>
                </a:solidFill>
              </a:rPr>
              <a:t>, dan</a:t>
            </a:r>
          </a:p>
          <a:p>
            <a:pPr marL="285750" indent="-285750">
              <a:buFont typeface="Arial" panose="020B0604020202020204" pitchFamily="34" charset="0"/>
              <a:buChar char="•"/>
            </a:pPr>
            <a:r>
              <a:rPr lang="en-US" sz="1600" dirty="0" err="1">
                <a:solidFill>
                  <a:srgbClr val="0070C0"/>
                </a:solidFill>
              </a:rPr>
              <a:t>pengenalan</a:t>
            </a:r>
            <a:r>
              <a:rPr lang="en-US" sz="1600" dirty="0">
                <a:solidFill>
                  <a:srgbClr val="0070C0"/>
                </a:solidFill>
              </a:rPr>
              <a:t> program </a:t>
            </a:r>
            <a:r>
              <a:rPr lang="en-US" sz="1600" dirty="0" err="1">
                <a:solidFill>
                  <a:srgbClr val="0070C0"/>
                </a:solidFill>
              </a:rPr>
              <a:t>transmigrasi</a:t>
            </a:r>
            <a:r>
              <a:rPr lang="en-US" sz="1600" dirty="0">
                <a:solidFill>
                  <a:srgbClr val="0070C0"/>
                </a:solidFill>
              </a:rPr>
              <a:t>.</a:t>
            </a:r>
            <a:endParaRPr sz="1600" dirty="0">
              <a:solidFill>
                <a:srgbClr val="0070C0"/>
              </a:solidFill>
            </a:endParaRPr>
          </a:p>
        </p:txBody>
      </p:sp>
      <p:sp>
        <p:nvSpPr>
          <p:cNvPr id="4" name="Oval 3">
            <a:extLst>
              <a:ext uri="{FF2B5EF4-FFF2-40B4-BE49-F238E27FC236}">
                <a16:creationId xmlns:a16="http://schemas.microsoft.com/office/drawing/2014/main" id="{2B9B71A9-0295-7FC6-32DF-0AE32F47BD5A}"/>
              </a:ext>
            </a:extLst>
          </p:cNvPr>
          <p:cNvSpPr/>
          <p:nvPr/>
        </p:nvSpPr>
        <p:spPr>
          <a:xfrm>
            <a:off x="357181" y="897104"/>
            <a:ext cx="582839" cy="518755"/>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a:solidFill>
                  <a:schemeClr val="tx1"/>
                </a:solidFill>
              </a:rPr>
              <a:t>1</a:t>
            </a:r>
            <a:endParaRPr sz="2400" b="1" dirty="0">
              <a:solidFill>
                <a:schemeClr val="tx1"/>
              </a:solidFill>
            </a:endParaRPr>
          </a:p>
        </p:txBody>
      </p:sp>
      <p:sp>
        <p:nvSpPr>
          <p:cNvPr id="5" name="Rounded Rectangle 4">
            <a:extLst>
              <a:ext uri="{FF2B5EF4-FFF2-40B4-BE49-F238E27FC236}">
                <a16:creationId xmlns:a16="http://schemas.microsoft.com/office/drawing/2014/main" id="{EA2604DF-7BBE-E20E-D38F-D37A18F9C0BD}"/>
              </a:ext>
            </a:extLst>
          </p:cNvPr>
          <p:cNvSpPr/>
          <p:nvPr/>
        </p:nvSpPr>
        <p:spPr>
          <a:xfrm>
            <a:off x="808608" y="2761392"/>
            <a:ext cx="4991056" cy="1052945"/>
          </a:xfrm>
          <a:prstGeom prst="roundRect">
            <a:avLst>
              <a:gd name="adj" fmla="val 6141"/>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r>
              <a:rPr lang="en-US" sz="1600" dirty="0" err="1">
                <a:solidFill>
                  <a:srgbClr val="0070C0"/>
                </a:solidFill>
              </a:rPr>
              <a:t>Aspek</a:t>
            </a:r>
            <a:r>
              <a:rPr lang="en-US" sz="1600" dirty="0">
                <a:solidFill>
                  <a:srgbClr val="0070C0"/>
                </a:solidFill>
              </a:rPr>
              <a:t> </a:t>
            </a:r>
            <a:r>
              <a:rPr lang="en-US" sz="1600" dirty="0" err="1">
                <a:solidFill>
                  <a:srgbClr val="0070C0"/>
                </a:solidFill>
              </a:rPr>
              <a:t>politik</a:t>
            </a:r>
            <a:r>
              <a:rPr lang="en-US" sz="1600" dirty="0">
                <a:solidFill>
                  <a:srgbClr val="0070C0"/>
                </a:solidFill>
              </a:rPr>
              <a:t> </a:t>
            </a:r>
            <a:r>
              <a:rPr lang="en-US" sz="1600" dirty="0" err="1">
                <a:solidFill>
                  <a:srgbClr val="0070C0"/>
                </a:solidFill>
              </a:rPr>
              <a:t>menyebabkan</a:t>
            </a:r>
            <a:r>
              <a:rPr lang="en-US" sz="1600" dirty="0">
                <a:solidFill>
                  <a:srgbClr val="0070C0"/>
                </a:solidFill>
              </a:rPr>
              <a:t> </a:t>
            </a:r>
            <a:r>
              <a:rPr lang="en-US" sz="1600" dirty="0" err="1">
                <a:solidFill>
                  <a:srgbClr val="0070C0"/>
                </a:solidFill>
              </a:rPr>
              <a:t>terjadinya</a:t>
            </a:r>
            <a:r>
              <a:rPr lang="en-US" sz="1600" dirty="0">
                <a:solidFill>
                  <a:srgbClr val="0070C0"/>
                </a:solidFill>
              </a:rPr>
              <a:t> </a:t>
            </a:r>
            <a:r>
              <a:rPr lang="en-US" sz="1600" dirty="0" err="1">
                <a:solidFill>
                  <a:srgbClr val="0070C0"/>
                </a:solidFill>
              </a:rPr>
              <a:t>perubahan</a:t>
            </a:r>
            <a:r>
              <a:rPr lang="en-US" sz="1600" dirty="0">
                <a:solidFill>
                  <a:srgbClr val="0070C0"/>
                </a:solidFill>
              </a:rPr>
              <a:t> </a:t>
            </a:r>
            <a:r>
              <a:rPr lang="en-US" sz="1600" dirty="0" err="1">
                <a:solidFill>
                  <a:srgbClr val="0070C0"/>
                </a:solidFill>
              </a:rPr>
              <a:t>dalam</a:t>
            </a:r>
            <a:r>
              <a:rPr lang="en-US" sz="1600" dirty="0">
                <a:solidFill>
                  <a:srgbClr val="0070C0"/>
                </a:solidFill>
              </a:rPr>
              <a:t> </a:t>
            </a:r>
            <a:r>
              <a:rPr lang="en-US" sz="1600" dirty="0" err="1">
                <a:solidFill>
                  <a:srgbClr val="0070C0"/>
                </a:solidFill>
              </a:rPr>
              <a:t>hal</a:t>
            </a:r>
            <a:r>
              <a:rPr lang="en-US" sz="1600" dirty="0">
                <a:solidFill>
                  <a:srgbClr val="0070C0"/>
                </a:solidFill>
              </a:rPr>
              <a:t> </a:t>
            </a:r>
            <a:r>
              <a:rPr lang="en-US" sz="1600" dirty="0" err="1">
                <a:solidFill>
                  <a:srgbClr val="0070C0"/>
                </a:solidFill>
              </a:rPr>
              <a:t>kekuasaan</a:t>
            </a:r>
            <a:r>
              <a:rPr lang="en-US" sz="1600" dirty="0">
                <a:solidFill>
                  <a:srgbClr val="0070C0"/>
                </a:solidFill>
              </a:rPr>
              <a:t> </a:t>
            </a:r>
            <a:r>
              <a:rPr lang="en-US" sz="1600" dirty="0" err="1">
                <a:solidFill>
                  <a:srgbClr val="0070C0"/>
                </a:solidFill>
              </a:rPr>
              <a:t>penguasa</a:t>
            </a:r>
            <a:r>
              <a:rPr lang="en-US" sz="1600" dirty="0">
                <a:solidFill>
                  <a:srgbClr val="0070C0"/>
                </a:solidFill>
              </a:rPr>
              <a:t> </a:t>
            </a:r>
            <a:r>
              <a:rPr lang="en-US" sz="1600" dirty="0" err="1">
                <a:solidFill>
                  <a:srgbClr val="0070C0"/>
                </a:solidFill>
              </a:rPr>
              <a:t>lokal</a:t>
            </a:r>
            <a:r>
              <a:rPr lang="en-US" sz="1600" dirty="0">
                <a:solidFill>
                  <a:srgbClr val="0070C0"/>
                </a:solidFill>
              </a:rPr>
              <a:t> </a:t>
            </a:r>
            <a:r>
              <a:rPr lang="en-US" sz="1600" dirty="0" err="1">
                <a:solidFill>
                  <a:srgbClr val="0070C0"/>
                </a:solidFill>
              </a:rPr>
              <a:t>terhadap</a:t>
            </a:r>
            <a:r>
              <a:rPr lang="en-US" sz="1600" dirty="0">
                <a:solidFill>
                  <a:srgbClr val="0070C0"/>
                </a:solidFill>
              </a:rPr>
              <a:t> </a:t>
            </a:r>
            <a:r>
              <a:rPr lang="en-US" sz="1600" dirty="0" err="1">
                <a:solidFill>
                  <a:srgbClr val="0070C0"/>
                </a:solidFill>
              </a:rPr>
              <a:t>wilayahnya</a:t>
            </a:r>
            <a:r>
              <a:rPr lang="en-US" sz="1600" dirty="0">
                <a:solidFill>
                  <a:srgbClr val="0070C0"/>
                </a:solidFill>
              </a:rPr>
              <a:t> </a:t>
            </a:r>
            <a:r>
              <a:rPr lang="en-US" sz="1600" dirty="0" err="1">
                <a:solidFill>
                  <a:srgbClr val="0070C0"/>
                </a:solidFill>
              </a:rPr>
              <a:t>terbatas</a:t>
            </a:r>
            <a:r>
              <a:rPr lang="en-US" sz="1600" dirty="0">
                <a:solidFill>
                  <a:srgbClr val="0070C0"/>
                </a:solidFill>
              </a:rPr>
              <a:t> </a:t>
            </a:r>
            <a:r>
              <a:rPr lang="en-US" sz="1600" dirty="0" err="1">
                <a:solidFill>
                  <a:srgbClr val="0070C0"/>
                </a:solidFill>
              </a:rPr>
              <a:t>secara</a:t>
            </a:r>
            <a:r>
              <a:rPr lang="en-US" sz="1600" dirty="0">
                <a:solidFill>
                  <a:srgbClr val="0070C0"/>
                </a:solidFill>
              </a:rPr>
              <a:t> </a:t>
            </a:r>
            <a:r>
              <a:rPr lang="en-US" sz="1600" dirty="0" err="1">
                <a:solidFill>
                  <a:srgbClr val="0070C0"/>
                </a:solidFill>
              </a:rPr>
              <a:t>hukum</a:t>
            </a:r>
            <a:r>
              <a:rPr lang="en-US" sz="1600" dirty="0">
                <a:solidFill>
                  <a:srgbClr val="0070C0"/>
                </a:solidFill>
              </a:rPr>
              <a:t> dan </a:t>
            </a:r>
            <a:r>
              <a:rPr lang="en-US" sz="1600" dirty="0" err="1">
                <a:solidFill>
                  <a:srgbClr val="0070C0"/>
                </a:solidFill>
              </a:rPr>
              <a:t>terjadinya</a:t>
            </a:r>
            <a:r>
              <a:rPr lang="en-US" sz="1600" dirty="0">
                <a:solidFill>
                  <a:srgbClr val="0070C0"/>
                </a:solidFill>
              </a:rPr>
              <a:t> </a:t>
            </a:r>
            <a:r>
              <a:rPr lang="en-US" sz="1600" dirty="0" err="1">
                <a:solidFill>
                  <a:srgbClr val="0070C0"/>
                </a:solidFill>
              </a:rPr>
              <a:t>pembentukan</a:t>
            </a:r>
            <a:r>
              <a:rPr lang="en-US" sz="1600" dirty="0">
                <a:solidFill>
                  <a:srgbClr val="0070C0"/>
                </a:solidFill>
              </a:rPr>
              <a:t> </a:t>
            </a:r>
            <a:r>
              <a:rPr lang="en-US" sz="1600" dirty="0" err="1">
                <a:solidFill>
                  <a:srgbClr val="0070C0"/>
                </a:solidFill>
              </a:rPr>
              <a:t>struktur</a:t>
            </a:r>
            <a:r>
              <a:rPr lang="en-US" sz="1600" dirty="0">
                <a:solidFill>
                  <a:srgbClr val="0070C0"/>
                </a:solidFill>
              </a:rPr>
              <a:t> </a:t>
            </a:r>
            <a:r>
              <a:rPr lang="en-US" sz="1600" dirty="0" err="1">
                <a:solidFill>
                  <a:srgbClr val="0070C0"/>
                </a:solidFill>
              </a:rPr>
              <a:t>organisasi</a:t>
            </a:r>
            <a:r>
              <a:rPr lang="en-US" sz="1600" dirty="0">
                <a:solidFill>
                  <a:srgbClr val="0070C0"/>
                </a:solidFill>
              </a:rPr>
              <a:t> </a:t>
            </a:r>
            <a:r>
              <a:rPr lang="en-US" sz="1600" dirty="0" err="1">
                <a:solidFill>
                  <a:srgbClr val="0070C0"/>
                </a:solidFill>
              </a:rPr>
              <a:t>birokrasi</a:t>
            </a:r>
            <a:r>
              <a:rPr lang="en-US" sz="1600" dirty="0">
                <a:solidFill>
                  <a:srgbClr val="0070C0"/>
                </a:solidFill>
              </a:rPr>
              <a:t>. </a:t>
            </a:r>
            <a:endParaRPr sz="1600" dirty="0">
              <a:solidFill>
                <a:srgbClr val="0070C0"/>
              </a:solidFill>
            </a:endParaRPr>
          </a:p>
        </p:txBody>
      </p:sp>
      <p:sp>
        <p:nvSpPr>
          <p:cNvPr id="6" name="Oval 5">
            <a:extLst>
              <a:ext uri="{FF2B5EF4-FFF2-40B4-BE49-F238E27FC236}">
                <a16:creationId xmlns:a16="http://schemas.microsoft.com/office/drawing/2014/main" id="{764F0490-E5CB-E6AF-2C79-9069F879D59A}"/>
              </a:ext>
            </a:extLst>
          </p:cNvPr>
          <p:cNvSpPr/>
          <p:nvPr/>
        </p:nvSpPr>
        <p:spPr>
          <a:xfrm>
            <a:off x="385776" y="2594253"/>
            <a:ext cx="582839" cy="518755"/>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a:solidFill>
                  <a:schemeClr val="tx1"/>
                </a:solidFill>
              </a:rPr>
              <a:t>2</a:t>
            </a:r>
            <a:endParaRPr sz="2400" b="1" dirty="0">
              <a:solidFill>
                <a:schemeClr val="tx1"/>
              </a:solidFill>
            </a:endParaRPr>
          </a:p>
        </p:txBody>
      </p:sp>
      <p:sp>
        <p:nvSpPr>
          <p:cNvPr id="7" name="Rounded Rectangle 6">
            <a:extLst>
              <a:ext uri="{FF2B5EF4-FFF2-40B4-BE49-F238E27FC236}">
                <a16:creationId xmlns:a16="http://schemas.microsoft.com/office/drawing/2014/main" id="{3219DA6B-B1F1-871C-49C2-0B8EA8ECB5CE}"/>
              </a:ext>
            </a:extLst>
          </p:cNvPr>
          <p:cNvSpPr/>
          <p:nvPr/>
        </p:nvSpPr>
        <p:spPr>
          <a:xfrm>
            <a:off x="808608" y="4006253"/>
            <a:ext cx="4991056" cy="1977753"/>
          </a:xfrm>
          <a:prstGeom prst="roundRect">
            <a:avLst>
              <a:gd name="adj" fmla="val 6141"/>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r>
              <a:rPr lang="en-US" sz="1600" dirty="0" err="1">
                <a:solidFill>
                  <a:srgbClr val="0070C0"/>
                </a:solidFill>
              </a:rPr>
              <a:t>Aspek</a:t>
            </a:r>
            <a:r>
              <a:rPr lang="en-US" sz="1600" dirty="0">
                <a:solidFill>
                  <a:srgbClr val="0070C0"/>
                </a:solidFill>
              </a:rPr>
              <a:t> </a:t>
            </a:r>
            <a:r>
              <a:rPr lang="en-US" sz="1600" dirty="0" err="1">
                <a:solidFill>
                  <a:srgbClr val="0070C0"/>
                </a:solidFill>
              </a:rPr>
              <a:t>ekonomi</a:t>
            </a:r>
            <a:r>
              <a:rPr lang="en-US" sz="1600" dirty="0">
                <a:solidFill>
                  <a:srgbClr val="0070C0"/>
                </a:solidFill>
              </a:rPr>
              <a:t> </a:t>
            </a:r>
            <a:r>
              <a:rPr lang="en-US" sz="1600" dirty="0" err="1">
                <a:solidFill>
                  <a:srgbClr val="0070C0"/>
                </a:solidFill>
              </a:rPr>
              <a:t>menimbulkan</a:t>
            </a:r>
            <a:r>
              <a:rPr lang="en-US" sz="1600" dirty="0">
                <a:solidFill>
                  <a:srgbClr val="0070C0"/>
                </a:solidFill>
              </a:rPr>
              <a:t> </a:t>
            </a:r>
            <a:r>
              <a:rPr lang="en-US" sz="1600" dirty="0" err="1">
                <a:solidFill>
                  <a:srgbClr val="0070C0"/>
                </a:solidFill>
              </a:rPr>
              <a:t>berbagai</a:t>
            </a:r>
            <a:r>
              <a:rPr lang="en-US" sz="1600" dirty="0">
                <a:solidFill>
                  <a:srgbClr val="0070C0"/>
                </a:solidFill>
              </a:rPr>
              <a:t> </a:t>
            </a:r>
            <a:r>
              <a:rPr lang="en-US" sz="1600" dirty="0" err="1">
                <a:solidFill>
                  <a:srgbClr val="0070C0"/>
                </a:solidFill>
              </a:rPr>
              <a:t>perubahan</a:t>
            </a:r>
            <a:r>
              <a:rPr lang="en-US" sz="1600" dirty="0">
                <a:solidFill>
                  <a:srgbClr val="0070C0"/>
                </a:solidFill>
              </a:rPr>
              <a:t>, </a:t>
            </a:r>
            <a:r>
              <a:rPr lang="en-US" sz="1600" dirty="0" err="1">
                <a:solidFill>
                  <a:srgbClr val="0070C0"/>
                </a:solidFill>
              </a:rPr>
              <a:t>yaitu</a:t>
            </a:r>
            <a:r>
              <a:rPr lang="en-US" sz="1600" dirty="0">
                <a:solidFill>
                  <a:srgbClr val="0070C0"/>
                </a:solidFill>
              </a:rPr>
              <a:t>:</a:t>
            </a:r>
          </a:p>
          <a:p>
            <a:pPr marL="285750" indent="-285750">
              <a:buFont typeface="Arial" panose="020B0604020202020204" pitchFamily="34" charset="0"/>
              <a:buChar char="•"/>
            </a:pPr>
            <a:r>
              <a:rPr lang="en-US" sz="1600" dirty="0" err="1">
                <a:solidFill>
                  <a:srgbClr val="0070C0"/>
                </a:solidFill>
              </a:rPr>
              <a:t>makin</a:t>
            </a:r>
            <a:r>
              <a:rPr lang="en-US" sz="1600" dirty="0">
                <a:solidFill>
                  <a:srgbClr val="0070C0"/>
                </a:solidFill>
              </a:rPr>
              <a:t> </a:t>
            </a:r>
            <a:r>
              <a:rPr lang="en-US" sz="1600" dirty="0" err="1">
                <a:solidFill>
                  <a:srgbClr val="0070C0"/>
                </a:solidFill>
              </a:rPr>
              <a:t>beragamnya</a:t>
            </a:r>
            <a:r>
              <a:rPr lang="en-US" sz="1600" dirty="0">
                <a:solidFill>
                  <a:srgbClr val="0070C0"/>
                </a:solidFill>
              </a:rPr>
              <a:t> </a:t>
            </a:r>
            <a:r>
              <a:rPr lang="en-US" sz="1600" dirty="0" err="1">
                <a:solidFill>
                  <a:srgbClr val="0070C0"/>
                </a:solidFill>
              </a:rPr>
              <a:t>aktivitas</a:t>
            </a:r>
            <a:r>
              <a:rPr lang="en-US" sz="1600" dirty="0">
                <a:solidFill>
                  <a:srgbClr val="0070C0"/>
                </a:solidFill>
              </a:rPr>
              <a:t> </a:t>
            </a:r>
            <a:r>
              <a:rPr lang="en-US" sz="1600" dirty="0" err="1">
                <a:solidFill>
                  <a:srgbClr val="0070C0"/>
                </a:solidFill>
              </a:rPr>
              <a:t>ekonomi</a:t>
            </a:r>
            <a:r>
              <a:rPr lang="en-US" sz="1600" dirty="0">
                <a:solidFill>
                  <a:srgbClr val="0070C0"/>
                </a:solidFill>
              </a:rPr>
              <a:t>,</a:t>
            </a:r>
          </a:p>
          <a:p>
            <a:pPr marL="285750" indent="-285750">
              <a:buFont typeface="Arial" panose="020B0604020202020204" pitchFamily="34" charset="0"/>
              <a:buChar char="•"/>
            </a:pPr>
            <a:r>
              <a:rPr lang="en-US" sz="1600" dirty="0" err="1">
                <a:solidFill>
                  <a:srgbClr val="0070C0"/>
                </a:solidFill>
              </a:rPr>
              <a:t>pengenalan</a:t>
            </a:r>
            <a:r>
              <a:rPr lang="en-US" sz="1600" dirty="0">
                <a:solidFill>
                  <a:srgbClr val="0070C0"/>
                </a:solidFill>
              </a:rPr>
              <a:t> </a:t>
            </a:r>
            <a:r>
              <a:rPr lang="en-US" sz="1600" dirty="0" err="1">
                <a:solidFill>
                  <a:srgbClr val="0070C0"/>
                </a:solidFill>
              </a:rPr>
              <a:t>sistem</a:t>
            </a:r>
            <a:r>
              <a:rPr lang="en-US" sz="1600" dirty="0">
                <a:solidFill>
                  <a:srgbClr val="0070C0"/>
                </a:solidFill>
              </a:rPr>
              <a:t> </a:t>
            </a:r>
            <a:r>
              <a:rPr lang="en-US" sz="1600" dirty="0" err="1">
                <a:solidFill>
                  <a:srgbClr val="0070C0"/>
                </a:solidFill>
              </a:rPr>
              <a:t>upah</a:t>
            </a:r>
            <a:r>
              <a:rPr lang="en-US" sz="1600" dirty="0">
                <a:solidFill>
                  <a:srgbClr val="0070C0"/>
                </a:solidFill>
              </a:rPr>
              <a:t>, </a:t>
            </a:r>
            <a:r>
              <a:rPr lang="en-US" sz="1600" dirty="0" err="1">
                <a:solidFill>
                  <a:srgbClr val="0070C0"/>
                </a:solidFill>
              </a:rPr>
              <a:t>kontrak</a:t>
            </a:r>
            <a:r>
              <a:rPr lang="en-US" sz="1600" dirty="0">
                <a:solidFill>
                  <a:srgbClr val="0070C0"/>
                </a:solidFill>
              </a:rPr>
              <a:t> </a:t>
            </a:r>
            <a:r>
              <a:rPr lang="en-US" sz="1600" dirty="0" err="1">
                <a:solidFill>
                  <a:srgbClr val="0070C0"/>
                </a:solidFill>
              </a:rPr>
              <a:t>kerja</a:t>
            </a:r>
            <a:r>
              <a:rPr lang="en-US" sz="1600" dirty="0">
                <a:solidFill>
                  <a:srgbClr val="0070C0"/>
                </a:solidFill>
              </a:rPr>
              <a:t>, dan </a:t>
            </a:r>
            <a:r>
              <a:rPr lang="en-US" sz="1600" dirty="0" err="1">
                <a:solidFill>
                  <a:srgbClr val="0070C0"/>
                </a:solidFill>
              </a:rPr>
              <a:t>pajak</a:t>
            </a:r>
            <a:r>
              <a:rPr lang="en-US" sz="1600" dirty="0">
                <a:solidFill>
                  <a:srgbClr val="0070C0"/>
                </a:solidFill>
              </a:rPr>
              <a:t>,</a:t>
            </a:r>
          </a:p>
          <a:p>
            <a:pPr marL="285750" indent="-285750">
              <a:buFont typeface="Arial" panose="020B0604020202020204" pitchFamily="34" charset="0"/>
              <a:buChar char="•"/>
            </a:pPr>
            <a:r>
              <a:rPr lang="en-US" sz="1600" dirty="0" err="1">
                <a:solidFill>
                  <a:srgbClr val="0070C0"/>
                </a:solidFill>
              </a:rPr>
              <a:t>pengenalan</a:t>
            </a:r>
            <a:r>
              <a:rPr lang="en-US" sz="1600" dirty="0">
                <a:solidFill>
                  <a:srgbClr val="0070C0"/>
                </a:solidFill>
              </a:rPr>
              <a:t> </a:t>
            </a:r>
            <a:r>
              <a:rPr lang="en-US" sz="1600" dirty="0" err="1">
                <a:solidFill>
                  <a:srgbClr val="0070C0"/>
                </a:solidFill>
              </a:rPr>
              <a:t>sistem</a:t>
            </a:r>
            <a:r>
              <a:rPr lang="en-US" sz="1600" dirty="0">
                <a:solidFill>
                  <a:srgbClr val="0070C0"/>
                </a:solidFill>
              </a:rPr>
              <a:t> </a:t>
            </a:r>
            <a:r>
              <a:rPr lang="en-US" sz="1600" dirty="0" err="1">
                <a:solidFill>
                  <a:srgbClr val="0070C0"/>
                </a:solidFill>
              </a:rPr>
              <a:t>perkebunan</a:t>
            </a:r>
            <a:r>
              <a:rPr lang="en-US" sz="1600" dirty="0">
                <a:solidFill>
                  <a:srgbClr val="0070C0"/>
                </a:solidFill>
              </a:rPr>
              <a:t> </a:t>
            </a:r>
            <a:r>
              <a:rPr lang="en-US" sz="1600" dirty="0" err="1">
                <a:solidFill>
                  <a:srgbClr val="0070C0"/>
                </a:solidFill>
              </a:rPr>
              <a:t>besar</a:t>
            </a:r>
            <a:r>
              <a:rPr lang="en-US" sz="1600" dirty="0">
                <a:solidFill>
                  <a:srgbClr val="0070C0"/>
                </a:solidFill>
              </a:rPr>
              <a:t>,</a:t>
            </a:r>
          </a:p>
          <a:p>
            <a:pPr marL="285750" indent="-285750">
              <a:buFont typeface="Arial" panose="020B0604020202020204" pitchFamily="34" charset="0"/>
              <a:buChar char="•"/>
            </a:pPr>
            <a:r>
              <a:rPr lang="en-US" sz="1600" dirty="0" err="1">
                <a:solidFill>
                  <a:srgbClr val="0070C0"/>
                </a:solidFill>
              </a:rPr>
              <a:t>pembangunan</a:t>
            </a:r>
            <a:r>
              <a:rPr lang="en-US" sz="1600" dirty="0">
                <a:solidFill>
                  <a:srgbClr val="0070C0"/>
                </a:solidFill>
              </a:rPr>
              <a:t> </a:t>
            </a:r>
            <a:r>
              <a:rPr lang="en-US" sz="1600" dirty="0" err="1">
                <a:solidFill>
                  <a:srgbClr val="0070C0"/>
                </a:solidFill>
              </a:rPr>
              <a:t>fasilitas</a:t>
            </a:r>
            <a:r>
              <a:rPr lang="en-US" sz="1600" dirty="0">
                <a:solidFill>
                  <a:srgbClr val="0070C0"/>
                </a:solidFill>
              </a:rPr>
              <a:t> </a:t>
            </a:r>
            <a:r>
              <a:rPr lang="en-US" sz="1600" dirty="0" err="1">
                <a:solidFill>
                  <a:srgbClr val="0070C0"/>
                </a:solidFill>
              </a:rPr>
              <a:t>pendukung</a:t>
            </a:r>
            <a:r>
              <a:rPr lang="en-US" sz="1600" dirty="0">
                <a:solidFill>
                  <a:srgbClr val="0070C0"/>
                </a:solidFill>
              </a:rPr>
              <a:t> </a:t>
            </a:r>
            <a:r>
              <a:rPr lang="en-US" sz="1600" dirty="0" err="1">
                <a:solidFill>
                  <a:srgbClr val="0070C0"/>
                </a:solidFill>
              </a:rPr>
              <a:t>pertanian</a:t>
            </a:r>
            <a:r>
              <a:rPr lang="en-US" sz="1600" dirty="0">
                <a:solidFill>
                  <a:srgbClr val="0070C0"/>
                </a:solidFill>
              </a:rPr>
              <a:t> dan </a:t>
            </a:r>
            <a:r>
              <a:rPr lang="en-US" sz="1600" dirty="0" err="1">
                <a:solidFill>
                  <a:srgbClr val="0070C0"/>
                </a:solidFill>
              </a:rPr>
              <a:t>perkebunan</a:t>
            </a:r>
            <a:r>
              <a:rPr lang="en-US" sz="1600" dirty="0">
                <a:solidFill>
                  <a:srgbClr val="0070C0"/>
                </a:solidFill>
              </a:rPr>
              <a:t>, dan</a:t>
            </a:r>
          </a:p>
          <a:p>
            <a:pPr marL="285750" indent="-285750">
              <a:buFont typeface="Arial" panose="020B0604020202020204" pitchFamily="34" charset="0"/>
              <a:buChar char="•"/>
            </a:pPr>
            <a:r>
              <a:rPr lang="en-US" sz="1600" dirty="0" err="1">
                <a:solidFill>
                  <a:srgbClr val="0070C0"/>
                </a:solidFill>
              </a:rPr>
              <a:t>penanaman</a:t>
            </a:r>
            <a:r>
              <a:rPr lang="en-US" sz="1600" dirty="0">
                <a:solidFill>
                  <a:srgbClr val="0070C0"/>
                </a:solidFill>
              </a:rPr>
              <a:t> modal </a:t>
            </a:r>
            <a:r>
              <a:rPr lang="en-US" sz="1600" dirty="0" err="1">
                <a:solidFill>
                  <a:srgbClr val="0070C0"/>
                </a:solidFill>
              </a:rPr>
              <a:t>asing</a:t>
            </a:r>
            <a:r>
              <a:rPr lang="en-US" sz="1600" dirty="0">
                <a:solidFill>
                  <a:srgbClr val="0070C0"/>
                </a:solidFill>
              </a:rPr>
              <a:t>.</a:t>
            </a:r>
          </a:p>
        </p:txBody>
      </p:sp>
      <p:sp>
        <p:nvSpPr>
          <p:cNvPr id="8" name="Oval 7">
            <a:extLst>
              <a:ext uri="{FF2B5EF4-FFF2-40B4-BE49-F238E27FC236}">
                <a16:creationId xmlns:a16="http://schemas.microsoft.com/office/drawing/2014/main" id="{28F37D3E-BFE3-7FAC-BDE3-6645B583E2D3}"/>
              </a:ext>
            </a:extLst>
          </p:cNvPr>
          <p:cNvSpPr/>
          <p:nvPr/>
        </p:nvSpPr>
        <p:spPr>
          <a:xfrm>
            <a:off x="385776" y="3974920"/>
            <a:ext cx="582839" cy="518755"/>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a:solidFill>
                  <a:schemeClr val="tx1"/>
                </a:solidFill>
              </a:rPr>
              <a:t>3</a:t>
            </a:r>
            <a:endParaRPr sz="2400" b="1" dirty="0">
              <a:solidFill>
                <a:schemeClr val="tx1"/>
              </a:solidFill>
            </a:endParaRPr>
          </a:p>
        </p:txBody>
      </p:sp>
      <p:sp>
        <p:nvSpPr>
          <p:cNvPr id="9" name="Rounded Rectangle 8">
            <a:extLst>
              <a:ext uri="{FF2B5EF4-FFF2-40B4-BE49-F238E27FC236}">
                <a16:creationId xmlns:a16="http://schemas.microsoft.com/office/drawing/2014/main" id="{6975D619-3134-221B-1933-93E2C53F6A0B}"/>
              </a:ext>
            </a:extLst>
          </p:cNvPr>
          <p:cNvSpPr/>
          <p:nvPr/>
        </p:nvSpPr>
        <p:spPr>
          <a:xfrm>
            <a:off x="6371802" y="1195516"/>
            <a:ext cx="5286576" cy="1246679"/>
          </a:xfrm>
          <a:prstGeom prst="roundRect">
            <a:avLst>
              <a:gd name="adj" fmla="val 6141"/>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endParaRPr lang="en-US" sz="1600" dirty="0">
              <a:solidFill>
                <a:srgbClr val="0070C0"/>
              </a:solidFill>
            </a:endParaRPr>
          </a:p>
          <a:p>
            <a:r>
              <a:rPr lang="en-US" sz="1600" dirty="0" err="1">
                <a:solidFill>
                  <a:srgbClr val="0070C0"/>
                </a:solidFill>
              </a:rPr>
              <a:t>Aspek</a:t>
            </a:r>
            <a:r>
              <a:rPr lang="en-US" sz="1600" dirty="0">
                <a:solidFill>
                  <a:srgbClr val="0070C0"/>
                </a:solidFill>
              </a:rPr>
              <a:t> </a:t>
            </a:r>
            <a:r>
              <a:rPr lang="en-US" sz="1600" dirty="0" err="1">
                <a:solidFill>
                  <a:srgbClr val="0070C0"/>
                </a:solidFill>
              </a:rPr>
              <a:t>sosial</a:t>
            </a:r>
            <a:r>
              <a:rPr lang="en-US" sz="1600" dirty="0">
                <a:solidFill>
                  <a:srgbClr val="0070C0"/>
                </a:solidFill>
              </a:rPr>
              <a:t> </a:t>
            </a:r>
            <a:r>
              <a:rPr lang="en-US" sz="1600" dirty="0" err="1">
                <a:solidFill>
                  <a:srgbClr val="0070C0"/>
                </a:solidFill>
              </a:rPr>
              <a:t>budaya</a:t>
            </a:r>
            <a:r>
              <a:rPr lang="en-US" sz="1600" dirty="0">
                <a:solidFill>
                  <a:srgbClr val="0070C0"/>
                </a:solidFill>
              </a:rPr>
              <a:t> </a:t>
            </a:r>
            <a:r>
              <a:rPr lang="en-US" sz="1600" dirty="0" err="1">
                <a:solidFill>
                  <a:srgbClr val="0070C0"/>
                </a:solidFill>
              </a:rPr>
              <a:t>menyebabkan</a:t>
            </a:r>
            <a:r>
              <a:rPr lang="en-US" sz="1600" dirty="0">
                <a:solidFill>
                  <a:srgbClr val="0070C0"/>
                </a:solidFill>
              </a:rPr>
              <a:t> </a:t>
            </a:r>
            <a:r>
              <a:rPr lang="en-US" sz="1600" dirty="0" err="1">
                <a:solidFill>
                  <a:srgbClr val="0070C0"/>
                </a:solidFill>
              </a:rPr>
              <a:t>terjadinya</a:t>
            </a:r>
            <a:r>
              <a:rPr lang="en-US" sz="1600" dirty="0">
                <a:solidFill>
                  <a:srgbClr val="0070C0"/>
                </a:solidFill>
              </a:rPr>
              <a:t> </a:t>
            </a:r>
            <a:r>
              <a:rPr lang="en-US" sz="1600" dirty="0" err="1">
                <a:solidFill>
                  <a:srgbClr val="0070C0"/>
                </a:solidFill>
              </a:rPr>
              <a:t>perubahan</a:t>
            </a:r>
            <a:r>
              <a:rPr lang="en-US" sz="1600" dirty="0">
                <a:solidFill>
                  <a:srgbClr val="0070C0"/>
                </a:solidFill>
              </a:rPr>
              <a:t> </a:t>
            </a:r>
            <a:r>
              <a:rPr lang="en-US" sz="1600" dirty="0" err="1">
                <a:solidFill>
                  <a:srgbClr val="0070C0"/>
                </a:solidFill>
              </a:rPr>
              <a:t>dalam</a:t>
            </a:r>
            <a:r>
              <a:rPr lang="en-US" sz="1600" dirty="0">
                <a:solidFill>
                  <a:srgbClr val="0070C0"/>
                </a:solidFill>
              </a:rPr>
              <a:t> </a:t>
            </a:r>
            <a:r>
              <a:rPr lang="en-US" sz="1600" dirty="0" err="1">
                <a:solidFill>
                  <a:srgbClr val="0070C0"/>
                </a:solidFill>
              </a:rPr>
              <a:t>munculnya</a:t>
            </a:r>
            <a:r>
              <a:rPr lang="en-US" sz="1600" dirty="0">
                <a:solidFill>
                  <a:srgbClr val="0070C0"/>
                </a:solidFill>
              </a:rPr>
              <a:t> </a:t>
            </a:r>
            <a:r>
              <a:rPr lang="en-US" sz="1600" dirty="0" err="1">
                <a:solidFill>
                  <a:srgbClr val="0070C0"/>
                </a:solidFill>
              </a:rPr>
              <a:t>kelompok</a:t>
            </a:r>
            <a:r>
              <a:rPr lang="en-US" sz="1600" dirty="0">
                <a:solidFill>
                  <a:srgbClr val="0070C0"/>
                </a:solidFill>
              </a:rPr>
              <a:t> </a:t>
            </a:r>
            <a:r>
              <a:rPr lang="en-US" sz="1600" dirty="0" err="1">
                <a:solidFill>
                  <a:srgbClr val="0070C0"/>
                </a:solidFill>
              </a:rPr>
              <a:t>masyarakat</a:t>
            </a:r>
            <a:r>
              <a:rPr lang="en-US" sz="1600" dirty="0">
                <a:solidFill>
                  <a:srgbClr val="0070C0"/>
                </a:solidFill>
              </a:rPr>
              <a:t> </a:t>
            </a:r>
            <a:r>
              <a:rPr lang="en-US" sz="1600" dirty="0" err="1">
                <a:solidFill>
                  <a:srgbClr val="0070C0"/>
                </a:solidFill>
              </a:rPr>
              <a:t>berdasarkan</a:t>
            </a:r>
            <a:r>
              <a:rPr lang="en-US" sz="1600" dirty="0">
                <a:solidFill>
                  <a:srgbClr val="0070C0"/>
                </a:solidFill>
              </a:rPr>
              <a:t> </a:t>
            </a:r>
            <a:r>
              <a:rPr lang="en-US" sz="1600" dirty="0" err="1">
                <a:solidFill>
                  <a:srgbClr val="0070C0"/>
                </a:solidFill>
              </a:rPr>
              <a:t>golongan</a:t>
            </a:r>
            <a:r>
              <a:rPr lang="en-US" sz="1600" dirty="0">
                <a:solidFill>
                  <a:srgbClr val="0070C0"/>
                </a:solidFill>
              </a:rPr>
              <a:t>, </a:t>
            </a:r>
            <a:r>
              <a:rPr lang="en-US" sz="1600" dirty="0" err="1">
                <a:solidFill>
                  <a:srgbClr val="0070C0"/>
                </a:solidFill>
              </a:rPr>
              <a:t>terjadinya</a:t>
            </a:r>
            <a:r>
              <a:rPr lang="en-US" sz="1600" dirty="0">
                <a:solidFill>
                  <a:srgbClr val="0070C0"/>
                </a:solidFill>
              </a:rPr>
              <a:t> </a:t>
            </a:r>
            <a:r>
              <a:rPr lang="en-US" sz="1600" dirty="0" err="1">
                <a:solidFill>
                  <a:srgbClr val="0070C0"/>
                </a:solidFill>
              </a:rPr>
              <a:t>akulturasi</a:t>
            </a:r>
            <a:r>
              <a:rPr lang="en-US" sz="1600" dirty="0">
                <a:solidFill>
                  <a:srgbClr val="0070C0"/>
                </a:solidFill>
              </a:rPr>
              <a:t> </a:t>
            </a:r>
            <a:r>
              <a:rPr lang="en-US" sz="1600" dirty="0" err="1">
                <a:solidFill>
                  <a:srgbClr val="0070C0"/>
                </a:solidFill>
              </a:rPr>
              <a:t>budaya</a:t>
            </a:r>
            <a:r>
              <a:rPr lang="en-US" sz="1600" dirty="0">
                <a:solidFill>
                  <a:srgbClr val="0070C0"/>
                </a:solidFill>
              </a:rPr>
              <a:t>, dan </a:t>
            </a:r>
            <a:r>
              <a:rPr lang="en-US" sz="1600" dirty="0" err="1">
                <a:solidFill>
                  <a:srgbClr val="0070C0"/>
                </a:solidFill>
              </a:rPr>
              <a:t>lunturnya</a:t>
            </a:r>
            <a:r>
              <a:rPr lang="en-US" sz="1600" dirty="0">
                <a:solidFill>
                  <a:srgbClr val="0070C0"/>
                </a:solidFill>
              </a:rPr>
              <a:t> </a:t>
            </a:r>
            <a:r>
              <a:rPr lang="en-US" sz="1600" dirty="0" err="1">
                <a:solidFill>
                  <a:srgbClr val="0070C0"/>
                </a:solidFill>
              </a:rPr>
              <a:t>tradisi</a:t>
            </a:r>
            <a:r>
              <a:rPr lang="en-US" sz="1600" dirty="0">
                <a:solidFill>
                  <a:srgbClr val="0070C0"/>
                </a:solidFill>
              </a:rPr>
              <a:t> </a:t>
            </a:r>
            <a:r>
              <a:rPr lang="en-US" sz="1600" dirty="0" err="1">
                <a:solidFill>
                  <a:srgbClr val="0070C0"/>
                </a:solidFill>
              </a:rPr>
              <a:t>kerajaan</a:t>
            </a:r>
            <a:r>
              <a:rPr lang="en-US" sz="1600" dirty="0">
                <a:solidFill>
                  <a:srgbClr val="0070C0"/>
                </a:solidFill>
              </a:rPr>
              <a:t> </a:t>
            </a:r>
            <a:r>
              <a:rPr lang="en-US" sz="1600" dirty="0" err="1">
                <a:solidFill>
                  <a:srgbClr val="0070C0"/>
                </a:solidFill>
              </a:rPr>
              <a:t>lokal</a:t>
            </a:r>
            <a:r>
              <a:rPr lang="en-US" sz="1600" dirty="0">
                <a:solidFill>
                  <a:srgbClr val="0070C0"/>
                </a:solidFill>
              </a:rPr>
              <a:t>.</a:t>
            </a:r>
          </a:p>
          <a:p>
            <a:endParaRPr sz="1600" dirty="0">
              <a:solidFill>
                <a:srgbClr val="0070C0"/>
              </a:solidFill>
            </a:endParaRPr>
          </a:p>
        </p:txBody>
      </p:sp>
      <p:sp>
        <p:nvSpPr>
          <p:cNvPr id="10" name="Oval 9">
            <a:extLst>
              <a:ext uri="{FF2B5EF4-FFF2-40B4-BE49-F238E27FC236}">
                <a16:creationId xmlns:a16="http://schemas.microsoft.com/office/drawing/2014/main" id="{60DD3920-F283-095F-E08E-5D235B6C0B45}"/>
              </a:ext>
            </a:extLst>
          </p:cNvPr>
          <p:cNvSpPr/>
          <p:nvPr/>
        </p:nvSpPr>
        <p:spPr>
          <a:xfrm>
            <a:off x="6007780" y="897103"/>
            <a:ext cx="582839" cy="518755"/>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a:solidFill>
                  <a:schemeClr val="tx1"/>
                </a:solidFill>
              </a:rPr>
              <a:t>4</a:t>
            </a:r>
            <a:endParaRPr sz="2400" b="1" dirty="0">
              <a:solidFill>
                <a:schemeClr val="tx1"/>
              </a:solidFill>
            </a:endParaRPr>
          </a:p>
        </p:txBody>
      </p:sp>
      <p:sp>
        <p:nvSpPr>
          <p:cNvPr id="11" name="Oval 10">
            <a:extLst>
              <a:ext uri="{FF2B5EF4-FFF2-40B4-BE49-F238E27FC236}">
                <a16:creationId xmlns:a16="http://schemas.microsoft.com/office/drawing/2014/main" id="{85888EB1-C48F-0969-57C0-35908633DDE9}"/>
              </a:ext>
            </a:extLst>
          </p:cNvPr>
          <p:cNvSpPr/>
          <p:nvPr/>
        </p:nvSpPr>
        <p:spPr>
          <a:xfrm>
            <a:off x="6007780" y="2497149"/>
            <a:ext cx="582839" cy="518755"/>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a:solidFill>
                  <a:schemeClr val="tx1"/>
                </a:solidFill>
              </a:rPr>
              <a:t>5</a:t>
            </a:r>
            <a:endParaRPr sz="2400" b="1" dirty="0">
              <a:solidFill>
                <a:schemeClr val="tx1"/>
              </a:solidFill>
            </a:endParaRPr>
          </a:p>
        </p:txBody>
      </p:sp>
    </p:spTree>
    <p:extLst>
      <p:ext uri="{BB962C8B-B14F-4D97-AF65-F5344CB8AC3E}">
        <p14:creationId xmlns:p14="http://schemas.microsoft.com/office/powerpoint/2010/main" val="31272559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5EAC6"/>
        </a:solidFill>
        <a:effectLst/>
      </p:bgPr>
    </p:bg>
    <p:spTree>
      <p:nvGrpSpPr>
        <p:cNvPr id="1" name="Shape 93"/>
        <p:cNvGrpSpPr/>
        <p:nvPr/>
      </p:nvGrpSpPr>
      <p:grpSpPr>
        <a:xfrm>
          <a:off x="0" y="0"/>
          <a:ext cx="0" cy="0"/>
          <a:chOff x="0" y="0"/>
          <a:chExt cx="0" cy="0"/>
        </a:xfrm>
      </p:grpSpPr>
      <p:pic>
        <p:nvPicPr>
          <p:cNvPr id="12" name="Picture 11" descr="A map of a treasure island&#10;&#10;Description automatically generated with low confidence">
            <a:extLst>
              <a:ext uri="{FF2B5EF4-FFF2-40B4-BE49-F238E27FC236}">
                <a16:creationId xmlns:a16="http://schemas.microsoft.com/office/drawing/2014/main" id="{61FB4CF1-C1F0-CB7C-46A0-CBC270E724C9}"/>
              </a:ext>
            </a:extLst>
          </p:cNvPr>
          <p:cNvPicPr>
            <a:picLocks noChangeAspect="1"/>
          </p:cNvPicPr>
          <p:nvPr/>
        </p:nvPicPr>
        <p:blipFill>
          <a:blip r:embed="rId3"/>
          <a:stretch>
            <a:fillRect/>
          </a:stretch>
        </p:blipFill>
        <p:spPr>
          <a:xfrm>
            <a:off x="5773138" y="32738"/>
            <a:ext cx="6825262" cy="6825262"/>
          </a:xfrm>
          <a:prstGeom prst="rect">
            <a:avLst/>
          </a:prstGeom>
        </p:spPr>
      </p:pic>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pPr>
                  <a:spcAft>
                    <a:spcPts val="600"/>
                  </a:spcAft>
                </a:pPr>
                <a:r>
                  <a:rPr lang="en-US" sz="2267" b="1">
                    <a:solidFill>
                      <a:srgbClr val="002060"/>
                    </a:solidFill>
                    <a:latin typeface="Arial"/>
                    <a:ea typeface="Arial"/>
                    <a:cs typeface="Arial"/>
                    <a:sym typeface="Arial"/>
                  </a:rPr>
                  <a:t>ILMU PENGETAHUAN SOSIAL</a:t>
                </a:r>
                <a:endParaRPr sz="2267">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9BB7EEA9-8773-9C5F-8DC2-257D9A7BB0B9}"/>
              </a:ext>
            </a:extLst>
          </p:cNvPr>
          <p:cNvSpPr txBox="1"/>
          <p:nvPr/>
        </p:nvSpPr>
        <p:spPr>
          <a:xfrm>
            <a:off x="580756" y="1358960"/>
            <a:ext cx="3677413" cy="338554"/>
          </a:xfrm>
          <a:prstGeom prst="rect">
            <a:avLst/>
          </a:prstGeom>
          <a:solidFill>
            <a:srgbClr val="AB7942"/>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600" b="1" dirty="0" err="1">
                <a:solidFill>
                  <a:schemeClr val="bg1"/>
                </a:solidFill>
              </a:rPr>
              <a:t>Perlawanan</a:t>
            </a:r>
            <a:r>
              <a:rPr lang="en-US" sz="1600" b="1" dirty="0">
                <a:solidFill>
                  <a:schemeClr val="bg1"/>
                </a:solidFill>
              </a:rPr>
              <a:t> </a:t>
            </a:r>
            <a:r>
              <a:rPr lang="en-US" sz="1600" b="1" dirty="0" err="1">
                <a:solidFill>
                  <a:schemeClr val="bg1"/>
                </a:solidFill>
              </a:rPr>
              <a:t>terhadap</a:t>
            </a:r>
            <a:r>
              <a:rPr lang="en-US" sz="1600" b="1" dirty="0">
                <a:solidFill>
                  <a:schemeClr val="bg1"/>
                </a:solidFill>
              </a:rPr>
              <a:t> </a:t>
            </a:r>
            <a:r>
              <a:rPr lang="en-US" sz="1600" b="1" dirty="0" err="1">
                <a:solidFill>
                  <a:schemeClr val="bg1"/>
                </a:solidFill>
              </a:rPr>
              <a:t>Bangsa</a:t>
            </a:r>
            <a:r>
              <a:rPr lang="en-US" sz="1600" b="1" dirty="0">
                <a:solidFill>
                  <a:schemeClr val="bg1"/>
                </a:solidFill>
              </a:rPr>
              <a:t> </a:t>
            </a:r>
            <a:r>
              <a:rPr lang="en-US" sz="1600" b="1" dirty="0" err="1">
                <a:solidFill>
                  <a:schemeClr val="bg1"/>
                </a:solidFill>
              </a:rPr>
              <a:t>Portugis</a:t>
            </a:r>
            <a:endParaRPr sz="1600" b="1" dirty="0">
              <a:solidFill>
                <a:schemeClr val="bg1"/>
              </a:solidFill>
            </a:endParaRPr>
          </a:p>
        </p:txBody>
      </p:sp>
      <p:sp>
        <p:nvSpPr>
          <p:cNvPr id="3" name="TextBox 2">
            <a:extLst>
              <a:ext uri="{FF2B5EF4-FFF2-40B4-BE49-F238E27FC236}">
                <a16:creationId xmlns:a16="http://schemas.microsoft.com/office/drawing/2014/main" id="{60A0EB2F-777B-74AC-90C7-59AF20D3A544}"/>
              </a:ext>
            </a:extLst>
          </p:cNvPr>
          <p:cNvSpPr txBox="1"/>
          <p:nvPr/>
        </p:nvSpPr>
        <p:spPr>
          <a:xfrm>
            <a:off x="576234" y="1689273"/>
            <a:ext cx="6056060" cy="1077218"/>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n-US" sz="1600" dirty="0" err="1">
                <a:solidFill>
                  <a:schemeClr val="tx1"/>
                </a:solidFill>
              </a:rPr>
              <a:t>Perlawanan</a:t>
            </a:r>
            <a:r>
              <a:rPr lang="en-US" sz="1600" dirty="0">
                <a:solidFill>
                  <a:schemeClr val="tx1"/>
                </a:solidFill>
              </a:rPr>
              <a:t> </a:t>
            </a:r>
            <a:r>
              <a:rPr lang="en-US" sz="1600" dirty="0" err="1">
                <a:solidFill>
                  <a:schemeClr val="tx1"/>
                </a:solidFill>
              </a:rPr>
              <a:t>bangsa</a:t>
            </a:r>
            <a:r>
              <a:rPr lang="en-US" sz="1600" dirty="0">
                <a:solidFill>
                  <a:schemeClr val="tx1"/>
                </a:solidFill>
              </a:rPr>
              <a:t> Indonesia </a:t>
            </a:r>
            <a:r>
              <a:rPr lang="en-US" sz="1600" dirty="0" err="1">
                <a:solidFill>
                  <a:schemeClr val="tx1"/>
                </a:solidFill>
              </a:rPr>
              <a:t>terhadap</a:t>
            </a:r>
            <a:r>
              <a:rPr lang="en-US" sz="1600" dirty="0">
                <a:solidFill>
                  <a:schemeClr val="tx1"/>
                </a:solidFill>
              </a:rPr>
              <a:t> </a:t>
            </a:r>
            <a:r>
              <a:rPr lang="en-US" sz="1600" dirty="0" err="1">
                <a:solidFill>
                  <a:schemeClr val="tx1"/>
                </a:solidFill>
              </a:rPr>
              <a:t>kolonialisme</a:t>
            </a:r>
            <a:r>
              <a:rPr lang="en-US" sz="1600" dirty="0">
                <a:solidFill>
                  <a:schemeClr val="tx1"/>
                </a:solidFill>
              </a:rPr>
              <a:t> </a:t>
            </a:r>
            <a:r>
              <a:rPr lang="en-US" sz="1600" dirty="0" err="1">
                <a:solidFill>
                  <a:schemeClr val="tx1"/>
                </a:solidFill>
              </a:rPr>
              <a:t>atau</a:t>
            </a:r>
            <a:r>
              <a:rPr lang="en-US" sz="1600" dirty="0">
                <a:solidFill>
                  <a:schemeClr val="tx1"/>
                </a:solidFill>
              </a:rPr>
              <a:t> </a:t>
            </a:r>
            <a:r>
              <a:rPr lang="en-US" sz="1600" dirty="0" err="1">
                <a:solidFill>
                  <a:schemeClr val="tx1"/>
                </a:solidFill>
              </a:rPr>
              <a:t>penjajahan</a:t>
            </a:r>
            <a:r>
              <a:rPr lang="en-US" sz="1600" dirty="0">
                <a:solidFill>
                  <a:schemeClr val="tx1"/>
                </a:solidFill>
              </a:rPr>
              <a:t> </a:t>
            </a:r>
            <a:r>
              <a:rPr lang="en-US" sz="1600" dirty="0" err="1">
                <a:solidFill>
                  <a:schemeClr val="tx1"/>
                </a:solidFill>
              </a:rPr>
              <a:t>bangsa</a:t>
            </a:r>
            <a:r>
              <a:rPr lang="en-US" sz="1600" dirty="0">
                <a:solidFill>
                  <a:schemeClr val="tx1"/>
                </a:solidFill>
              </a:rPr>
              <a:t> </a:t>
            </a:r>
            <a:r>
              <a:rPr lang="en-US" sz="1600" dirty="0" err="1">
                <a:solidFill>
                  <a:schemeClr val="tx1"/>
                </a:solidFill>
              </a:rPr>
              <a:t>Portugis</a:t>
            </a:r>
            <a:r>
              <a:rPr lang="en-US" sz="1600" dirty="0">
                <a:solidFill>
                  <a:schemeClr val="tx1"/>
                </a:solidFill>
              </a:rPr>
              <a:t> </a:t>
            </a:r>
            <a:r>
              <a:rPr lang="en-US" sz="1600" dirty="0" err="1">
                <a:solidFill>
                  <a:schemeClr val="tx1"/>
                </a:solidFill>
              </a:rPr>
              <a:t>dilakukan</a:t>
            </a:r>
            <a:r>
              <a:rPr lang="en-US" sz="1600" dirty="0">
                <a:solidFill>
                  <a:schemeClr val="tx1"/>
                </a:solidFill>
              </a:rPr>
              <a:t> oleh </a:t>
            </a:r>
            <a:r>
              <a:rPr lang="en-US" sz="1600" dirty="0" err="1">
                <a:solidFill>
                  <a:schemeClr val="tx1"/>
                </a:solidFill>
              </a:rPr>
              <a:t>beberapa</a:t>
            </a:r>
            <a:r>
              <a:rPr lang="en-US" sz="1600" dirty="0">
                <a:solidFill>
                  <a:schemeClr val="tx1"/>
                </a:solidFill>
              </a:rPr>
              <a:t> </a:t>
            </a:r>
            <a:r>
              <a:rPr lang="en-US" sz="1600" dirty="0" err="1">
                <a:solidFill>
                  <a:schemeClr val="tx1"/>
                </a:solidFill>
              </a:rPr>
              <a:t>kerajaan</a:t>
            </a:r>
            <a:r>
              <a:rPr lang="en-US" sz="1600" dirty="0">
                <a:solidFill>
                  <a:schemeClr val="tx1"/>
                </a:solidFill>
              </a:rPr>
              <a:t> di Nusantara. </a:t>
            </a:r>
            <a:r>
              <a:rPr lang="en-US" sz="1600" dirty="0" err="1">
                <a:solidFill>
                  <a:schemeClr val="tx1"/>
                </a:solidFill>
              </a:rPr>
              <a:t>Perlawanan</a:t>
            </a:r>
            <a:r>
              <a:rPr lang="en-US" sz="1600" dirty="0">
                <a:solidFill>
                  <a:schemeClr val="tx1"/>
                </a:solidFill>
              </a:rPr>
              <a:t> </a:t>
            </a:r>
            <a:r>
              <a:rPr lang="en-US" sz="1600" dirty="0" err="1">
                <a:solidFill>
                  <a:schemeClr val="tx1"/>
                </a:solidFill>
              </a:rPr>
              <a:t>tersebut</a:t>
            </a:r>
            <a:r>
              <a:rPr lang="en-US" sz="1600" dirty="0">
                <a:solidFill>
                  <a:schemeClr val="tx1"/>
                </a:solidFill>
              </a:rPr>
              <a:t> </a:t>
            </a:r>
            <a:r>
              <a:rPr lang="en-US" sz="1600" dirty="0" err="1">
                <a:solidFill>
                  <a:schemeClr val="tx1"/>
                </a:solidFill>
              </a:rPr>
              <a:t>antara</a:t>
            </a:r>
            <a:r>
              <a:rPr lang="en-US" sz="1600" dirty="0">
                <a:solidFill>
                  <a:schemeClr val="tx1"/>
                </a:solidFill>
              </a:rPr>
              <a:t> lain </a:t>
            </a:r>
            <a:r>
              <a:rPr lang="en-US" sz="1600" dirty="0" err="1">
                <a:solidFill>
                  <a:schemeClr val="tx1"/>
                </a:solidFill>
              </a:rPr>
              <a:t>dilakukan</a:t>
            </a:r>
            <a:r>
              <a:rPr lang="en-US" sz="1600" dirty="0">
                <a:solidFill>
                  <a:schemeClr val="tx1"/>
                </a:solidFill>
              </a:rPr>
              <a:t> oleh </a:t>
            </a:r>
            <a:r>
              <a:rPr lang="en-US" sz="1600" dirty="0" err="1">
                <a:solidFill>
                  <a:schemeClr val="tx1"/>
                </a:solidFill>
              </a:rPr>
              <a:t>Kesultanan</a:t>
            </a:r>
            <a:r>
              <a:rPr lang="en-US" sz="1600" dirty="0">
                <a:solidFill>
                  <a:schemeClr val="tx1"/>
                </a:solidFill>
              </a:rPr>
              <a:t> Ternate, </a:t>
            </a:r>
            <a:r>
              <a:rPr lang="en-US" sz="1600" dirty="0" err="1">
                <a:solidFill>
                  <a:schemeClr val="tx1"/>
                </a:solidFill>
              </a:rPr>
              <a:t>Kesultanan</a:t>
            </a:r>
            <a:r>
              <a:rPr lang="en-US" sz="1600" dirty="0">
                <a:solidFill>
                  <a:schemeClr val="tx1"/>
                </a:solidFill>
              </a:rPr>
              <a:t> </a:t>
            </a:r>
            <a:r>
              <a:rPr lang="en-US" sz="1600" dirty="0" err="1">
                <a:solidFill>
                  <a:schemeClr val="tx1"/>
                </a:solidFill>
              </a:rPr>
              <a:t>Demak</a:t>
            </a:r>
            <a:r>
              <a:rPr lang="en-US" sz="1600" dirty="0">
                <a:solidFill>
                  <a:schemeClr val="tx1"/>
                </a:solidFill>
              </a:rPr>
              <a:t>, dan </a:t>
            </a:r>
            <a:r>
              <a:rPr lang="en-US" sz="1600" dirty="0" err="1">
                <a:solidFill>
                  <a:schemeClr val="tx1"/>
                </a:solidFill>
              </a:rPr>
              <a:t>Kesultanan</a:t>
            </a:r>
            <a:r>
              <a:rPr lang="en-US" sz="1600" dirty="0">
                <a:solidFill>
                  <a:schemeClr val="tx1"/>
                </a:solidFill>
              </a:rPr>
              <a:t> Aceh. </a:t>
            </a:r>
            <a:endParaRPr sz="1600" dirty="0">
              <a:solidFill>
                <a:schemeClr val="tx1"/>
              </a:solidFill>
            </a:endParaRPr>
          </a:p>
        </p:txBody>
      </p:sp>
      <p:sp>
        <p:nvSpPr>
          <p:cNvPr id="4" name="TextBox 3">
            <a:extLst>
              <a:ext uri="{FF2B5EF4-FFF2-40B4-BE49-F238E27FC236}">
                <a16:creationId xmlns:a16="http://schemas.microsoft.com/office/drawing/2014/main" id="{F444B2F5-8B86-1137-16F3-E132267575EB}"/>
              </a:ext>
            </a:extLst>
          </p:cNvPr>
          <p:cNvSpPr txBox="1"/>
          <p:nvPr/>
        </p:nvSpPr>
        <p:spPr>
          <a:xfrm>
            <a:off x="193316" y="250773"/>
            <a:ext cx="8456546" cy="646331"/>
          </a:xfrm>
          <a:prstGeom prst="rect">
            <a:avLst/>
          </a:prstGeom>
          <a:noFill/>
        </p:spPr>
        <p:txBody>
          <a:bodyPr wrap="none" rtlCol="0">
            <a:spAutoFit/>
          </a:bodyPr>
          <a:lstStyle/>
          <a:p>
            <a:r>
              <a:rPr lang="en-US" b="1" dirty="0"/>
              <a:t>3. </a:t>
            </a:r>
            <a:r>
              <a:rPr lang="en-US" b="1" dirty="0" err="1"/>
              <a:t>Kehidupan</a:t>
            </a:r>
            <a:r>
              <a:rPr lang="en-US" b="1" dirty="0"/>
              <a:t> Masyarakat Indonesia pada Masa </a:t>
            </a:r>
            <a:r>
              <a:rPr lang="en-US" b="1" dirty="0" err="1"/>
              <a:t>Kolonialisme</a:t>
            </a:r>
            <a:r>
              <a:rPr lang="en-US" b="1" dirty="0"/>
              <a:t> dan </a:t>
            </a:r>
            <a:r>
              <a:rPr lang="en-US" b="1" dirty="0" err="1"/>
              <a:t>Imperialisme</a:t>
            </a:r>
            <a:r>
              <a:rPr lang="en-US" b="1" dirty="0"/>
              <a:t> </a:t>
            </a:r>
            <a:r>
              <a:rPr lang="en-US" b="1" dirty="0" err="1"/>
              <a:t>Eropa</a:t>
            </a:r>
            <a:endParaRPr lang="en-US" b="1" dirty="0"/>
          </a:p>
          <a:p>
            <a:r>
              <a:rPr lang="en-US" b="1" dirty="0"/>
              <a:t>d. </a:t>
            </a:r>
            <a:r>
              <a:rPr lang="en-US" b="1" dirty="0" err="1"/>
              <a:t>Perlawanan</a:t>
            </a:r>
            <a:r>
              <a:rPr lang="en-US" b="1" dirty="0"/>
              <a:t> </a:t>
            </a:r>
            <a:r>
              <a:rPr lang="en-US" b="1" dirty="0" err="1"/>
              <a:t>Bangsa</a:t>
            </a:r>
            <a:r>
              <a:rPr lang="en-US" b="1" dirty="0"/>
              <a:t> Indonesia </a:t>
            </a:r>
            <a:r>
              <a:rPr lang="en-US" b="1" dirty="0" err="1"/>
              <a:t>terhadap</a:t>
            </a:r>
            <a:r>
              <a:rPr lang="en-US" b="1" dirty="0"/>
              <a:t> </a:t>
            </a:r>
            <a:r>
              <a:rPr lang="en-US" b="1" dirty="0" err="1"/>
              <a:t>Kolonialisme</a:t>
            </a:r>
            <a:r>
              <a:rPr lang="en-US" b="1" dirty="0"/>
              <a:t> dan </a:t>
            </a:r>
            <a:r>
              <a:rPr lang="en-US" b="1" dirty="0" err="1"/>
              <a:t>Imperialisme</a:t>
            </a:r>
            <a:endParaRPr lang="en-US" b="1" dirty="0"/>
          </a:p>
        </p:txBody>
      </p:sp>
      <p:sp>
        <p:nvSpPr>
          <p:cNvPr id="10" name="TextBox 9">
            <a:extLst>
              <a:ext uri="{FF2B5EF4-FFF2-40B4-BE49-F238E27FC236}">
                <a16:creationId xmlns:a16="http://schemas.microsoft.com/office/drawing/2014/main" id="{74F49BAA-373B-5AAC-7FF7-438F9D240358}"/>
              </a:ext>
            </a:extLst>
          </p:cNvPr>
          <p:cNvSpPr txBox="1"/>
          <p:nvPr/>
        </p:nvSpPr>
        <p:spPr>
          <a:xfrm>
            <a:off x="578495" y="3533537"/>
            <a:ext cx="3677413" cy="338554"/>
          </a:xfrm>
          <a:prstGeom prst="rect">
            <a:avLst/>
          </a:prstGeom>
          <a:solidFill>
            <a:srgbClr val="AB7942"/>
          </a:solid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b="1" dirty="0" err="1">
                <a:solidFill>
                  <a:schemeClr val="bg1"/>
                </a:solidFill>
              </a:rPr>
              <a:t>Perlawanan</a:t>
            </a:r>
            <a:r>
              <a:rPr lang="en-US" sz="1600" b="1" dirty="0">
                <a:solidFill>
                  <a:schemeClr val="bg1"/>
                </a:solidFill>
              </a:rPr>
              <a:t> </a:t>
            </a:r>
            <a:r>
              <a:rPr lang="en-US" sz="1600" b="1" dirty="0" err="1">
                <a:solidFill>
                  <a:schemeClr val="bg1"/>
                </a:solidFill>
              </a:rPr>
              <a:t>terhadap</a:t>
            </a:r>
            <a:r>
              <a:rPr lang="en-US" sz="1600" b="1" dirty="0">
                <a:solidFill>
                  <a:schemeClr val="bg1"/>
                </a:solidFill>
              </a:rPr>
              <a:t> </a:t>
            </a:r>
            <a:r>
              <a:rPr lang="en-US" sz="1600" b="1" dirty="0" err="1">
                <a:solidFill>
                  <a:schemeClr val="bg1"/>
                </a:solidFill>
              </a:rPr>
              <a:t>Bangsa</a:t>
            </a:r>
            <a:r>
              <a:rPr lang="en-US" sz="1600" b="1" dirty="0">
                <a:solidFill>
                  <a:schemeClr val="bg1"/>
                </a:solidFill>
              </a:rPr>
              <a:t> Belanda</a:t>
            </a:r>
            <a:endParaRPr sz="1600" b="1" dirty="0">
              <a:solidFill>
                <a:schemeClr val="bg1"/>
              </a:solidFill>
            </a:endParaRPr>
          </a:p>
        </p:txBody>
      </p:sp>
      <p:sp>
        <p:nvSpPr>
          <p:cNvPr id="13" name="TextBox 12">
            <a:extLst>
              <a:ext uri="{FF2B5EF4-FFF2-40B4-BE49-F238E27FC236}">
                <a16:creationId xmlns:a16="http://schemas.microsoft.com/office/drawing/2014/main" id="{52FF1B43-2F03-DD07-3C20-40AC7EB31768}"/>
              </a:ext>
            </a:extLst>
          </p:cNvPr>
          <p:cNvSpPr txBox="1"/>
          <p:nvPr/>
        </p:nvSpPr>
        <p:spPr>
          <a:xfrm>
            <a:off x="576234" y="3872091"/>
            <a:ext cx="6825262" cy="1323439"/>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n-US" sz="1600" b="1" dirty="0" err="1"/>
              <a:t>Perlawanan</a:t>
            </a:r>
            <a:r>
              <a:rPr lang="en-US" sz="1600" b="1" dirty="0"/>
              <a:t> pada Masa VOC</a:t>
            </a:r>
          </a:p>
          <a:p>
            <a:pPr algn="just"/>
            <a:r>
              <a:rPr lang="en-US" sz="1600" dirty="0" err="1"/>
              <a:t>Dalam</a:t>
            </a:r>
            <a:r>
              <a:rPr lang="en-US" sz="1600" dirty="0"/>
              <a:t> </a:t>
            </a:r>
            <a:r>
              <a:rPr lang="en-US" sz="1600" dirty="0" err="1"/>
              <a:t>melaksanakan</a:t>
            </a:r>
            <a:r>
              <a:rPr lang="en-US" sz="1600" dirty="0"/>
              <a:t> </a:t>
            </a:r>
            <a:r>
              <a:rPr lang="en-US" sz="1600" dirty="0" err="1"/>
              <a:t>kegiatannya</a:t>
            </a:r>
            <a:r>
              <a:rPr lang="en-US" sz="1600" dirty="0"/>
              <a:t>, VOC </a:t>
            </a:r>
            <a:r>
              <a:rPr lang="en-US" sz="1600" dirty="0" err="1"/>
              <a:t>menerapkan</a:t>
            </a:r>
            <a:r>
              <a:rPr lang="en-US" sz="1600" dirty="0"/>
              <a:t> </a:t>
            </a:r>
            <a:r>
              <a:rPr lang="en-US" sz="1600" dirty="0" err="1"/>
              <a:t>kebijakan-kebijakan</a:t>
            </a:r>
            <a:r>
              <a:rPr lang="en-US" sz="1600" dirty="0"/>
              <a:t> yang </a:t>
            </a:r>
            <a:r>
              <a:rPr lang="en-US" sz="1600" dirty="0" err="1"/>
              <a:t>menimbulkan</a:t>
            </a:r>
            <a:r>
              <a:rPr lang="en-US" sz="1600" dirty="0"/>
              <a:t> </a:t>
            </a:r>
            <a:r>
              <a:rPr lang="en-US" sz="1600" dirty="0" err="1"/>
              <a:t>kesengsaraan</a:t>
            </a:r>
            <a:r>
              <a:rPr lang="en-US" sz="1600" dirty="0"/>
              <a:t> </a:t>
            </a:r>
            <a:r>
              <a:rPr lang="en-US" sz="1600" dirty="0" err="1"/>
              <a:t>bagi</a:t>
            </a:r>
            <a:r>
              <a:rPr lang="en-US" sz="1600" dirty="0"/>
              <a:t> </a:t>
            </a:r>
            <a:r>
              <a:rPr lang="en-US" sz="1600" dirty="0" err="1"/>
              <a:t>rakyat</a:t>
            </a:r>
            <a:r>
              <a:rPr lang="en-US" sz="1600" dirty="0"/>
              <a:t> di Nusantara. Hal </a:t>
            </a:r>
            <a:r>
              <a:rPr lang="en-US" sz="1600" dirty="0" err="1"/>
              <a:t>tersbeut</a:t>
            </a:r>
            <a:r>
              <a:rPr lang="en-US" sz="1600" dirty="0"/>
              <a:t> </a:t>
            </a:r>
            <a:r>
              <a:rPr lang="en-US" sz="1600" dirty="0" err="1"/>
              <a:t>memicu</a:t>
            </a:r>
            <a:r>
              <a:rPr lang="en-US" sz="1600" dirty="0"/>
              <a:t> </a:t>
            </a:r>
            <a:r>
              <a:rPr lang="en-US" sz="1600" dirty="0" err="1"/>
              <a:t>perlawanan</a:t>
            </a:r>
            <a:r>
              <a:rPr lang="en-US" sz="1600" dirty="0"/>
              <a:t> </a:t>
            </a:r>
            <a:r>
              <a:rPr lang="en-US" sz="1600" dirty="0" err="1"/>
              <a:t>rakyat</a:t>
            </a:r>
            <a:r>
              <a:rPr lang="en-US" sz="1600" dirty="0"/>
              <a:t>, di </a:t>
            </a:r>
            <a:r>
              <a:rPr lang="en-US" sz="1600" dirty="0" err="1"/>
              <a:t>antaranya</a:t>
            </a:r>
            <a:r>
              <a:rPr lang="en-US" sz="1600" dirty="0"/>
              <a:t> oleh </a:t>
            </a:r>
            <a:r>
              <a:rPr lang="en-US" sz="1600" dirty="0" err="1"/>
              <a:t>Kesultanan</a:t>
            </a:r>
            <a:r>
              <a:rPr lang="en-US" sz="1600" dirty="0"/>
              <a:t> </a:t>
            </a:r>
            <a:r>
              <a:rPr lang="en-US" sz="1600" dirty="0" err="1"/>
              <a:t>Mataram</a:t>
            </a:r>
            <a:r>
              <a:rPr lang="en-US" sz="1600" dirty="0"/>
              <a:t> dan </a:t>
            </a:r>
            <a:r>
              <a:rPr lang="en-US" sz="1600" dirty="0" err="1"/>
              <a:t>Kesultanan</a:t>
            </a:r>
            <a:r>
              <a:rPr lang="en-US" sz="1600" dirty="0"/>
              <a:t> </a:t>
            </a:r>
            <a:r>
              <a:rPr lang="en-US" sz="1600" dirty="0" err="1"/>
              <a:t>Gowa-Tallo</a:t>
            </a:r>
            <a:r>
              <a:rPr lang="en-US" sz="1600" dirty="0"/>
              <a:t>.</a:t>
            </a:r>
            <a:endParaRPr sz="1600" dirty="0"/>
          </a:p>
        </p:txBody>
      </p:sp>
      <p:pic>
        <p:nvPicPr>
          <p:cNvPr id="14" name="Picture 13" descr="A cartoon of a ship&#10;&#10;Description automatically generated with low confidence">
            <a:extLst>
              <a:ext uri="{FF2B5EF4-FFF2-40B4-BE49-F238E27FC236}">
                <a16:creationId xmlns:a16="http://schemas.microsoft.com/office/drawing/2014/main" id="{8B1F31D9-E80F-1AAD-67D2-7036438045C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361984" y="3773250"/>
            <a:ext cx="694481" cy="694481"/>
          </a:xfrm>
          <a:prstGeom prst="rect">
            <a:avLst/>
          </a:prstGeom>
        </p:spPr>
      </p:pic>
    </p:spTree>
    <p:extLst>
      <p:ext uri="{BB962C8B-B14F-4D97-AF65-F5344CB8AC3E}">
        <p14:creationId xmlns:p14="http://schemas.microsoft.com/office/powerpoint/2010/main" val="13244920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45000"/>
            <a:lum/>
            <a:extLst>
              <a:ext uri="{28A0092B-C50C-407E-A947-70E740481C1C}">
                <a14:useLocalDpi xmlns:a14="http://schemas.microsoft.com/office/drawing/2010/main"/>
              </a:ext>
            </a:extLst>
          </a:blip>
          <a:srcRect/>
          <a:stretch>
            <a:fillRect/>
          </a:stretch>
        </a:blip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pPr>
                  <a:spcAft>
                    <a:spcPts val="600"/>
                  </a:spcAft>
                </a:pPr>
                <a:r>
                  <a:rPr lang="en-US" sz="2267" b="1">
                    <a:solidFill>
                      <a:srgbClr val="002060"/>
                    </a:solidFill>
                    <a:latin typeface="Arial"/>
                    <a:ea typeface="Arial"/>
                    <a:cs typeface="Arial"/>
                    <a:sym typeface="Arial"/>
                  </a:rPr>
                  <a:t>ILMU PENGETAHUAN SOSIAL</a:t>
                </a:r>
                <a:endParaRPr sz="2267">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4" name="TextBox 3">
            <a:extLst>
              <a:ext uri="{FF2B5EF4-FFF2-40B4-BE49-F238E27FC236}">
                <a16:creationId xmlns:a16="http://schemas.microsoft.com/office/drawing/2014/main" id="{F444B2F5-8B86-1137-16F3-E132267575EB}"/>
              </a:ext>
            </a:extLst>
          </p:cNvPr>
          <p:cNvSpPr txBox="1"/>
          <p:nvPr/>
        </p:nvSpPr>
        <p:spPr>
          <a:xfrm>
            <a:off x="193316" y="250773"/>
            <a:ext cx="8456546" cy="646331"/>
          </a:xfrm>
          <a:prstGeom prst="rect">
            <a:avLst/>
          </a:prstGeom>
          <a:noFill/>
        </p:spPr>
        <p:txBody>
          <a:bodyPr wrap="none" rtlCol="0">
            <a:spAutoFit/>
          </a:bodyPr>
          <a:lstStyle/>
          <a:p>
            <a:r>
              <a:rPr lang="en-US" b="1" dirty="0"/>
              <a:t>3. </a:t>
            </a:r>
            <a:r>
              <a:rPr lang="en-US" b="1" dirty="0" err="1"/>
              <a:t>Kehidupan</a:t>
            </a:r>
            <a:r>
              <a:rPr lang="en-US" b="1" dirty="0"/>
              <a:t> Masyarakat Indonesia pada Masa </a:t>
            </a:r>
            <a:r>
              <a:rPr lang="en-US" b="1" dirty="0" err="1"/>
              <a:t>Kolonialisme</a:t>
            </a:r>
            <a:r>
              <a:rPr lang="en-US" b="1" dirty="0"/>
              <a:t> dan </a:t>
            </a:r>
            <a:r>
              <a:rPr lang="en-US" b="1" dirty="0" err="1"/>
              <a:t>Imperialisme</a:t>
            </a:r>
            <a:r>
              <a:rPr lang="en-US" b="1" dirty="0"/>
              <a:t> </a:t>
            </a:r>
            <a:r>
              <a:rPr lang="en-US" b="1" dirty="0" err="1"/>
              <a:t>Eropa</a:t>
            </a:r>
            <a:endParaRPr lang="en-US" b="1" dirty="0"/>
          </a:p>
          <a:p>
            <a:r>
              <a:rPr lang="en-US" b="1" dirty="0"/>
              <a:t>d. </a:t>
            </a:r>
            <a:r>
              <a:rPr lang="en-US" b="1" dirty="0" err="1"/>
              <a:t>Perlawanan</a:t>
            </a:r>
            <a:r>
              <a:rPr lang="en-US" b="1" dirty="0"/>
              <a:t> </a:t>
            </a:r>
            <a:r>
              <a:rPr lang="en-US" b="1" dirty="0" err="1"/>
              <a:t>Bangsa</a:t>
            </a:r>
            <a:r>
              <a:rPr lang="en-US" b="1" dirty="0"/>
              <a:t> Indonesia </a:t>
            </a:r>
            <a:r>
              <a:rPr lang="en-US" b="1" dirty="0" err="1"/>
              <a:t>terhadap</a:t>
            </a:r>
            <a:r>
              <a:rPr lang="en-US" b="1" dirty="0"/>
              <a:t> </a:t>
            </a:r>
            <a:r>
              <a:rPr lang="en-US" b="1" dirty="0" err="1"/>
              <a:t>Kolonialisme</a:t>
            </a:r>
            <a:r>
              <a:rPr lang="en-US" b="1" dirty="0"/>
              <a:t> dan </a:t>
            </a:r>
            <a:r>
              <a:rPr lang="en-US" b="1" dirty="0" err="1"/>
              <a:t>Imperialisme</a:t>
            </a:r>
            <a:endParaRPr lang="en-US" b="1" dirty="0"/>
          </a:p>
        </p:txBody>
      </p:sp>
      <p:sp>
        <p:nvSpPr>
          <p:cNvPr id="10" name="TextBox 9">
            <a:extLst>
              <a:ext uri="{FF2B5EF4-FFF2-40B4-BE49-F238E27FC236}">
                <a16:creationId xmlns:a16="http://schemas.microsoft.com/office/drawing/2014/main" id="{74F49BAA-373B-5AAC-7FF7-438F9D240358}"/>
              </a:ext>
            </a:extLst>
          </p:cNvPr>
          <p:cNvSpPr txBox="1"/>
          <p:nvPr/>
        </p:nvSpPr>
        <p:spPr>
          <a:xfrm>
            <a:off x="509047" y="1201709"/>
            <a:ext cx="3677413" cy="338554"/>
          </a:xfrm>
          <a:prstGeom prst="rect">
            <a:avLst/>
          </a:prstGeom>
          <a:solidFill>
            <a:srgbClr val="AB7942"/>
          </a:solid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b="1" dirty="0" err="1">
                <a:solidFill>
                  <a:schemeClr val="bg1"/>
                </a:solidFill>
              </a:rPr>
              <a:t>Perlawanan</a:t>
            </a:r>
            <a:r>
              <a:rPr lang="en-US" sz="1600" b="1" dirty="0">
                <a:solidFill>
                  <a:schemeClr val="bg1"/>
                </a:solidFill>
              </a:rPr>
              <a:t> </a:t>
            </a:r>
            <a:r>
              <a:rPr lang="en-US" sz="1600" b="1" dirty="0" err="1">
                <a:solidFill>
                  <a:schemeClr val="bg1"/>
                </a:solidFill>
              </a:rPr>
              <a:t>terhadap</a:t>
            </a:r>
            <a:r>
              <a:rPr lang="en-US" sz="1600" b="1" dirty="0">
                <a:solidFill>
                  <a:schemeClr val="bg1"/>
                </a:solidFill>
              </a:rPr>
              <a:t> </a:t>
            </a:r>
            <a:r>
              <a:rPr lang="en-US" sz="1600" b="1" dirty="0" err="1">
                <a:solidFill>
                  <a:schemeClr val="bg1"/>
                </a:solidFill>
              </a:rPr>
              <a:t>Bangsa</a:t>
            </a:r>
            <a:r>
              <a:rPr lang="en-US" sz="1600" b="1" dirty="0">
                <a:solidFill>
                  <a:schemeClr val="bg1"/>
                </a:solidFill>
              </a:rPr>
              <a:t> Belanda</a:t>
            </a:r>
            <a:endParaRPr sz="1600" b="1" dirty="0">
              <a:solidFill>
                <a:schemeClr val="bg1"/>
              </a:solidFill>
            </a:endParaRPr>
          </a:p>
        </p:txBody>
      </p:sp>
      <p:sp>
        <p:nvSpPr>
          <p:cNvPr id="13" name="TextBox 12">
            <a:extLst>
              <a:ext uri="{FF2B5EF4-FFF2-40B4-BE49-F238E27FC236}">
                <a16:creationId xmlns:a16="http://schemas.microsoft.com/office/drawing/2014/main" id="{52FF1B43-2F03-DD07-3C20-40AC7EB31768}"/>
              </a:ext>
            </a:extLst>
          </p:cNvPr>
          <p:cNvSpPr txBox="1"/>
          <p:nvPr/>
        </p:nvSpPr>
        <p:spPr>
          <a:xfrm>
            <a:off x="483636" y="1540263"/>
            <a:ext cx="6825262" cy="584775"/>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n-US" sz="1600" b="1" dirty="0" err="1">
                <a:solidFill>
                  <a:schemeClr val="tx1"/>
                </a:solidFill>
              </a:rPr>
              <a:t>Perlawanan</a:t>
            </a:r>
            <a:r>
              <a:rPr lang="en-US" sz="1600" b="1" dirty="0">
                <a:solidFill>
                  <a:schemeClr val="tx1"/>
                </a:solidFill>
              </a:rPr>
              <a:t> pada Masa </a:t>
            </a:r>
            <a:r>
              <a:rPr lang="en-US" sz="1600" b="1" dirty="0" err="1">
                <a:solidFill>
                  <a:schemeClr val="tx1"/>
                </a:solidFill>
              </a:rPr>
              <a:t>Pemerintahan</a:t>
            </a:r>
            <a:r>
              <a:rPr lang="en-US" sz="1600" b="1" dirty="0">
                <a:solidFill>
                  <a:schemeClr val="tx1"/>
                </a:solidFill>
              </a:rPr>
              <a:t> </a:t>
            </a:r>
            <a:r>
              <a:rPr lang="en-US" sz="1600" b="1" dirty="0" err="1">
                <a:solidFill>
                  <a:schemeClr val="tx1"/>
                </a:solidFill>
              </a:rPr>
              <a:t>Hindia</a:t>
            </a:r>
            <a:r>
              <a:rPr lang="en-US" sz="1600" b="1" dirty="0">
                <a:solidFill>
                  <a:schemeClr val="tx1"/>
                </a:solidFill>
              </a:rPr>
              <a:t> Belanda</a:t>
            </a:r>
          </a:p>
          <a:p>
            <a:pPr marL="342900" indent="-342900" algn="just">
              <a:buFont typeface="+mj-lt"/>
              <a:buAutoNum type="arabicParenR"/>
            </a:pPr>
            <a:r>
              <a:rPr lang="en-US" sz="1600" b="1" dirty="0" err="1">
                <a:solidFill>
                  <a:schemeClr val="tx1"/>
                </a:solidFill>
              </a:rPr>
              <a:t>Perlawanan</a:t>
            </a:r>
            <a:r>
              <a:rPr lang="en-US" sz="1600" b="1" dirty="0">
                <a:solidFill>
                  <a:schemeClr val="tx1"/>
                </a:solidFill>
              </a:rPr>
              <a:t> Rakyat Aceh</a:t>
            </a:r>
          </a:p>
        </p:txBody>
      </p:sp>
      <p:sp>
        <p:nvSpPr>
          <p:cNvPr id="6" name="TextBox 5">
            <a:extLst>
              <a:ext uri="{FF2B5EF4-FFF2-40B4-BE49-F238E27FC236}">
                <a16:creationId xmlns:a16="http://schemas.microsoft.com/office/drawing/2014/main" id="{D4F1A3BC-F084-1523-95A9-7F34759C0AF8}"/>
              </a:ext>
            </a:extLst>
          </p:cNvPr>
          <p:cNvSpPr txBox="1"/>
          <p:nvPr/>
        </p:nvSpPr>
        <p:spPr>
          <a:xfrm>
            <a:off x="821800" y="2055588"/>
            <a:ext cx="10799182" cy="1815882"/>
          </a:xfrm>
          <a:prstGeom prst="rect">
            <a:avLst/>
          </a:prstGeom>
          <a:noFill/>
        </p:spPr>
        <p:txBody>
          <a:bodyPr wrap="square" rtlCol="0">
            <a:spAutoFit/>
          </a:bodyPr>
          <a:lstStyle/>
          <a:p>
            <a:pPr algn="just"/>
            <a:r>
              <a:rPr lang="en-US" sz="1600" dirty="0" err="1"/>
              <a:t>Perlawanan</a:t>
            </a:r>
            <a:r>
              <a:rPr lang="en-US" sz="1600" dirty="0"/>
              <a:t> </a:t>
            </a:r>
            <a:r>
              <a:rPr lang="en-US" sz="1600" dirty="0" err="1"/>
              <a:t>rakyat</a:t>
            </a:r>
            <a:r>
              <a:rPr lang="en-US" sz="1600" dirty="0"/>
              <a:t> Aceh </a:t>
            </a:r>
            <a:r>
              <a:rPr lang="en-US" sz="1600" dirty="0" err="1"/>
              <a:t>dikenal</a:t>
            </a:r>
            <a:r>
              <a:rPr lang="en-US" sz="1600" dirty="0"/>
              <a:t> </a:t>
            </a:r>
            <a:r>
              <a:rPr lang="en-US" sz="1600" dirty="0" err="1"/>
              <a:t>dengan</a:t>
            </a:r>
            <a:r>
              <a:rPr lang="en-US" sz="1600" dirty="0"/>
              <a:t> </a:t>
            </a:r>
            <a:r>
              <a:rPr lang="en-US" sz="1600" dirty="0" err="1"/>
              <a:t>nama</a:t>
            </a:r>
            <a:r>
              <a:rPr lang="en-US" sz="1600" dirty="0"/>
              <a:t> </a:t>
            </a:r>
            <a:r>
              <a:rPr lang="en-US" sz="1600" dirty="0" err="1"/>
              <a:t>Perang</a:t>
            </a:r>
            <a:r>
              <a:rPr lang="en-US" sz="1600" dirty="0"/>
              <a:t> Aceh, </a:t>
            </a:r>
            <a:r>
              <a:rPr lang="en-US" sz="1600" dirty="0" err="1"/>
              <a:t>berlangsung</a:t>
            </a:r>
            <a:r>
              <a:rPr lang="en-US" sz="1600" dirty="0"/>
              <a:t> </a:t>
            </a:r>
            <a:r>
              <a:rPr lang="en-US" sz="1600" dirty="0" err="1"/>
              <a:t>selama</a:t>
            </a:r>
            <a:r>
              <a:rPr lang="en-US" sz="1600" dirty="0"/>
              <a:t> 40 </a:t>
            </a:r>
            <a:r>
              <a:rPr lang="en-US" sz="1600" dirty="0" err="1"/>
              <a:t>tahun</a:t>
            </a:r>
            <a:r>
              <a:rPr lang="en-US" sz="1600" dirty="0"/>
              <a:t>. </a:t>
            </a:r>
            <a:r>
              <a:rPr lang="en-US" sz="1600" dirty="0" err="1"/>
              <a:t>Perang</a:t>
            </a:r>
            <a:r>
              <a:rPr lang="en-US" sz="1600" dirty="0"/>
              <a:t> Aceh </a:t>
            </a:r>
            <a:r>
              <a:rPr lang="en-US" sz="1600" dirty="0" err="1"/>
              <a:t>berawal</a:t>
            </a:r>
            <a:r>
              <a:rPr lang="en-US" sz="1600" dirty="0"/>
              <a:t> </a:t>
            </a:r>
            <a:r>
              <a:rPr lang="en-US" sz="1600" dirty="0" err="1"/>
              <a:t>dari</a:t>
            </a:r>
            <a:r>
              <a:rPr lang="en-US" sz="1600" dirty="0"/>
              <a:t> </a:t>
            </a:r>
            <a:r>
              <a:rPr lang="en-US" sz="1600" dirty="0" err="1"/>
              <a:t>keinginan</a:t>
            </a:r>
            <a:r>
              <a:rPr lang="en-US" sz="1600" dirty="0"/>
              <a:t> </a:t>
            </a:r>
            <a:r>
              <a:rPr lang="en-US" sz="1600" dirty="0" err="1"/>
              <a:t>pemerintah</a:t>
            </a:r>
            <a:r>
              <a:rPr lang="en-US" sz="1600" dirty="0"/>
              <a:t> </a:t>
            </a:r>
            <a:r>
              <a:rPr lang="en-US" sz="1600" dirty="0" err="1"/>
              <a:t>Hindia</a:t>
            </a:r>
            <a:r>
              <a:rPr lang="en-US" sz="1600" dirty="0"/>
              <a:t> Belanda untuk </a:t>
            </a:r>
            <a:r>
              <a:rPr lang="en-US" sz="1600" dirty="0" err="1"/>
              <a:t>menguasai</a:t>
            </a:r>
            <a:r>
              <a:rPr lang="en-US" sz="1600" dirty="0"/>
              <a:t> wilayah </a:t>
            </a:r>
            <a:r>
              <a:rPr lang="en-US" sz="1600" dirty="0" err="1"/>
              <a:t>kekuasaan</a:t>
            </a:r>
            <a:r>
              <a:rPr lang="en-US" sz="1600" dirty="0"/>
              <a:t> </a:t>
            </a:r>
            <a:r>
              <a:rPr lang="en-US" sz="1600" dirty="0" err="1"/>
              <a:t>Kesultanan</a:t>
            </a:r>
            <a:r>
              <a:rPr lang="en-US" sz="1600" dirty="0"/>
              <a:t> Aceh. </a:t>
            </a:r>
            <a:r>
              <a:rPr lang="en-US" sz="1600" dirty="0" err="1"/>
              <a:t>Pemerintah</a:t>
            </a:r>
            <a:r>
              <a:rPr lang="en-US" sz="1600" dirty="0"/>
              <a:t> </a:t>
            </a:r>
            <a:r>
              <a:rPr lang="en-US" sz="1600" dirty="0" err="1"/>
              <a:t>Hindia</a:t>
            </a:r>
            <a:r>
              <a:rPr lang="en-US" sz="1600" dirty="0"/>
              <a:t> Belanda </a:t>
            </a:r>
            <a:r>
              <a:rPr lang="en-US" sz="1600" dirty="0" err="1"/>
              <a:t>menyerang</a:t>
            </a:r>
            <a:r>
              <a:rPr lang="en-US" sz="1600" dirty="0"/>
              <a:t> </a:t>
            </a:r>
            <a:r>
              <a:rPr lang="en-US" sz="1600" dirty="0" err="1"/>
              <a:t>Kesultanan</a:t>
            </a:r>
            <a:r>
              <a:rPr lang="en-US" sz="1600" dirty="0"/>
              <a:t> Aceh </a:t>
            </a:r>
            <a:r>
              <a:rPr lang="en-US" sz="1600" dirty="0" err="1"/>
              <a:t>secara</a:t>
            </a:r>
            <a:r>
              <a:rPr lang="en-US" sz="1600" dirty="0"/>
              <a:t> </a:t>
            </a:r>
            <a:r>
              <a:rPr lang="en-US" sz="1600" dirty="0" err="1"/>
              <a:t>terbuka</a:t>
            </a:r>
            <a:r>
              <a:rPr lang="en-US" sz="1600" dirty="0"/>
              <a:t> pada 5 April 1873 </a:t>
            </a:r>
            <a:r>
              <a:rPr lang="en-US" sz="1600" dirty="0" err="1"/>
              <a:t>dengan</a:t>
            </a:r>
            <a:r>
              <a:rPr lang="en-US" sz="1600" dirty="0"/>
              <a:t> 3.000 </a:t>
            </a:r>
            <a:r>
              <a:rPr lang="en-US" sz="1600" dirty="0" err="1"/>
              <a:t>tentara</a:t>
            </a:r>
            <a:r>
              <a:rPr lang="en-US" sz="1600" dirty="0"/>
              <a:t> </a:t>
            </a:r>
            <a:r>
              <a:rPr lang="en-US" sz="1600" dirty="0" err="1"/>
              <a:t>tetapi</a:t>
            </a:r>
            <a:r>
              <a:rPr lang="en-US" sz="1600" dirty="0"/>
              <a:t> </a:t>
            </a:r>
            <a:r>
              <a:rPr lang="en-US" sz="1600" dirty="0" err="1"/>
              <a:t>gagal</a:t>
            </a:r>
            <a:r>
              <a:rPr lang="en-US" sz="1600" dirty="0"/>
              <a:t>. Pada </a:t>
            </a:r>
            <a:r>
              <a:rPr lang="en-US" sz="1600" dirty="0" err="1"/>
              <a:t>bulan</a:t>
            </a:r>
            <a:r>
              <a:rPr lang="en-US" sz="1600" dirty="0"/>
              <a:t> November di </a:t>
            </a:r>
            <a:r>
              <a:rPr lang="en-US" sz="1600" dirty="0" err="1"/>
              <a:t>tahun</a:t>
            </a:r>
            <a:r>
              <a:rPr lang="en-US" sz="1600" dirty="0"/>
              <a:t> yang </a:t>
            </a:r>
            <a:r>
              <a:rPr lang="en-US" sz="1600" dirty="0" err="1"/>
              <a:t>sama</a:t>
            </a:r>
            <a:r>
              <a:rPr lang="en-US" sz="1600" dirty="0"/>
              <a:t>, Belanda </a:t>
            </a:r>
            <a:r>
              <a:rPr lang="en-US" sz="1600" dirty="0" err="1"/>
              <a:t>kembali</a:t>
            </a:r>
            <a:r>
              <a:rPr lang="en-US" sz="1600" dirty="0"/>
              <a:t> </a:t>
            </a:r>
            <a:r>
              <a:rPr lang="en-US" sz="1600" dirty="0" err="1"/>
              <a:t>menyerang</a:t>
            </a:r>
            <a:r>
              <a:rPr lang="en-US" sz="1600" dirty="0"/>
              <a:t> </a:t>
            </a:r>
            <a:r>
              <a:rPr lang="en-US" sz="1600" dirty="0" err="1"/>
              <a:t>dengan</a:t>
            </a:r>
            <a:r>
              <a:rPr lang="en-US" sz="1600" dirty="0"/>
              <a:t> </a:t>
            </a:r>
            <a:r>
              <a:rPr lang="en-US" sz="1600" dirty="0" err="1"/>
              <a:t>kekuatan</a:t>
            </a:r>
            <a:r>
              <a:rPr lang="en-US" sz="1600" dirty="0"/>
              <a:t> 13.000 </a:t>
            </a:r>
            <a:r>
              <a:rPr lang="en-US" sz="1600" dirty="0" err="1"/>
              <a:t>tentara</a:t>
            </a:r>
            <a:r>
              <a:rPr lang="en-US" sz="1600" dirty="0"/>
              <a:t>. Belanda </a:t>
            </a:r>
            <a:r>
              <a:rPr lang="en-US" sz="1600" dirty="0" err="1"/>
              <a:t>mengira</a:t>
            </a:r>
            <a:r>
              <a:rPr lang="en-US" sz="1600" dirty="0"/>
              <a:t> </a:t>
            </a:r>
            <a:r>
              <a:rPr lang="en-US" sz="1600" dirty="0" err="1"/>
              <a:t>bahwa</a:t>
            </a:r>
            <a:r>
              <a:rPr lang="en-US" sz="1600" dirty="0"/>
              <a:t> </a:t>
            </a:r>
            <a:r>
              <a:rPr lang="en-US" sz="1600" dirty="0" err="1"/>
              <a:t>Kesultanan</a:t>
            </a:r>
            <a:r>
              <a:rPr lang="en-US" sz="1600" dirty="0"/>
              <a:t> Aceh </a:t>
            </a:r>
            <a:r>
              <a:rPr lang="en-US" sz="1600" dirty="0" err="1"/>
              <a:t>berhasil</a:t>
            </a:r>
            <a:r>
              <a:rPr lang="en-US" sz="1600" dirty="0"/>
              <a:t> </a:t>
            </a:r>
            <a:r>
              <a:rPr lang="en-US" sz="1600" dirty="0" err="1"/>
              <a:t>ditaklukkan</a:t>
            </a:r>
            <a:r>
              <a:rPr lang="en-US" sz="1600" dirty="0"/>
              <a:t>. </a:t>
            </a:r>
            <a:r>
              <a:rPr lang="en-US" sz="1600" dirty="0" err="1"/>
              <a:t>Namun</a:t>
            </a:r>
            <a:r>
              <a:rPr lang="en-US" sz="1600" dirty="0"/>
              <a:t>, </a:t>
            </a:r>
            <a:r>
              <a:rPr lang="en-US" sz="1600" dirty="0" err="1"/>
              <a:t>rakyat</a:t>
            </a:r>
            <a:r>
              <a:rPr lang="en-US" sz="1600" dirty="0"/>
              <a:t> Aceh </a:t>
            </a:r>
            <a:r>
              <a:rPr lang="en-US" sz="1600" dirty="0" err="1"/>
              <a:t>terus</a:t>
            </a:r>
            <a:r>
              <a:rPr lang="en-US" sz="1600" dirty="0"/>
              <a:t> </a:t>
            </a:r>
            <a:r>
              <a:rPr lang="en-US" sz="1600" dirty="0" err="1"/>
              <a:t>melanjutkan</a:t>
            </a:r>
            <a:r>
              <a:rPr lang="en-US" sz="1600" dirty="0"/>
              <a:t> </a:t>
            </a:r>
            <a:r>
              <a:rPr lang="en-US" sz="1600" dirty="0" err="1"/>
              <a:t>perlawanannya</a:t>
            </a:r>
            <a:r>
              <a:rPr lang="en-US" sz="1600" dirty="0"/>
              <a:t> yang </a:t>
            </a:r>
            <a:r>
              <a:rPr lang="en-US" sz="1600" dirty="0" err="1"/>
              <a:t>dilakukan</a:t>
            </a:r>
            <a:r>
              <a:rPr lang="en-US" sz="1600" dirty="0"/>
              <a:t> </a:t>
            </a:r>
            <a:r>
              <a:rPr lang="en-US" sz="1600" dirty="0" err="1"/>
              <a:t>dengan</a:t>
            </a:r>
            <a:r>
              <a:rPr lang="en-US" sz="1600" dirty="0"/>
              <a:t> </a:t>
            </a:r>
            <a:r>
              <a:rPr lang="en-US" sz="1600" dirty="0" err="1"/>
              <a:t>taktik</a:t>
            </a:r>
            <a:r>
              <a:rPr lang="en-US" sz="1600" dirty="0"/>
              <a:t> </a:t>
            </a:r>
            <a:r>
              <a:rPr lang="en-US" sz="1600" dirty="0" err="1"/>
              <a:t>gerilya</a:t>
            </a:r>
            <a:r>
              <a:rPr lang="en-US" sz="1600" dirty="0"/>
              <a:t>. </a:t>
            </a:r>
            <a:r>
              <a:rPr lang="en-US" sz="1600" dirty="0" err="1"/>
              <a:t>Meskipun</a:t>
            </a:r>
            <a:r>
              <a:rPr lang="en-US" sz="1600" dirty="0"/>
              <a:t> </a:t>
            </a:r>
            <a:r>
              <a:rPr lang="en-US" sz="1600" dirty="0" err="1"/>
              <a:t>Perang</a:t>
            </a:r>
            <a:r>
              <a:rPr lang="en-US" sz="1600" dirty="0"/>
              <a:t> Aceh </a:t>
            </a:r>
            <a:r>
              <a:rPr lang="en-US" sz="1600" dirty="0" err="1"/>
              <a:t>dianggap</a:t>
            </a:r>
            <a:r>
              <a:rPr lang="en-US" sz="1600" dirty="0"/>
              <a:t> </a:t>
            </a:r>
            <a:r>
              <a:rPr lang="en-US" sz="1600" dirty="0" err="1"/>
              <a:t>berakhir</a:t>
            </a:r>
            <a:r>
              <a:rPr lang="en-US" sz="1600" dirty="0"/>
              <a:t> pada </a:t>
            </a:r>
            <a:r>
              <a:rPr lang="en-US" sz="1600" dirty="0" err="1"/>
              <a:t>tahun</a:t>
            </a:r>
            <a:r>
              <a:rPr lang="en-US" sz="1600" dirty="0"/>
              <a:t> 1912, </a:t>
            </a:r>
            <a:r>
              <a:rPr lang="en-US" sz="1600" dirty="0" err="1"/>
              <a:t>perlawanan</a:t>
            </a:r>
            <a:r>
              <a:rPr lang="en-US" sz="1600" dirty="0"/>
              <a:t> </a:t>
            </a:r>
            <a:r>
              <a:rPr lang="en-US" sz="1600" dirty="0" err="1"/>
              <a:t>bersenjata</a:t>
            </a:r>
            <a:r>
              <a:rPr lang="en-US" sz="1600" dirty="0"/>
              <a:t> </a:t>
            </a:r>
            <a:r>
              <a:rPr lang="en-US" sz="1600" dirty="0" err="1"/>
              <a:t>rakyat</a:t>
            </a:r>
            <a:r>
              <a:rPr lang="en-US" sz="1600" dirty="0"/>
              <a:t> Aceh </a:t>
            </a:r>
            <a:r>
              <a:rPr lang="en-US" sz="1600" dirty="0" err="1"/>
              <a:t>terhadap</a:t>
            </a:r>
            <a:r>
              <a:rPr lang="en-US" sz="1600" dirty="0"/>
              <a:t> </a:t>
            </a:r>
            <a:r>
              <a:rPr lang="en-US" sz="1600" dirty="0" err="1"/>
              <a:t>pemerintah</a:t>
            </a:r>
            <a:r>
              <a:rPr lang="en-US" sz="1600" dirty="0"/>
              <a:t> </a:t>
            </a:r>
            <a:r>
              <a:rPr lang="en-US" sz="1600" dirty="0" err="1"/>
              <a:t>Hindia</a:t>
            </a:r>
            <a:r>
              <a:rPr lang="en-US" sz="1600" dirty="0"/>
              <a:t> Belanda </a:t>
            </a:r>
            <a:r>
              <a:rPr lang="en-US" sz="1600" dirty="0" err="1"/>
              <a:t>terus</a:t>
            </a:r>
            <a:r>
              <a:rPr lang="en-US" sz="1600" dirty="0"/>
              <a:t> </a:t>
            </a:r>
            <a:r>
              <a:rPr lang="en-US" sz="1600" dirty="0" err="1"/>
              <a:t>berlangsung</a:t>
            </a:r>
            <a:r>
              <a:rPr lang="en-US" sz="1600" dirty="0"/>
              <a:t> </a:t>
            </a:r>
            <a:r>
              <a:rPr lang="en-US" sz="1600" dirty="0" err="1"/>
              <a:t>hingga</a:t>
            </a:r>
            <a:r>
              <a:rPr lang="en-US" sz="1600" dirty="0"/>
              <a:t> </a:t>
            </a:r>
            <a:r>
              <a:rPr lang="en-US" sz="1600" dirty="0" err="1"/>
              <a:t>tahun</a:t>
            </a:r>
            <a:r>
              <a:rPr lang="en-US" sz="1600" dirty="0"/>
              <a:t> 1942.</a:t>
            </a:r>
            <a:endParaRPr sz="1600" dirty="0"/>
          </a:p>
        </p:txBody>
      </p:sp>
      <p:sp>
        <p:nvSpPr>
          <p:cNvPr id="15" name="TextBox 14">
            <a:extLst>
              <a:ext uri="{FF2B5EF4-FFF2-40B4-BE49-F238E27FC236}">
                <a16:creationId xmlns:a16="http://schemas.microsoft.com/office/drawing/2014/main" id="{6709EA57-BE30-8AA2-4775-B9DBADBF8D69}"/>
              </a:ext>
            </a:extLst>
          </p:cNvPr>
          <p:cNvSpPr txBox="1"/>
          <p:nvPr/>
        </p:nvSpPr>
        <p:spPr>
          <a:xfrm>
            <a:off x="460486" y="3937361"/>
            <a:ext cx="6825262"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indent="-342900" algn="just">
              <a:buFont typeface="+mj-lt"/>
              <a:buAutoNum type="arabicParenR" startAt="2"/>
            </a:pPr>
            <a:r>
              <a:rPr lang="en-US" sz="1600" b="1" dirty="0" err="1">
                <a:solidFill>
                  <a:schemeClr val="tx1"/>
                </a:solidFill>
              </a:rPr>
              <a:t>Perlawanan</a:t>
            </a:r>
            <a:r>
              <a:rPr lang="en-US" sz="1600" b="1" dirty="0">
                <a:solidFill>
                  <a:schemeClr val="tx1"/>
                </a:solidFill>
              </a:rPr>
              <a:t> Rakyat Sumatra Utara</a:t>
            </a:r>
          </a:p>
        </p:txBody>
      </p:sp>
      <p:sp>
        <p:nvSpPr>
          <p:cNvPr id="16" name="TextBox 15">
            <a:extLst>
              <a:ext uri="{FF2B5EF4-FFF2-40B4-BE49-F238E27FC236}">
                <a16:creationId xmlns:a16="http://schemas.microsoft.com/office/drawing/2014/main" id="{13CB4B26-A02D-66ED-19D8-1E1834EEBC13}"/>
              </a:ext>
            </a:extLst>
          </p:cNvPr>
          <p:cNvSpPr txBox="1"/>
          <p:nvPr/>
        </p:nvSpPr>
        <p:spPr>
          <a:xfrm>
            <a:off x="798650" y="4243452"/>
            <a:ext cx="10799182" cy="1323439"/>
          </a:xfrm>
          <a:prstGeom prst="rect">
            <a:avLst/>
          </a:prstGeom>
          <a:noFill/>
        </p:spPr>
        <p:txBody>
          <a:bodyPr wrap="square" rtlCol="0">
            <a:spAutoFit/>
          </a:bodyPr>
          <a:lstStyle/>
          <a:p>
            <a:pPr algn="just"/>
            <a:r>
              <a:rPr lang="en-US" sz="1600" dirty="0" err="1"/>
              <a:t>Perlawanan</a:t>
            </a:r>
            <a:r>
              <a:rPr lang="en-US" sz="1600" dirty="0"/>
              <a:t> </a:t>
            </a:r>
            <a:r>
              <a:rPr lang="en-US" sz="1600" dirty="0" err="1"/>
              <a:t>rakyat</a:t>
            </a:r>
            <a:r>
              <a:rPr lang="en-US" sz="1600" dirty="0"/>
              <a:t> Sumatra Utara </a:t>
            </a:r>
            <a:r>
              <a:rPr lang="en-US" sz="1600" dirty="0" err="1"/>
              <a:t>terhadap</a:t>
            </a:r>
            <a:r>
              <a:rPr lang="en-US" sz="1600" dirty="0"/>
              <a:t> </a:t>
            </a:r>
            <a:r>
              <a:rPr lang="en-US" sz="1600" dirty="0" err="1"/>
              <a:t>pemerintah</a:t>
            </a:r>
            <a:r>
              <a:rPr lang="en-US" sz="1600" dirty="0"/>
              <a:t> </a:t>
            </a:r>
            <a:r>
              <a:rPr lang="en-US" sz="1600" dirty="0" err="1"/>
              <a:t>Hindia</a:t>
            </a:r>
            <a:r>
              <a:rPr lang="en-US" sz="1600" dirty="0"/>
              <a:t> Belanda salah </a:t>
            </a:r>
            <a:r>
              <a:rPr lang="en-US" sz="1600" dirty="0" err="1"/>
              <a:t>satunya</a:t>
            </a:r>
            <a:r>
              <a:rPr lang="en-US" sz="1600" dirty="0"/>
              <a:t> </a:t>
            </a:r>
            <a:r>
              <a:rPr lang="en-US" sz="1600" dirty="0" err="1"/>
              <a:t>terjadi</a:t>
            </a:r>
            <a:r>
              <a:rPr lang="en-US" sz="1600" dirty="0"/>
              <a:t> di </a:t>
            </a:r>
            <a:r>
              <a:rPr lang="en-US" sz="1600" dirty="0" err="1"/>
              <a:t>Tapanulid</a:t>
            </a:r>
            <a:r>
              <a:rPr lang="en-US" sz="1600" dirty="0"/>
              <a:t> </a:t>
            </a:r>
            <a:r>
              <a:rPr lang="en-US" sz="1600" dirty="0" err="1"/>
              <a:t>selama</a:t>
            </a:r>
            <a:r>
              <a:rPr lang="en-US" sz="1600" dirty="0"/>
              <a:t> </a:t>
            </a:r>
            <a:r>
              <a:rPr lang="en-US" sz="1600" dirty="0" err="1"/>
              <a:t>kurang</a:t>
            </a:r>
            <a:r>
              <a:rPr lang="en-US" sz="1600" dirty="0"/>
              <a:t> </a:t>
            </a:r>
            <a:r>
              <a:rPr lang="en-US" sz="1600" dirty="0" err="1"/>
              <a:t>lebih</a:t>
            </a:r>
            <a:r>
              <a:rPr lang="en-US" sz="1600" dirty="0"/>
              <a:t> 29 </a:t>
            </a:r>
            <a:r>
              <a:rPr lang="en-US" sz="1600" dirty="0" err="1"/>
              <a:t>tahun</a:t>
            </a:r>
            <a:r>
              <a:rPr lang="en-US" sz="1600" dirty="0"/>
              <a:t>. </a:t>
            </a:r>
            <a:r>
              <a:rPr lang="en-US" sz="1600" dirty="0" err="1"/>
              <a:t>Pemerintah</a:t>
            </a:r>
            <a:r>
              <a:rPr lang="en-US" sz="1600" dirty="0"/>
              <a:t> </a:t>
            </a:r>
            <a:r>
              <a:rPr lang="en-US" sz="1600" dirty="0" err="1"/>
              <a:t>Hindia</a:t>
            </a:r>
            <a:r>
              <a:rPr lang="en-US" sz="1600" dirty="0"/>
              <a:t> Belanda </a:t>
            </a:r>
            <a:r>
              <a:rPr lang="en-US" sz="1600" dirty="0" err="1"/>
              <a:t>berusaha</a:t>
            </a:r>
            <a:r>
              <a:rPr lang="en-US" sz="1600" dirty="0"/>
              <a:t> </a:t>
            </a:r>
            <a:r>
              <a:rPr lang="en-US" sz="1600" dirty="0" err="1"/>
              <a:t>memperluas</a:t>
            </a:r>
            <a:r>
              <a:rPr lang="en-US" sz="1600" dirty="0"/>
              <a:t> wilayah </a:t>
            </a:r>
            <a:r>
              <a:rPr lang="en-US" sz="1600" dirty="0" err="1"/>
              <a:t>kekuasaannya</a:t>
            </a:r>
            <a:r>
              <a:rPr lang="en-US" sz="1600" dirty="0"/>
              <a:t> </a:t>
            </a:r>
            <a:r>
              <a:rPr lang="en-US" sz="1600" dirty="0" err="1"/>
              <a:t>setelah</a:t>
            </a:r>
            <a:r>
              <a:rPr lang="en-US" sz="1600" dirty="0"/>
              <a:t> </a:t>
            </a:r>
            <a:r>
              <a:rPr lang="en-US" sz="1600" dirty="0" err="1"/>
              <a:t>menguasai</a:t>
            </a:r>
            <a:r>
              <a:rPr lang="en-US" sz="1600" dirty="0"/>
              <a:t> Sumatra </a:t>
            </a:r>
            <a:r>
              <a:rPr lang="en-US" sz="1600" dirty="0" err="1"/>
              <a:t>bagian</a:t>
            </a:r>
            <a:r>
              <a:rPr lang="en-US" sz="1600" dirty="0"/>
              <a:t> Timur dan Aceh. </a:t>
            </a:r>
            <a:r>
              <a:rPr lang="en-US" sz="1600" dirty="0" err="1"/>
              <a:t>Pasukan</a:t>
            </a:r>
            <a:r>
              <a:rPr lang="en-US" sz="1600" dirty="0"/>
              <a:t> Belanda yang </a:t>
            </a:r>
            <a:r>
              <a:rPr lang="en-US" sz="1600" dirty="0" err="1"/>
              <a:t>berkedudukan</a:t>
            </a:r>
            <a:r>
              <a:rPr lang="en-US" sz="1600" dirty="0"/>
              <a:t> di </a:t>
            </a:r>
            <a:r>
              <a:rPr lang="en-US" sz="1600" dirty="0" err="1"/>
              <a:t>Tarutung</a:t>
            </a:r>
            <a:r>
              <a:rPr lang="en-US" sz="1600" dirty="0"/>
              <a:t> </a:t>
            </a:r>
            <a:r>
              <a:rPr lang="en-US" sz="1600" dirty="0" err="1"/>
              <a:t>diserang</a:t>
            </a:r>
            <a:r>
              <a:rPr lang="en-US" sz="1600" dirty="0"/>
              <a:t> oleh </a:t>
            </a:r>
            <a:r>
              <a:rPr lang="en-US" sz="1600" dirty="0" err="1"/>
              <a:t>pasukan</a:t>
            </a:r>
            <a:r>
              <a:rPr lang="en-US" sz="1600" dirty="0"/>
              <a:t> Si </a:t>
            </a:r>
            <a:r>
              <a:rPr lang="en-US" sz="1600" dirty="0" err="1"/>
              <a:t>Singamangaraja</a:t>
            </a:r>
            <a:r>
              <a:rPr lang="en-US" sz="1600" dirty="0"/>
              <a:t> XII yang </a:t>
            </a:r>
            <a:r>
              <a:rPr lang="en-US" sz="1600" dirty="0" err="1"/>
              <a:t>bermakas</a:t>
            </a:r>
            <a:r>
              <a:rPr lang="en-US" sz="1600" dirty="0"/>
              <a:t> di </a:t>
            </a:r>
            <a:r>
              <a:rPr lang="en-US" sz="1600" dirty="0" err="1"/>
              <a:t>Bakkara</a:t>
            </a:r>
            <a:r>
              <a:rPr lang="en-US" sz="1600" dirty="0"/>
              <a:t>. </a:t>
            </a:r>
            <a:r>
              <a:rPr lang="en-US" sz="1600" dirty="0" err="1"/>
              <a:t>Dalam</a:t>
            </a:r>
            <a:r>
              <a:rPr lang="en-US" sz="1600" dirty="0"/>
              <a:t> </a:t>
            </a:r>
            <a:r>
              <a:rPr lang="en-US" sz="1600" dirty="0" err="1"/>
              <a:t>penyerangan</a:t>
            </a:r>
            <a:r>
              <a:rPr lang="en-US" sz="1600" dirty="0"/>
              <a:t> </a:t>
            </a:r>
            <a:r>
              <a:rPr lang="en-US" sz="1600" dirty="0" err="1"/>
              <a:t>itu</a:t>
            </a:r>
            <a:r>
              <a:rPr lang="en-US" sz="1600" dirty="0"/>
              <a:t>, </a:t>
            </a:r>
            <a:r>
              <a:rPr lang="en-US" sz="1600" dirty="0" err="1"/>
              <a:t>pasukan</a:t>
            </a:r>
            <a:r>
              <a:rPr lang="en-US" sz="1600" dirty="0"/>
              <a:t> Belanda </a:t>
            </a:r>
            <a:r>
              <a:rPr lang="en-US" sz="1600" dirty="0" err="1"/>
              <a:t>dipimpin</a:t>
            </a:r>
            <a:r>
              <a:rPr lang="en-US" sz="1600" dirty="0"/>
              <a:t> oleh Hans Christoffel. Pada 17 </a:t>
            </a:r>
            <a:r>
              <a:rPr lang="en-US" sz="1600" dirty="0" err="1"/>
              <a:t>Juni</a:t>
            </a:r>
            <a:r>
              <a:rPr lang="en-US" sz="1600" dirty="0"/>
              <a:t> 1907, Si </a:t>
            </a:r>
            <a:r>
              <a:rPr lang="en-US" sz="1600" dirty="0" err="1"/>
              <a:t>Singamangaraja</a:t>
            </a:r>
            <a:r>
              <a:rPr lang="en-US" sz="1600" dirty="0"/>
              <a:t> XII yang </a:t>
            </a:r>
            <a:r>
              <a:rPr lang="en-US" sz="1600" dirty="0" err="1"/>
              <a:t>memusatkan</a:t>
            </a:r>
            <a:r>
              <a:rPr lang="en-US" sz="1600" dirty="0"/>
              <a:t> </a:t>
            </a:r>
            <a:r>
              <a:rPr lang="en-US" sz="1600" dirty="0" err="1"/>
              <a:t>pertahanan</a:t>
            </a:r>
            <a:r>
              <a:rPr lang="en-US" sz="1600" dirty="0"/>
              <a:t> </a:t>
            </a:r>
            <a:r>
              <a:rPr lang="en-US" sz="1600" dirty="0" err="1"/>
              <a:t>terakhir</a:t>
            </a:r>
            <a:r>
              <a:rPr lang="en-US" sz="1600" dirty="0"/>
              <a:t> di </a:t>
            </a:r>
            <a:r>
              <a:rPr lang="en-US" sz="1600" dirty="0" err="1"/>
              <a:t>Dairi</a:t>
            </a:r>
            <a:r>
              <a:rPr lang="en-US" sz="1600" dirty="0"/>
              <a:t> </a:t>
            </a:r>
            <a:r>
              <a:rPr lang="en-US" sz="1600" dirty="0" err="1"/>
              <a:t>gugur</a:t>
            </a:r>
            <a:r>
              <a:rPr lang="en-US" sz="1600" dirty="0"/>
              <a:t> </a:t>
            </a:r>
            <a:r>
              <a:rPr lang="en-US" sz="1600" dirty="0" err="1"/>
              <a:t>karena</a:t>
            </a:r>
            <a:r>
              <a:rPr lang="en-US" sz="1600" dirty="0"/>
              <a:t> </a:t>
            </a:r>
            <a:r>
              <a:rPr lang="en-US" sz="1600" dirty="0" err="1"/>
              <a:t>ditembak</a:t>
            </a:r>
            <a:r>
              <a:rPr lang="en-US" sz="1600" dirty="0"/>
              <a:t> oleh Belanda. </a:t>
            </a:r>
            <a:endParaRPr sz="1600" dirty="0"/>
          </a:p>
        </p:txBody>
      </p:sp>
    </p:spTree>
    <p:extLst>
      <p:ext uri="{BB962C8B-B14F-4D97-AF65-F5344CB8AC3E}">
        <p14:creationId xmlns:p14="http://schemas.microsoft.com/office/powerpoint/2010/main" val="5889195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45000"/>
            <a:lum/>
            <a:extLst>
              <a:ext uri="{28A0092B-C50C-407E-A947-70E740481C1C}">
                <a14:useLocalDpi xmlns:a14="http://schemas.microsoft.com/office/drawing/2010/main"/>
              </a:ext>
            </a:extLst>
          </a:blip>
          <a:srcRect/>
          <a:stretch>
            <a:fillRect/>
          </a:stretch>
        </a:blip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D1F8C8A2-C95F-4141-C262-48E4281C8C0B}"/>
              </a:ext>
            </a:extLst>
          </p:cNvPr>
          <p:cNvSpPr txBox="1"/>
          <p:nvPr/>
        </p:nvSpPr>
        <p:spPr>
          <a:xfrm>
            <a:off x="485897" y="798817"/>
            <a:ext cx="3677413" cy="338554"/>
          </a:xfrm>
          <a:prstGeom prst="rect">
            <a:avLst/>
          </a:prstGeom>
          <a:solidFill>
            <a:srgbClr val="AB7942"/>
          </a:solid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b="1" dirty="0" err="1">
                <a:solidFill>
                  <a:schemeClr val="bg1"/>
                </a:solidFill>
              </a:rPr>
              <a:t>Perlawanan</a:t>
            </a:r>
            <a:r>
              <a:rPr lang="en-US" sz="1600" b="1" dirty="0">
                <a:solidFill>
                  <a:schemeClr val="bg1"/>
                </a:solidFill>
              </a:rPr>
              <a:t> </a:t>
            </a:r>
            <a:r>
              <a:rPr lang="en-US" sz="1600" b="1" dirty="0" err="1">
                <a:solidFill>
                  <a:schemeClr val="bg1"/>
                </a:solidFill>
              </a:rPr>
              <a:t>terhadap</a:t>
            </a:r>
            <a:r>
              <a:rPr lang="en-US" sz="1600" b="1" dirty="0">
                <a:solidFill>
                  <a:schemeClr val="bg1"/>
                </a:solidFill>
              </a:rPr>
              <a:t> </a:t>
            </a:r>
            <a:r>
              <a:rPr lang="en-US" sz="1600" b="1" dirty="0" err="1">
                <a:solidFill>
                  <a:schemeClr val="bg1"/>
                </a:solidFill>
              </a:rPr>
              <a:t>Bangsa</a:t>
            </a:r>
            <a:r>
              <a:rPr lang="en-US" sz="1600" b="1" dirty="0">
                <a:solidFill>
                  <a:schemeClr val="bg1"/>
                </a:solidFill>
              </a:rPr>
              <a:t> Belanda</a:t>
            </a:r>
            <a:endParaRPr sz="1600" b="1" dirty="0">
              <a:solidFill>
                <a:schemeClr val="bg1"/>
              </a:solidFill>
            </a:endParaRPr>
          </a:p>
        </p:txBody>
      </p:sp>
      <p:sp>
        <p:nvSpPr>
          <p:cNvPr id="3" name="TextBox 2">
            <a:extLst>
              <a:ext uri="{FF2B5EF4-FFF2-40B4-BE49-F238E27FC236}">
                <a16:creationId xmlns:a16="http://schemas.microsoft.com/office/drawing/2014/main" id="{C97826EE-4591-5F41-4327-E60AC7D4A3BD}"/>
              </a:ext>
            </a:extLst>
          </p:cNvPr>
          <p:cNvSpPr txBox="1"/>
          <p:nvPr/>
        </p:nvSpPr>
        <p:spPr>
          <a:xfrm>
            <a:off x="460486" y="1137371"/>
            <a:ext cx="6825262" cy="584775"/>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n-US" sz="1600" b="1" dirty="0" err="1">
                <a:solidFill>
                  <a:schemeClr val="tx1"/>
                </a:solidFill>
              </a:rPr>
              <a:t>Perlawanan</a:t>
            </a:r>
            <a:r>
              <a:rPr lang="en-US" sz="1600" b="1" dirty="0">
                <a:solidFill>
                  <a:schemeClr val="tx1"/>
                </a:solidFill>
              </a:rPr>
              <a:t> pada Masa </a:t>
            </a:r>
            <a:r>
              <a:rPr lang="en-US" sz="1600" b="1" dirty="0" err="1">
                <a:solidFill>
                  <a:schemeClr val="tx1"/>
                </a:solidFill>
              </a:rPr>
              <a:t>Pemerintahan</a:t>
            </a:r>
            <a:r>
              <a:rPr lang="en-US" sz="1600" b="1" dirty="0">
                <a:solidFill>
                  <a:schemeClr val="tx1"/>
                </a:solidFill>
              </a:rPr>
              <a:t> </a:t>
            </a:r>
            <a:r>
              <a:rPr lang="en-US" sz="1600" b="1" dirty="0" err="1">
                <a:solidFill>
                  <a:schemeClr val="tx1"/>
                </a:solidFill>
              </a:rPr>
              <a:t>Hindia</a:t>
            </a:r>
            <a:r>
              <a:rPr lang="en-US" sz="1600" b="1" dirty="0">
                <a:solidFill>
                  <a:schemeClr val="tx1"/>
                </a:solidFill>
              </a:rPr>
              <a:t> Belanda</a:t>
            </a:r>
          </a:p>
          <a:p>
            <a:pPr marL="342900" indent="-342900" algn="just">
              <a:buFont typeface="+mj-lt"/>
              <a:buAutoNum type="arabicParenR" startAt="3"/>
            </a:pPr>
            <a:r>
              <a:rPr lang="en-US" sz="1600" b="1" dirty="0" err="1">
                <a:solidFill>
                  <a:schemeClr val="tx1"/>
                </a:solidFill>
              </a:rPr>
              <a:t>Perlawanan</a:t>
            </a:r>
            <a:r>
              <a:rPr lang="en-US" sz="1600" b="1" dirty="0">
                <a:solidFill>
                  <a:schemeClr val="tx1"/>
                </a:solidFill>
              </a:rPr>
              <a:t> Rakyat Sumatra Barat</a:t>
            </a:r>
          </a:p>
        </p:txBody>
      </p:sp>
      <p:sp>
        <p:nvSpPr>
          <p:cNvPr id="4" name="TextBox 3">
            <a:extLst>
              <a:ext uri="{FF2B5EF4-FFF2-40B4-BE49-F238E27FC236}">
                <a16:creationId xmlns:a16="http://schemas.microsoft.com/office/drawing/2014/main" id="{ACD479B3-BF84-63F2-281C-0809EEEE795F}"/>
              </a:ext>
            </a:extLst>
          </p:cNvPr>
          <p:cNvSpPr txBox="1"/>
          <p:nvPr/>
        </p:nvSpPr>
        <p:spPr>
          <a:xfrm>
            <a:off x="798650" y="1652696"/>
            <a:ext cx="10799182" cy="1569660"/>
          </a:xfrm>
          <a:prstGeom prst="rect">
            <a:avLst/>
          </a:prstGeom>
          <a:noFill/>
        </p:spPr>
        <p:txBody>
          <a:bodyPr wrap="square" rtlCol="0">
            <a:spAutoFit/>
          </a:bodyPr>
          <a:lstStyle/>
          <a:p>
            <a:pPr algn="just"/>
            <a:r>
              <a:rPr lang="en-US" sz="1600" dirty="0" err="1"/>
              <a:t>Perlawanan</a:t>
            </a:r>
            <a:r>
              <a:rPr lang="en-US" sz="1600" dirty="0"/>
              <a:t> yang </a:t>
            </a:r>
            <a:r>
              <a:rPr lang="en-US" sz="1600" dirty="0" err="1"/>
              <a:t>terjadi</a:t>
            </a:r>
            <a:r>
              <a:rPr lang="en-US" sz="1600" dirty="0"/>
              <a:t> di Sumatra Barat </a:t>
            </a:r>
            <a:r>
              <a:rPr lang="en-US" sz="1600" dirty="0" err="1"/>
              <a:t>berawal</a:t>
            </a:r>
            <a:r>
              <a:rPr lang="en-US" sz="1600" dirty="0"/>
              <a:t> </a:t>
            </a:r>
            <a:r>
              <a:rPr lang="en-US" sz="1600" dirty="0" err="1"/>
              <a:t>dari</a:t>
            </a:r>
            <a:r>
              <a:rPr lang="en-US" sz="1600" dirty="0"/>
              <a:t> </a:t>
            </a:r>
            <a:r>
              <a:rPr lang="en-US" sz="1600" dirty="0" err="1"/>
              <a:t>tindakan</a:t>
            </a:r>
            <a:r>
              <a:rPr lang="en-US" sz="1600" dirty="0"/>
              <a:t> </a:t>
            </a:r>
            <a:r>
              <a:rPr lang="en-US" sz="1600" dirty="0" err="1"/>
              <a:t>pemerintah</a:t>
            </a:r>
            <a:r>
              <a:rPr lang="en-US" sz="1600" dirty="0"/>
              <a:t> </a:t>
            </a:r>
            <a:r>
              <a:rPr lang="en-US" sz="1600" dirty="0" err="1"/>
              <a:t>kolonial</a:t>
            </a:r>
            <a:r>
              <a:rPr lang="en-US" sz="1600" dirty="0"/>
              <a:t> Belanda yang </a:t>
            </a:r>
            <a:r>
              <a:rPr lang="en-US" sz="1600" dirty="0" err="1"/>
              <a:t>memanfaatkan</a:t>
            </a:r>
            <a:r>
              <a:rPr lang="en-US" sz="1600" dirty="0"/>
              <a:t> </a:t>
            </a:r>
            <a:r>
              <a:rPr lang="en-US" sz="1600" dirty="0" err="1"/>
              <a:t>konflik</a:t>
            </a:r>
            <a:r>
              <a:rPr lang="en-US" sz="1600" dirty="0"/>
              <a:t> </a:t>
            </a:r>
            <a:r>
              <a:rPr lang="en-US" sz="1600" dirty="0" err="1"/>
              <a:t>antara</a:t>
            </a:r>
            <a:r>
              <a:rPr lang="en-US" sz="1600" dirty="0"/>
              <a:t> </a:t>
            </a:r>
            <a:r>
              <a:rPr lang="en-US" sz="1600" dirty="0" err="1"/>
              <a:t>Kaum</a:t>
            </a:r>
            <a:r>
              <a:rPr lang="en-US" sz="1600" dirty="0"/>
              <a:t> </a:t>
            </a:r>
            <a:r>
              <a:rPr lang="en-US" sz="1600" dirty="0" err="1"/>
              <a:t>Padri</a:t>
            </a:r>
            <a:r>
              <a:rPr lang="en-US" sz="1600" dirty="0"/>
              <a:t> dan </a:t>
            </a:r>
            <a:r>
              <a:rPr lang="en-US" sz="1600" dirty="0" err="1"/>
              <a:t>Kaum</a:t>
            </a:r>
            <a:r>
              <a:rPr lang="en-US" sz="1600" dirty="0"/>
              <a:t> Adat. </a:t>
            </a:r>
            <a:r>
              <a:rPr lang="en-US" sz="1600" dirty="0" err="1"/>
              <a:t>Pemerintah</a:t>
            </a:r>
            <a:r>
              <a:rPr lang="en-US" sz="1600" dirty="0"/>
              <a:t> </a:t>
            </a:r>
            <a:r>
              <a:rPr lang="en-US" sz="1600" dirty="0" err="1"/>
              <a:t>kolonial</a:t>
            </a:r>
            <a:r>
              <a:rPr lang="en-US" sz="1600" dirty="0"/>
              <a:t> Belanda </a:t>
            </a:r>
            <a:r>
              <a:rPr lang="en-US" sz="1600" dirty="0" err="1"/>
              <a:t>memberi</a:t>
            </a:r>
            <a:r>
              <a:rPr lang="en-US" sz="1600" dirty="0"/>
              <a:t> </a:t>
            </a:r>
            <a:r>
              <a:rPr lang="en-US" sz="1600" dirty="0" err="1"/>
              <a:t>bantuan</a:t>
            </a:r>
            <a:r>
              <a:rPr lang="en-US" sz="1600" dirty="0"/>
              <a:t> </a:t>
            </a:r>
            <a:r>
              <a:rPr lang="en-US" sz="1600" dirty="0" err="1"/>
              <a:t>kepada</a:t>
            </a:r>
            <a:r>
              <a:rPr lang="en-US" sz="1600" dirty="0"/>
              <a:t> </a:t>
            </a:r>
            <a:r>
              <a:rPr lang="en-US" sz="1600" dirty="0" err="1"/>
              <a:t>kaum</a:t>
            </a:r>
            <a:r>
              <a:rPr lang="en-US" sz="1600" dirty="0"/>
              <a:t> Adat </a:t>
            </a:r>
            <a:r>
              <a:rPr lang="en-US" sz="1600" dirty="0" err="1"/>
              <a:t>dalam</a:t>
            </a:r>
            <a:r>
              <a:rPr lang="en-US" sz="1600" dirty="0"/>
              <a:t> </a:t>
            </a:r>
            <a:r>
              <a:rPr lang="en-US" sz="1600" dirty="0" err="1"/>
              <a:t>menghadapi</a:t>
            </a:r>
            <a:r>
              <a:rPr lang="en-US" sz="1600" dirty="0"/>
              <a:t> </a:t>
            </a:r>
            <a:r>
              <a:rPr lang="en-US" sz="1600" dirty="0" err="1"/>
              <a:t>Kaum</a:t>
            </a:r>
            <a:r>
              <a:rPr lang="en-US" sz="1600" dirty="0"/>
              <a:t> </a:t>
            </a:r>
            <a:r>
              <a:rPr lang="en-US" sz="1600" dirty="0" err="1"/>
              <a:t>Padri</a:t>
            </a:r>
            <a:r>
              <a:rPr lang="en-US" sz="1600" dirty="0"/>
              <a:t>. </a:t>
            </a:r>
            <a:r>
              <a:rPr lang="en-US" sz="1600" dirty="0" err="1"/>
              <a:t>Kaum</a:t>
            </a:r>
            <a:r>
              <a:rPr lang="en-US" sz="1600" dirty="0"/>
              <a:t> Adat yang </a:t>
            </a:r>
            <a:r>
              <a:rPr lang="en-US" sz="1600" dirty="0" err="1"/>
              <a:t>menyadari</a:t>
            </a:r>
            <a:r>
              <a:rPr lang="en-US" sz="1600" dirty="0"/>
              <a:t> </a:t>
            </a:r>
            <a:r>
              <a:rPr lang="en-US" sz="1600" dirty="0" err="1"/>
              <a:t>bahwa</a:t>
            </a:r>
            <a:r>
              <a:rPr lang="en-US" sz="1600" dirty="0"/>
              <a:t> </a:t>
            </a:r>
            <a:r>
              <a:rPr lang="en-US" sz="1600" dirty="0" err="1"/>
              <a:t>mereka</a:t>
            </a:r>
            <a:r>
              <a:rPr lang="en-US" sz="1600" dirty="0"/>
              <a:t> </a:t>
            </a:r>
            <a:r>
              <a:rPr lang="en-US" sz="1600" dirty="0" err="1"/>
              <a:t>dimanfaatkan</a:t>
            </a:r>
            <a:r>
              <a:rPr lang="en-US" sz="1600" dirty="0"/>
              <a:t> oleh </a:t>
            </a:r>
            <a:r>
              <a:rPr lang="en-US" sz="1600" dirty="0" err="1"/>
              <a:t>pemerintah</a:t>
            </a:r>
            <a:r>
              <a:rPr lang="en-US" sz="1600" dirty="0"/>
              <a:t> </a:t>
            </a:r>
            <a:r>
              <a:rPr lang="en-US" sz="1600" dirty="0" err="1"/>
              <a:t>kolonial</a:t>
            </a:r>
            <a:r>
              <a:rPr lang="en-US" sz="1600" dirty="0"/>
              <a:t> Belanda </a:t>
            </a:r>
            <a:r>
              <a:rPr lang="en-US" sz="1600" dirty="0" err="1"/>
              <a:t>akhirnya</a:t>
            </a:r>
            <a:r>
              <a:rPr lang="en-US" sz="1600" dirty="0"/>
              <a:t> </a:t>
            </a:r>
            <a:r>
              <a:rPr lang="en-US" sz="1600" dirty="0" err="1"/>
              <a:t>bersatu</a:t>
            </a:r>
            <a:r>
              <a:rPr lang="en-US" sz="1600" dirty="0"/>
              <a:t> </a:t>
            </a:r>
            <a:r>
              <a:rPr lang="en-US" sz="1600" dirty="0" err="1"/>
              <a:t>dengan</a:t>
            </a:r>
            <a:r>
              <a:rPr lang="en-US" sz="1600" dirty="0"/>
              <a:t> </a:t>
            </a:r>
            <a:r>
              <a:rPr lang="en-US" sz="1600" dirty="0" err="1"/>
              <a:t>Kaum</a:t>
            </a:r>
            <a:r>
              <a:rPr lang="en-US" sz="1600" dirty="0"/>
              <a:t> </a:t>
            </a:r>
            <a:r>
              <a:rPr lang="en-US" sz="1600" dirty="0" err="1"/>
              <a:t>Padri</a:t>
            </a:r>
            <a:r>
              <a:rPr lang="en-US" sz="1600" dirty="0"/>
              <a:t> untuk </a:t>
            </a:r>
            <a:r>
              <a:rPr lang="en-US" sz="1600" dirty="0" err="1"/>
              <a:t>menghadapi</a:t>
            </a:r>
            <a:r>
              <a:rPr lang="en-US" sz="1600" dirty="0"/>
              <a:t> </a:t>
            </a:r>
            <a:r>
              <a:rPr lang="en-US" sz="1600" dirty="0" err="1"/>
              <a:t>pemerintah</a:t>
            </a:r>
            <a:r>
              <a:rPr lang="en-US" sz="1600" dirty="0"/>
              <a:t> </a:t>
            </a:r>
            <a:r>
              <a:rPr lang="en-US" sz="1600" dirty="0" err="1"/>
              <a:t>kolonial</a:t>
            </a:r>
            <a:r>
              <a:rPr lang="en-US" sz="1600" dirty="0"/>
              <a:t> Belanda. </a:t>
            </a:r>
            <a:r>
              <a:rPr lang="en-US" sz="1600" dirty="0" err="1"/>
              <a:t>Perlawanan</a:t>
            </a:r>
            <a:r>
              <a:rPr lang="en-US" sz="1600" dirty="0"/>
              <a:t> </a:t>
            </a:r>
            <a:r>
              <a:rPr lang="en-US" sz="1600" dirty="0" err="1"/>
              <a:t>Kaum</a:t>
            </a:r>
            <a:r>
              <a:rPr lang="en-US" sz="1600" dirty="0"/>
              <a:t> </a:t>
            </a:r>
            <a:r>
              <a:rPr lang="en-US" sz="1600" dirty="0" err="1"/>
              <a:t>Padri</a:t>
            </a:r>
            <a:r>
              <a:rPr lang="en-US" sz="1600" dirty="0"/>
              <a:t> yang </a:t>
            </a:r>
            <a:r>
              <a:rPr lang="en-US" sz="1600" dirty="0" err="1"/>
              <a:t>dipimpin</a:t>
            </a:r>
            <a:r>
              <a:rPr lang="en-US" sz="1600" dirty="0"/>
              <a:t> oleh </a:t>
            </a:r>
            <a:r>
              <a:rPr lang="en-US" sz="1600" dirty="0" err="1"/>
              <a:t>Tuanku</a:t>
            </a:r>
            <a:r>
              <a:rPr lang="en-US" sz="1600" dirty="0"/>
              <a:t> Imam </a:t>
            </a:r>
            <a:r>
              <a:rPr lang="en-US" sz="1600" dirty="0" err="1"/>
              <a:t>Bonjol</a:t>
            </a:r>
            <a:r>
              <a:rPr lang="en-US" sz="1600" dirty="0"/>
              <a:t> </a:t>
            </a:r>
            <a:r>
              <a:rPr lang="en-US" sz="1600" dirty="0" err="1"/>
              <a:t>berhasil</a:t>
            </a:r>
            <a:r>
              <a:rPr lang="en-US" sz="1600" dirty="0"/>
              <a:t> </a:t>
            </a:r>
            <a:r>
              <a:rPr lang="en-US" sz="1600" dirty="0" err="1"/>
              <a:t>memukul</a:t>
            </a:r>
            <a:r>
              <a:rPr lang="en-US" sz="1600" dirty="0"/>
              <a:t> </a:t>
            </a:r>
            <a:r>
              <a:rPr lang="en-US" sz="1600" dirty="0" err="1"/>
              <a:t>mundur</a:t>
            </a:r>
            <a:r>
              <a:rPr lang="en-US" sz="1600" dirty="0"/>
              <a:t> </a:t>
            </a:r>
            <a:r>
              <a:rPr lang="en-US" sz="1600" dirty="0" err="1"/>
              <a:t>pasukan</a:t>
            </a:r>
            <a:r>
              <a:rPr lang="en-US" sz="1600" dirty="0"/>
              <a:t> Belanda dan </a:t>
            </a:r>
            <a:r>
              <a:rPr lang="en-US" sz="1600" dirty="0" err="1"/>
              <a:t>membalas</a:t>
            </a:r>
            <a:r>
              <a:rPr lang="en-US" sz="1600" dirty="0"/>
              <a:t> </a:t>
            </a:r>
            <a:r>
              <a:rPr lang="en-US" sz="1600" dirty="0" err="1"/>
              <a:t>serangan</a:t>
            </a:r>
            <a:r>
              <a:rPr lang="en-US" sz="1600" dirty="0"/>
              <a:t> </a:t>
            </a:r>
            <a:r>
              <a:rPr lang="en-US" sz="1600" dirty="0" err="1"/>
              <a:t>ke</a:t>
            </a:r>
            <a:r>
              <a:rPr lang="en-US" sz="1600" dirty="0"/>
              <a:t> </a:t>
            </a:r>
            <a:r>
              <a:rPr lang="en-US" sz="1600" dirty="0" err="1"/>
              <a:t>berbagai</a:t>
            </a:r>
            <a:r>
              <a:rPr lang="en-US" sz="1600" dirty="0"/>
              <a:t> pos </a:t>
            </a:r>
            <a:r>
              <a:rPr lang="en-US" sz="1600" dirty="0" err="1"/>
              <a:t>pertahanan</a:t>
            </a:r>
            <a:r>
              <a:rPr lang="en-US" sz="1600" dirty="0"/>
              <a:t> Belanda. Pada </a:t>
            </a:r>
            <a:r>
              <a:rPr lang="en-US" sz="1600" dirty="0" err="1"/>
              <a:t>Oktober</a:t>
            </a:r>
            <a:r>
              <a:rPr lang="en-US" sz="1600" dirty="0"/>
              <a:t> 1837, </a:t>
            </a:r>
            <a:r>
              <a:rPr lang="en-US" sz="1600" dirty="0" err="1"/>
              <a:t>Tuanku</a:t>
            </a:r>
            <a:r>
              <a:rPr lang="en-US" sz="1600" dirty="0"/>
              <a:t> Imam </a:t>
            </a:r>
            <a:r>
              <a:rPr lang="en-US" sz="1600" dirty="0" err="1"/>
              <a:t>Bonjol</a:t>
            </a:r>
            <a:r>
              <a:rPr lang="en-US" sz="1600" dirty="0"/>
              <a:t> </a:t>
            </a:r>
            <a:r>
              <a:rPr lang="en-US" sz="1600" dirty="0" err="1"/>
              <a:t>ditangkap</a:t>
            </a:r>
            <a:r>
              <a:rPr lang="en-US" sz="1600" dirty="0"/>
              <a:t> </a:t>
            </a:r>
            <a:r>
              <a:rPr lang="en-US" sz="1600" dirty="0" err="1"/>
              <a:t>saat</a:t>
            </a:r>
            <a:r>
              <a:rPr lang="en-US" sz="1600" dirty="0"/>
              <a:t> </a:t>
            </a:r>
            <a:r>
              <a:rPr lang="en-US" sz="1600" dirty="0" err="1"/>
              <a:t>menghadiri</a:t>
            </a:r>
            <a:r>
              <a:rPr lang="en-US" sz="1600" dirty="0"/>
              <a:t> </a:t>
            </a:r>
            <a:r>
              <a:rPr lang="en-US" sz="1600" dirty="0" err="1"/>
              <a:t>undangan</a:t>
            </a:r>
            <a:r>
              <a:rPr lang="en-US" sz="1600" dirty="0"/>
              <a:t> </a:t>
            </a:r>
            <a:r>
              <a:rPr lang="en-US" sz="1600" dirty="0" err="1"/>
              <a:t>perundingan</a:t>
            </a:r>
            <a:r>
              <a:rPr lang="en-US" sz="1600" dirty="0"/>
              <a:t> </a:t>
            </a:r>
            <a:r>
              <a:rPr lang="en-US" sz="1600" dirty="0" err="1"/>
              <a:t>dari</a:t>
            </a:r>
            <a:r>
              <a:rPr lang="en-US" sz="1600" dirty="0"/>
              <a:t> Belanda.</a:t>
            </a:r>
            <a:endParaRPr sz="1600" dirty="0"/>
          </a:p>
        </p:txBody>
      </p:sp>
      <p:sp>
        <p:nvSpPr>
          <p:cNvPr id="5" name="TextBox 4">
            <a:extLst>
              <a:ext uri="{FF2B5EF4-FFF2-40B4-BE49-F238E27FC236}">
                <a16:creationId xmlns:a16="http://schemas.microsoft.com/office/drawing/2014/main" id="{51B1EFE0-59D9-23D9-BD51-9908726A0227}"/>
              </a:ext>
            </a:extLst>
          </p:cNvPr>
          <p:cNvSpPr txBox="1"/>
          <p:nvPr/>
        </p:nvSpPr>
        <p:spPr>
          <a:xfrm>
            <a:off x="460486" y="3429000"/>
            <a:ext cx="6825262"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indent="-342900" algn="just">
              <a:buFont typeface="+mj-lt"/>
              <a:buAutoNum type="arabicParenR" startAt="4"/>
            </a:pPr>
            <a:r>
              <a:rPr lang="en-US" sz="1600" b="1" dirty="0" err="1">
                <a:solidFill>
                  <a:schemeClr val="tx1"/>
                </a:solidFill>
              </a:rPr>
              <a:t>Perlawanan</a:t>
            </a:r>
            <a:r>
              <a:rPr lang="en-US" sz="1600" b="1" dirty="0">
                <a:solidFill>
                  <a:schemeClr val="tx1"/>
                </a:solidFill>
              </a:rPr>
              <a:t> Rakyat Sumatra Selatan</a:t>
            </a:r>
          </a:p>
        </p:txBody>
      </p:sp>
      <p:sp>
        <p:nvSpPr>
          <p:cNvPr id="6" name="TextBox 5">
            <a:extLst>
              <a:ext uri="{FF2B5EF4-FFF2-40B4-BE49-F238E27FC236}">
                <a16:creationId xmlns:a16="http://schemas.microsoft.com/office/drawing/2014/main" id="{FA3D0C29-73C0-7323-91D6-507F0FFEEDDE}"/>
              </a:ext>
            </a:extLst>
          </p:cNvPr>
          <p:cNvSpPr txBox="1"/>
          <p:nvPr/>
        </p:nvSpPr>
        <p:spPr>
          <a:xfrm>
            <a:off x="798650" y="3735091"/>
            <a:ext cx="10799182" cy="1569660"/>
          </a:xfrm>
          <a:prstGeom prst="rect">
            <a:avLst/>
          </a:prstGeom>
          <a:noFill/>
        </p:spPr>
        <p:txBody>
          <a:bodyPr wrap="square" rtlCol="0">
            <a:spAutoFit/>
          </a:bodyPr>
          <a:lstStyle/>
          <a:p>
            <a:pPr algn="just"/>
            <a:r>
              <a:rPr lang="en-US" sz="1600" dirty="0"/>
              <a:t>Di Sumatra Selatan, </a:t>
            </a:r>
            <a:r>
              <a:rPr lang="en-US" sz="1600" dirty="0" err="1"/>
              <a:t>pendudukan</a:t>
            </a:r>
            <a:r>
              <a:rPr lang="en-US" sz="1600" dirty="0"/>
              <a:t> Belanda juga </a:t>
            </a:r>
            <a:r>
              <a:rPr lang="en-US" sz="1600" dirty="0" err="1"/>
              <a:t>mendapat</a:t>
            </a:r>
            <a:r>
              <a:rPr lang="en-US" sz="1600" dirty="0"/>
              <a:t> </a:t>
            </a:r>
            <a:r>
              <a:rPr lang="en-US" sz="1600" dirty="0" err="1"/>
              <a:t>perlawanan</a:t>
            </a:r>
            <a:r>
              <a:rPr lang="en-US" sz="1600" dirty="0"/>
              <a:t> </a:t>
            </a:r>
            <a:r>
              <a:rPr lang="en-US" sz="1600" dirty="0" err="1"/>
              <a:t>dari</a:t>
            </a:r>
            <a:r>
              <a:rPr lang="en-US" sz="1600" dirty="0"/>
              <a:t> </a:t>
            </a:r>
            <a:r>
              <a:rPr lang="en-US" sz="1600" dirty="0" err="1"/>
              <a:t>Kesultanan</a:t>
            </a:r>
            <a:r>
              <a:rPr lang="en-US" sz="1600" dirty="0"/>
              <a:t> Palembang.  </a:t>
            </a:r>
            <a:r>
              <a:rPr lang="en-US" sz="1600" dirty="0" err="1"/>
              <a:t>Perlawanan</a:t>
            </a:r>
            <a:r>
              <a:rPr lang="en-US" sz="1600" dirty="0"/>
              <a:t> </a:t>
            </a:r>
            <a:r>
              <a:rPr lang="en-US" sz="1600" dirty="0" err="1"/>
              <a:t>rakyat</a:t>
            </a:r>
            <a:r>
              <a:rPr lang="en-US" sz="1600" dirty="0"/>
              <a:t> Palembang </a:t>
            </a:r>
            <a:r>
              <a:rPr lang="en-US" sz="1600" dirty="0" err="1"/>
              <a:t>dipimpin</a:t>
            </a:r>
            <a:r>
              <a:rPr lang="en-US" sz="1600" dirty="0"/>
              <a:t> oleh Sultan Mahmud </a:t>
            </a:r>
            <a:r>
              <a:rPr lang="en-US" sz="1600" dirty="0" err="1"/>
              <a:t>Badaruddin</a:t>
            </a:r>
            <a:r>
              <a:rPr lang="en-US" sz="1600" dirty="0"/>
              <a:t> II </a:t>
            </a:r>
            <a:r>
              <a:rPr lang="en-US" sz="1600" dirty="0" err="1"/>
              <a:t>saat</a:t>
            </a:r>
            <a:r>
              <a:rPr lang="en-US" sz="1600" dirty="0"/>
              <a:t> </a:t>
            </a:r>
            <a:r>
              <a:rPr lang="en-US" sz="1600" dirty="0" err="1"/>
              <a:t>pemerintah</a:t>
            </a:r>
            <a:r>
              <a:rPr lang="en-US" sz="1600" dirty="0"/>
              <a:t> </a:t>
            </a:r>
            <a:r>
              <a:rPr lang="en-US" sz="1600" dirty="0" err="1"/>
              <a:t>Hindia</a:t>
            </a:r>
            <a:r>
              <a:rPr lang="en-US" sz="1600" dirty="0"/>
              <a:t> Belanda </a:t>
            </a:r>
            <a:r>
              <a:rPr lang="en-US" sz="1600" dirty="0" err="1"/>
              <a:t>mengirimkan</a:t>
            </a:r>
            <a:r>
              <a:rPr lang="en-US" sz="1600" dirty="0"/>
              <a:t> </a:t>
            </a:r>
            <a:r>
              <a:rPr lang="en-US" sz="1600" dirty="0" err="1"/>
              <a:t>ekspedisi</a:t>
            </a:r>
            <a:r>
              <a:rPr lang="en-US" sz="1600" dirty="0"/>
              <a:t> </a:t>
            </a:r>
            <a:r>
              <a:rPr lang="en-US" sz="1600" dirty="0" err="1"/>
              <a:t>ke</a:t>
            </a:r>
            <a:r>
              <a:rPr lang="en-US" sz="1600" dirty="0"/>
              <a:t> Palembang pada </a:t>
            </a:r>
            <a:r>
              <a:rPr lang="en-US" sz="1600" dirty="0" err="1"/>
              <a:t>tahun</a:t>
            </a:r>
            <a:r>
              <a:rPr lang="en-US" sz="1600" dirty="0"/>
              <a:t> 1818. </a:t>
            </a:r>
            <a:r>
              <a:rPr lang="en-US" sz="1600" dirty="0" err="1"/>
              <a:t>Ekspedisi</a:t>
            </a:r>
            <a:r>
              <a:rPr lang="en-US" sz="1600" dirty="0"/>
              <a:t> </a:t>
            </a:r>
            <a:r>
              <a:rPr lang="en-US" sz="1600" dirty="0" err="1"/>
              <a:t>pasukan</a:t>
            </a:r>
            <a:r>
              <a:rPr lang="en-US" sz="1600" dirty="0"/>
              <a:t> Belanda </a:t>
            </a:r>
            <a:r>
              <a:rPr lang="en-US" sz="1600" dirty="0" err="1"/>
              <a:t>tersebut</a:t>
            </a:r>
            <a:r>
              <a:rPr lang="en-US" sz="1600" dirty="0"/>
              <a:t> </a:t>
            </a:r>
            <a:r>
              <a:rPr lang="en-US" sz="1600" dirty="0" err="1"/>
              <a:t>berhasil</a:t>
            </a:r>
            <a:r>
              <a:rPr lang="en-US" sz="1600" dirty="0"/>
              <a:t> </a:t>
            </a:r>
            <a:r>
              <a:rPr lang="en-US" sz="1600" dirty="0" err="1"/>
              <a:t>dipukul</a:t>
            </a:r>
            <a:r>
              <a:rPr lang="en-US" sz="1600" dirty="0"/>
              <a:t> </a:t>
            </a:r>
            <a:r>
              <a:rPr lang="en-US" sz="1600" dirty="0" err="1"/>
              <a:t>mundur</a:t>
            </a:r>
            <a:r>
              <a:rPr lang="en-US" sz="1600" dirty="0"/>
              <a:t> oleh </a:t>
            </a:r>
            <a:r>
              <a:rPr lang="en-US" sz="1600" dirty="0" err="1"/>
              <a:t>rakyat</a:t>
            </a:r>
            <a:r>
              <a:rPr lang="en-US" sz="1600" dirty="0"/>
              <a:t> Palembang pada </a:t>
            </a:r>
            <a:r>
              <a:rPr lang="en-US" sz="1600" dirty="0" err="1"/>
              <a:t>Juli</a:t>
            </a:r>
            <a:r>
              <a:rPr lang="en-US" sz="1600" dirty="0"/>
              <a:t> 1819 </a:t>
            </a:r>
            <a:r>
              <a:rPr lang="en-US" sz="1600" dirty="0" err="1"/>
              <a:t>dikenal</a:t>
            </a:r>
            <a:r>
              <a:rPr lang="en-US" sz="1600" dirty="0"/>
              <a:t> </a:t>
            </a:r>
            <a:r>
              <a:rPr lang="en-US" sz="1600" dirty="0" err="1"/>
              <a:t>sebagai</a:t>
            </a:r>
            <a:r>
              <a:rPr lang="en-US" sz="1600" dirty="0"/>
              <a:t> </a:t>
            </a:r>
            <a:r>
              <a:rPr lang="en-US" sz="1600" dirty="0" err="1"/>
              <a:t>Perang</a:t>
            </a:r>
            <a:r>
              <a:rPr lang="en-US" sz="1600" dirty="0"/>
              <a:t> </a:t>
            </a:r>
            <a:r>
              <a:rPr lang="en-US" sz="1600" dirty="0" err="1"/>
              <a:t>Menteng</a:t>
            </a:r>
            <a:r>
              <a:rPr lang="en-US" sz="1600" dirty="0"/>
              <a:t> dan pada </a:t>
            </a:r>
            <a:r>
              <a:rPr lang="en-US" sz="1600" dirty="0" err="1"/>
              <a:t>Oktober</a:t>
            </a:r>
            <a:r>
              <a:rPr lang="en-US" sz="1600" dirty="0"/>
              <a:t> 1819. </a:t>
            </a:r>
            <a:r>
              <a:rPr lang="en-US" sz="1600" dirty="0" err="1"/>
              <a:t>Namun</a:t>
            </a:r>
            <a:r>
              <a:rPr lang="en-US" sz="1600" dirty="0"/>
              <a:t>, </a:t>
            </a:r>
            <a:r>
              <a:rPr lang="en-US" sz="1600" dirty="0" err="1"/>
              <a:t>dalam</a:t>
            </a:r>
            <a:r>
              <a:rPr lang="en-US" sz="1600" dirty="0"/>
              <a:t> </a:t>
            </a:r>
            <a:r>
              <a:rPr lang="en-US" sz="1600" dirty="0" err="1"/>
              <a:t>serangan</a:t>
            </a:r>
            <a:r>
              <a:rPr lang="en-US" sz="1600" dirty="0"/>
              <a:t> </a:t>
            </a:r>
            <a:r>
              <a:rPr lang="en-US" sz="1600" dirty="0" err="1"/>
              <a:t>Juni</a:t>
            </a:r>
            <a:r>
              <a:rPr lang="en-US" sz="1600" dirty="0"/>
              <a:t> 1821, Sultan Mahmud </a:t>
            </a:r>
            <a:r>
              <a:rPr lang="en-US" sz="1600" dirty="0" err="1"/>
              <a:t>Badaruddin</a:t>
            </a:r>
            <a:r>
              <a:rPr lang="en-US" sz="1600" dirty="0"/>
              <a:t> II </a:t>
            </a:r>
            <a:r>
              <a:rPr lang="en-US" sz="1600" dirty="0" err="1"/>
              <a:t>berhasil</a:t>
            </a:r>
            <a:r>
              <a:rPr lang="en-US" sz="1600" dirty="0"/>
              <a:t> </a:t>
            </a:r>
            <a:r>
              <a:rPr lang="en-US" sz="1600" dirty="0" err="1"/>
              <a:t>ditangkap</a:t>
            </a:r>
            <a:r>
              <a:rPr lang="en-US" sz="1600" dirty="0"/>
              <a:t> dan </a:t>
            </a:r>
            <a:r>
              <a:rPr lang="en-US" sz="1600" dirty="0" err="1"/>
              <a:t>kemudian</a:t>
            </a:r>
            <a:r>
              <a:rPr lang="en-US" sz="1600" dirty="0"/>
              <a:t> </a:t>
            </a:r>
            <a:r>
              <a:rPr lang="en-US" sz="1600" dirty="0" err="1"/>
              <a:t>dibuang</a:t>
            </a:r>
            <a:r>
              <a:rPr lang="en-US" sz="1600" dirty="0"/>
              <a:t> </a:t>
            </a:r>
            <a:r>
              <a:rPr lang="en-US" sz="1600" dirty="0" err="1"/>
              <a:t>ke</a:t>
            </a:r>
            <a:r>
              <a:rPr lang="en-US" sz="1600" dirty="0"/>
              <a:t> Ternate. </a:t>
            </a:r>
            <a:r>
              <a:rPr lang="en-US" sz="1600" dirty="0" err="1"/>
              <a:t>Secara</a:t>
            </a:r>
            <a:r>
              <a:rPr lang="en-US" sz="1600" dirty="0"/>
              <a:t> </a:t>
            </a:r>
            <a:r>
              <a:rPr lang="en-US" sz="1600" dirty="0" err="1"/>
              <a:t>politis</a:t>
            </a:r>
            <a:r>
              <a:rPr lang="en-US" sz="1600" dirty="0"/>
              <a:t>, </a:t>
            </a:r>
            <a:r>
              <a:rPr lang="en-US" sz="1600" dirty="0" err="1"/>
              <a:t>Kesultanan</a:t>
            </a:r>
            <a:r>
              <a:rPr lang="en-US" sz="1600" dirty="0"/>
              <a:t> Palembang </a:t>
            </a:r>
            <a:r>
              <a:rPr lang="en-US" sz="1600" dirty="0" err="1"/>
              <a:t>dihapus</a:t>
            </a:r>
            <a:r>
              <a:rPr lang="en-US" sz="1600" dirty="0"/>
              <a:t> </a:t>
            </a:r>
            <a:r>
              <a:rPr lang="en-US" sz="1600" dirty="0" err="1"/>
              <a:t>keberadaannya</a:t>
            </a:r>
            <a:r>
              <a:rPr lang="en-US" sz="1600" dirty="0"/>
              <a:t> pada </a:t>
            </a:r>
            <a:r>
              <a:rPr lang="en-US" sz="1600" dirty="0" err="1"/>
              <a:t>tahun</a:t>
            </a:r>
            <a:r>
              <a:rPr lang="en-US" sz="1600" dirty="0"/>
              <a:t> 1824 oleh </a:t>
            </a:r>
            <a:r>
              <a:rPr lang="en-US" sz="1600" dirty="0" err="1"/>
              <a:t>pemerintah</a:t>
            </a:r>
            <a:r>
              <a:rPr lang="en-US" sz="1600" dirty="0"/>
              <a:t> </a:t>
            </a:r>
            <a:r>
              <a:rPr lang="en-US" sz="1600" dirty="0" err="1"/>
              <a:t>kolonial</a:t>
            </a:r>
            <a:r>
              <a:rPr lang="en-US" sz="1600" dirty="0"/>
              <a:t> </a:t>
            </a:r>
            <a:r>
              <a:rPr lang="en-US" sz="1600" dirty="0" err="1"/>
              <a:t>Hindia</a:t>
            </a:r>
            <a:r>
              <a:rPr lang="en-US" sz="1600" dirty="0"/>
              <a:t> Belanda.</a:t>
            </a:r>
            <a:endParaRPr sz="1600" dirty="0"/>
          </a:p>
        </p:txBody>
      </p:sp>
    </p:spTree>
    <p:extLst>
      <p:ext uri="{BB962C8B-B14F-4D97-AF65-F5344CB8AC3E}">
        <p14:creationId xmlns:p14="http://schemas.microsoft.com/office/powerpoint/2010/main" val="18108645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5EAC6"/>
        </a:solidFill>
        <a:effectLst/>
      </p:bgPr>
    </p:bg>
    <p:spTree>
      <p:nvGrpSpPr>
        <p:cNvPr id="1" name="Shape 93"/>
        <p:cNvGrpSpPr/>
        <p:nvPr/>
      </p:nvGrpSpPr>
      <p:grpSpPr>
        <a:xfrm>
          <a:off x="0" y="0"/>
          <a:ext cx="0" cy="0"/>
          <a:chOff x="0" y="0"/>
          <a:chExt cx="0" cy="0"/>
        </a:xfrm>
      </p:grpSpPr>
      <p:pic>
        <p:nvPicPr>
          <p:cNvPr id="7" name="Picture 6" descr="A cartoon of a ship&#10;&#10;Description automatically generated with low confidence">
            <a:extLst>
              <a:ext uri="{FF2B5EF4-FFF2-40B4-BE49-F238E27FC236}">
                <a16:creationId xmlns:a16="http://schemas.microsoft.com/office/drawing/2014/main" id="{11BA23B2-356C-3CA3-7EFB-01036584AAB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69975" y="4346844"/>
            <a:ext cx="2122025" cy="2122025"/>
          </a:xfrm>
          <a:prstGeom prst="rect">
            <a:avLst/>
          </a:prstGeom>
        </p:spPr>
      </p:pic>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67050319-5B76-B65F-48E9-D417B111E924}"/>
              </a:ext>
            </a:extLst>
          </p:cNvPr>
          <p:cNvSpPr txBox="1"/>
          <p:nvPr/>
        </p:nvSpPr>
        <p:spPr>
          <a:xfrm>
            <a:off x="485897" y="530639"/>
            <a:ext cx="3677413" cy="338554"/>
          </a:xfrm>
          <a:prstGeom prst="rect">
            <a:avLst/>
          </a:prstGeom>
          <a:solidFill>
            <a:srgbClr val="AB7942"/>
          </a:solid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b="1" dirty="0" err="1">
                <a:solidFill>
                  <a:schemeClr val="bg1"/>
                </a:solidFill>
              </a:rPr>
              <a:t>Perlawanan</a:t>
            </a:r>
            <a:r>
              <a:rPr lang="en-US" sz="1600" b="1" dirty="0">
                <a:solidFill>
                  <a:schemeClr val="bg1"/>
                </a:solidFill>
              </a:rPr>
              <a:t> </a:t>
            </a:r>
            <a:r>
              <a:rPr lang="en-US" sz="1600" b="1" dirty="0" err="1">
                <a:solidFill>
                  <a:schemeClr val="bg1"/>
                </a:solidFill>
              </a:rPr>
              <a:t>terhadap</a:t>
            </a:r>
            <a:r>
              <a:rPr lang="en-US" sz="1600" b="1" dirty="0">
                <a:solidFill>
                  <a:schemeClr val="bg1"/>
                </a:solidFill>
              </a:rPr>
              <a:t> </a:t>
            </a:r>
            <a:r>
              <a:rPr lang="en-US" sz="1600" b="1" dirty="0" err="1">
                <a:solidFill>
                  <a:schemeClr val="bg1"/>
                </a:solidFill>
              </a:rPr>
              <a:t>Bangsa</a:t>
            </a:r>
            <a:r>
              <a:rPr lang="en-US" sz="1600" b="1" dirty="0">
                <a:solidFill>
                  <a:schemeClr val="bg1"/>
                </a:solidFill>
              </a:rPr>
              <a:t> Belanda</a:t>
            </a:r>
            <a:endParaRPr sz="1600" b="1" dirty="0">
              <a:solidFill>
                <a:schemeClr val="bg1"/>
              </a:solidFill>
            </a:endParaRPr>
          </a:p>
        </p:txBody>
      </p:sp>
      <p:sp>
        <p:nvSpPr>
          <p:cNvPr id="3" name="TextBox 2">
            <a:extLst>
              <a:ext uri="{FF2B5EF4-FFF2-40B4-BE49-F238E27FC236}">
                <a16:creationId xmlns:a16="http://schemas.microsoft.com/office/drawing/2014/main" id="{D4024C55-025C-DD3E-E8E2-E7F53D112949}"/>
              </a:ext>
            </a:extLst>
          </p:cNvPr>
          <p:cNvSpPr txBox="1"/>
          <p:nvPr/>
        </p:nvSpPr>
        <p:spPr>
          <a:xfrm>
            <a:off x="460486" y="869193"/>
            <a:ext cx="6825262" cy="584775"/>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n-US" sz="1600" b="1" dirty="0" err="1">
                <a:solidFill>
                  <a:schemeClr val="tx1"/>
                </a:solidFill>
              </a:rPr>
              <a:t>Perlawanan</a:t>
            </a:r>
            <a:r>
              <a:rPr lang="en-US" sz="1600" b="1" dirty="0">
                <a:solidFill>
                  <a:schemeClr val="tx1"/>
                </a:solidFill>
              </a:rPr>
              <a:t> pada Masa </a:t>
            </a:r>
            <a:r>
              <a:rPr lang="en-US" sz="1600" b="1" dirty="0" err="1">
                <a:solidFill>
                  <a:schemeClr val="tx1"/>
                </a:solidFill>
              </a:rPr>
              <a:t>Pemerintahan</a:t>
            </a:r>
            <a:r>
              <a:rPr lang="en-US" sz="1600" b="1" dirty="0">
                <a:solidFill>
                  <a:schemeClr val="tx1"/>
                </a:solidFill>
              </a:rPr>
              <a:t> </a:t>
            </a:r>
            <a:r>
              <a:rPr lang="en-US" sz="1600" b="1" dirty="0" err="1">
                <a:solidFill>
                  <a:schemeClr val="tx1"/>
                </a:solidFill>
              </a:rPr>
              <a:t>Hindia</a:t>
            </a:r>
            <a:r>
              <a:rPr lang="en-US" sz="1600" b="1" dirty="0">
                <a:solidFill>
                  <a:schemeClr val="tx1"/>
                </a:solidFill>
              </a:rPr>
              <a:t> Belanda</a:t>
            </a:r>
          </a:p>
          <a:p>
            <a:pPr marL="342900" indent="-342900" algn="just">
              <a:buFont typeface="+mj-lt"/>
              <a:buAutoNum type="arabicParenR" startAt="5"/>
            </a:pPr>
            <a:r>
              <a:rPr lang="en-US" sz="1600" b="1" dirty="0" err="1">
                <a:solidFill>
                  <a:schemeClr val="tx1"/>
                </a:solidFill>
              </a:rPr>
              <a:t>Perlawanan</a:t>
            </a:r>
            <a:r>
              <a:rPr lang="en-US" sz="1600" b="1" dirty="0">
                <a:solidFill>
                  <a:schemeClr val="tx1"/>
                </a:solidFill>
              </a:rPr>
              <a:t> Rakyat </a:t>
            </a:r>
            <a:r>
              <a:rPr lang="en-US" sz="1600" b="1" dirty="0" err="1">
                <a:solidFill>
                  <a:schemeClr val="tx1"/>
                </a:solidFill>
              </a:rPr>
              <a:t>Jawa</a:t>
            </a:r>
            <a:endParaRPr lang="en-US" sz="1600" b="1" dirty="0">
              <a:solidFill>
                <a:schemeClr val="tx1"/>
              </a:solidFill>
            </a:endParaRPr>
          </a:p>
        </p:txBody>
      </p:sp>
      <p:sp>
        <p:nvSpPr>
          <p:cNvPr id="4" name="TextBox 3">
            <a:extLst>
              <a:ext uri="{FF2B5EF4-FFF2-40B4-BE49-F238E27FC236}">
                <a16:creationId xmlns:a16="http://schemas.microsoft.com/office/drawing/2014/main" id="{0C76A356-7167-EE4F-90ED-E15CAF7D93FA}"/>
              </a:ext>
            </a:extLst>
          </p:cNvPr>
          <p:cNvSpPr txBox="1"/>
          <p:nvPr/>
        </p:nvSpPr>
        <p:spPr>
          <a:xfrm>
            <a:off x="798650" y="1384518"/>
            <a:ext cx="9433370" cy="1569660"/>
          </a:xfrm>
          <a:prstGeom prst="rect">
            <a:avLst/>
          </a:prstGeom>
          <a:noFill/>
        </p:spPr>
        <p:txBody>
          <a:bodyPr wrap="square" rtlCol="0">
            <a:spAutoFit/>
          </a:bodyPr>
          <a:lstStyle/>
          <a:p>
            <a:pPr algn="just"/>
            <a:r>
              <a:rPr lang="en-US" sz="1600" dirty="0" err="1"/>
              <a:t>Perlawanan</a:t>
            </a:r>
            <a:r>
              <a:rPr lang="en-US" sz="1600" dirty="0"/>
              <a:t> </a:t>
            </a:r>
            <a:r>
              <a:rPr lang="en-US" sz="1600" dirty="0" err="1"/>
              <a:t>rakyat</a:t>
            </a:r>
            <a:r>
              <a:rPr lang="en-US" sz="1600" dirty="0"/>
              <a:t> </a:t>
            </a:r>
            <a:r>
              <a:rPr lang="en-US" sz="1600" dirty="0" err="1"/>
              <a:t>Jawa</a:t>
            </a:r>
            <a:r>
              <a:rPr lang="en-US" sz="1600" dirty="0"/>
              <a:t> </a:t>
            </a:r>
            <a:r>
              <a:rPr lang="en-US" sz="1600" dirty="0" err="1"/>
              <a:t>dipimpin</a:t>
            </a:r>
            <a:r>
              <a:rPr lang="en-US" sz="1600" dirty="0"/>
              <a:t> oleh </a:t>
            </a:r>
            <a:r>
              <a:rPr lang="en-US" sz="1600" dirty="0" err="1"/>
              <a:t>Pangeran</a:t>
            </a:r>
            <a:r>
              <a:rPr lang="en-US" sz="1600" dirty="0"/>
              <a:t> </a:t>
            </a:r>
            <a:r>
              <a:rPr lang="en-US" sz="1600" dirty="0" err="1"/>
              <a:t>Diponegoro</a:t>
            </a:r>
            <a:r>
              <a:rPr lang="en-US" sz="1600" dirty="0"/>
              <a:t> yang </a:t>
            </a:r>
            <a:r>
              <a:rPr lang="en-US" sz="1600" dirty="0" err="1"/>
              <a:t>dilatarbelakangi</a:t>
            </a:r>
            <a:r>
              <a:rPr lang="en-US" sz="1600" dirty="0"/>
              <a:t> </a:t>
            </a:r>
            <a:r>
              <a:rPr lang="en-US" sz="1600" dirty="0" err="1"/>
              <a:t>campur</a:t>
            </a:r>
            <a:r>
              <a:rPr lang="en-US" sz="1600" dirty="0"/>
              <a:t> </a:t>
            </a:r>
            <a:r>
              <a:rPr lang="en-US" sz="1600" dirty="0" err="1"/>
              <a:t>tangan</a:t>
            </a:r>
            <a:r>
              <a:rPr lang="en-US" sz="1600" dirty="0"/>
              <a:t> </a:t>
            </a:r>
            <a:r>
              <a:rPr lang="en-US" sz="1600" dirty="0" err="1"/>
              <a:t>pemerintah</a:t>
            </a:r>
            <a:r>
              <a:rPr lang="en-US" sz="1600" dirty="0"/>
              <a:t> </a:t>
            </a:r>
            <a:r>
              <a:rPr lang="en-US" sz="1600" dirty="0" err="1"/>
              <a:t>Hindia</a:t>
            </a:r>
            <a:r>
              <a:rPr lang="en-US" sz="1600" dirty="0"/>
              <a:t> Belanda </a:t>
            </a:r>
            <a:r>
              <a:rPr lang="en-US" sz="1600" dirty="0" err="1"/>
              <a:t>terhadap</a:t>
            </a:r>
            <a:r>
              <a:rPr lang="en-US" sz="1600" dirty="0"/>
              <a:t> </a:t>
            </a:r>
            <a:r>
              <a:rPr lang="en-US" sz="1600" dirty="0" err="1"/>
              <a:t>urusan</a:t>
            </a:r>
            <a:r>
              <a:rPr lang="en-US" sz="1600" dirty="0"/>
              <a:t> </a:t>
            </a:r>
            <a:r>
              <a:rPr lang="en-US" sz="1600" dirty="0" err="1"/>
              <a:t>pemerintah</a:t>
            </a:r>
            <a:r>
              <a:rPr lang="en-US" sz="1600" dirty="0"/>
              <a:t> </a:t>
            </a:r>
            <a:r>
              <a:rPr lang="en-US" sz="1600" dirty="0" err="1"/>
              <a:t>Kesultanan</a:t>
            </a:r>
            <a:r>
              <a:rPr lang="en-US" sz="1600" dirty="0"/>
              <a:t> Yogyakarta. </a:t>
            </a:r>
            <a:r>
              <a:rPr lang="en-US" sz="1600" dirty="0" err="1"/>
              <a:t>Pemerintah</a:t>
            </a:r>
            <a:r>
              <a:rPr lang="en-US" sz="1600" dirty="0"/>
              <a:t> </a:t>
            </a:r>
            <a:r>
              <a:rPr lang="en-US" sz="1600" dirty="0" err="1"/>
              <a:t>Hindia</a:t>
            </a:r>
            <a:r>
              <a:rPr lang="en-US" sz="1600" dirty="0"/>
              <a:t> Belanda juga </a:t>
            </a:r>
            <a:r>
              <a:rPr lang="en-US" sz="1600" dirty="0" err="1"/>
              <a:t>memasang</a:t>
            </a:r>
            <a:r>
              <a:rPr lang="en-US" sz="1600" dirty="0"/>
              <a:t> </a:t>
            </a:r>
            <a:r>
              <a:rPr lang="en-US" sz="1600" dirty="0" err="1"/>
              <a:t>patok-patok</a:t>
            </a:r>
            <a:r>
              <a:rPr lang="en-US" sz="1600" dirty="0"/>
              <a:t> </a:t>
            </a:r>
            <a:r>
              <a:rPr lang="en-US" sz="1600" dirty="0" err="1"/>
              <a:t>batas</a:t>
            </a:r>
            <a:r>
              <a:rPr lang="en-US" sz="1600" dirty="0"/>
              <a:t> </a:t>
            </a:r>
            <a:r>
              <a:rPr lang="en-US" sz="1600" dirty="0" err="1"/>
              <a:t>pembangunan</a:t>
            </a:r>
            <a:r>
              <a:rPr lang="en-US" sz="1600" dirty="0"/>
              <a:t> </a:t>
            </a:r>
            <a:r>
              <a:rPr lang="en-US" sz="1600" dirty="0" err="1"/>
              <a:t>jalan</a:t>
            </a:r>
            <a:r>
              <a:rPr lang="en-US" sz="1600" dirty="0"/>
              <a:t> </a:t>
            </a:r>
            <a:r>
              <a:rPr lang="en-US" sz="1600" dirty="0" err="1"/>
              <a:t>melewati</a:t>
            </a:r>
            <a:r>
              <a:rPr lang="en-US" sz="1600" dirty="0"/>
              <a:t> </a:t>
            </a:r>
            <a:r>
              <a:rPr lang="en-US" sz="1600" dirty="0" err="1"/>
              <a:t>tanah</a:t>
            </a:r>
            <a:r>
              <a:rPr lang="en-US" sz="1600" dirty="0"/>
              <a:t> </a:t>
            </a:r>
            <a:r>
              <a:rPr lang="en-US" sz="1600" dirty="0" err="1"/>
              <a:t>milik</a:t>
            </a:r>
            <a:r>
              <a:rPr lang="en-US" sz="1600" dirty="0"/>
              <a:t> </a:t>
            </a:r>
            <a:r>
              <a:rPr lang="en-US" sz="1600" dirty="0" err="1"/>
              <a:t>Pangeran</a:t>
            </a:r>
            <a:r>
              <a:rPr lang="en-US" sz="1600" dirty="0"/>
              <a:t> </a:t>
            </a:r>
            <a:r>
              <a:rPr lang="en-US" sz="1600" dirty="0" err="1"/>
              <a:t>Diponegoro</a:t>
            </a:r>
            <a:r>
              <a:rPr lang="en-US" sz="1600" dirty="0"/>
              <a:t>. Pada </a:t>
            </a:r>
            <a:r>
              <a:rPr lang="en-US" sz="1600" dirty="0" err="1"/>
              <a:t>pertempuran</a:t>
            </a:r>
            <a:r>
              <a:rPr lang="en-US" sz="1600" dirty="0"/>
              <a:t> </a:t>
            </a:r>
            <a:r>
              <a:rPr lang="en-US" sz="1600" dirty="0" err="1"/>
              <a:t>awal</a:t>
            </a:r>
            <a:r>
              <a:rPr lang="en-US" sz="1600" dirty="0"/>
              <a:t>, </a:t>
            </a:r>
            <a:r>
              <a:rPr lang="en-US" sz="1600" dirty="0" err="1"/>
              <a:t>Pangeran</a:t>
            </a:r>
            <a:r>
              <a:rPr lang="en-US" sz="1600" dirty="0"/>
              <a:t> </a:t>
            </a:r>
            <a:r>
              <a:rPr lang="en-US" sz="1600" dirty="0" err="1"/>
              <a:t>Diponegoro</a:t>
            </a:r>
            <a:r>
              <a:rPr lang="en-US" sz="1600" dirty="0"/>
              <a:t> </a:t>
            </a:r>
            <a:r>
              <a:rPr lang="en-US" sz="1600" dirty="0" err="1"/>
              <a:t>memperoleh</a:t>
            </a:r>
            <a:r>
              <a:rPr lang="en-US" sz="1600" dirty="0"/>
              <a:t> </a:t>
            </a:r>
            <a:r>
              <a:rPr lang="en-US" sz="1600" dirty="0" err="1"/>
              <a:t>kemenangan</a:t>
            </a:r>
            <a:r>
              <a:rPr lang="en-US" sz="1600" dirty="0"/>
              <a:t> </a:t>
            </a:r>
            <a:r>
              <a:rPr lang="en-US" sz="1600" dirty="0" err="1"/>
              <a:t>tetapi</a:t>
            </a:r>
            <a:r>
              <a:rPr lang="en-US" sz="1600" dirty="0"/>
              <a:t> </a:t>
            </a:r>
            <a:r>
              <a:rPr lang="en-US" sz="1600" dirty="0" err="1"/>
              <a:t>perlawanan</a:t>
            </a:r>
            <a:r>
              <a:rPr lang="en-US" sz="1600" dirty="0"/>
              <a:t> </a:t>
            </a:r>
            <a:r>
              <a:rPr lang="en-US" sz="1600" dirty="0" err="1"/>
              <a:t>tersebut</a:t>
            </a:r>
            <a:r>
              <a:rPr lang="en-US" sz="1600" dirty="0"/>
              <a:t> </a:t>
            </a:r>
            <a:r>
              <a:rPr lang="en-US" sz="1600" dirty="0" err="1"/>
              <a:t>berakhir</a:t>
            </a:r>
            <a:r>
              <a:rPr lang="en-US" sz="1600" dirty="0"/>
              <a:t> </a:t>
            </a:r>
            <a:r>
              <a:rPr lang="en-US" sz="1600" dirty="0" err="1"/>
              <a:t>setelah</a:t>
            </a:r>
            <a:r>
              <a:rPr lang="en-US" sz="1600" dirty="0"/>
              <a:t> </a:t>
            </a:r>
            <a:r>
              <a:rPr lang="en-US" sz="1600" dirty="0" err="1"/>
              <a:t>pemerintah</a:t>
            </a:r>
            <a:r>
              <a:rPr lang="en-US" sz="1600" dirty="0"/>
              <a:t> </a:t>
            </a:r>
            <a:r>
              <a:rPr lang="en-US" sz="1600" dirty="0" err="1"/>
              <a:t>kolonial</a:t>
            </a:r>
            <a:r>
              <a:rPr lang="en-US" sz="1600" dirty="0"/>
              <a:t> Belanda </a:t>
            </a:r>
            <a:r>
              <a:rPr lang="en-US" sz="1600" dirty="0" err="1"/>
              <a:t>menggunakan</a:t>
            </a:r>
            <a:r>
              <a:rPr lang="en-US" sz="1600" dirty="0"/>
              <a:t> </a:t>
            </a:r>
            <a:r>
              <a:rPr lang="en-US" sz="1600" dirty="0" err="1"/>
              <a:t>tipu</a:t>
            </a:r>
            <a:r>
              <a:rPr lang="en-US" sz="1600" dirty="0"/>
              <a:t> </a:t>
            </a:r>
            <a:r>
              <a:rPr lang="en-US" sz="1600" dirty="0" err="1"/>
              <a:t>muslihat</a:t>
            </a:r>
            <a:r>
              <a:rPr lang="en-US" sz="1600" dirty="0"/>
              <a:t> </a:t>
            </a:r>
            <a:r>
              <a:rPr lang="en-US" sz="1600" dirty="0" err="1"/>
              <a:t>dengan</a:t>
            </a:r>
            <a:r>
              <a:rPr lang="en-US" sz="1600" dirty="0"/>
              <a:t> </a:t>
            </a:r>
            <a:r>
              <a:rPr lang="en-US" sz="1600" dirty="0" err="1"/>
              <a:t>melakukan</a:t>
            </a:r>
            <a:r>
              <a:rPr lang="en-US" sz="1600" dirty="0"/>
              <a:t> </a:t>
            </a:r>
            <a:r>
              <a:rPr lang="en-US" sz="1600" dirty="0" err="1"/>
              <a:t>perundingan</a:t>
            </a:r>
            <a:r>
              <a:rPr lang="en-US" sz="1600" dirty="0"/>
              <a:t> oleh </a:t>
            </a:r>
            <a:r>
              <a:rPr lang="en-US" sz="1600" dirty="0" err="1"/>
              <a:t>Jenderal</a:t>
            </a:r>
            <a:r>
              <a:rPr lang="en-US" sz="1600" dirty="0"/>
              <a:t> De Kock. </a:t>
            </a:r>
            <a:r>
              <a:rPr lang="en-US" sz="1600" dirty="0" err="1"/>
              <a:t>Pangeran</a:t>
            </a:r>
            <a:r>
              <a:rPr lang="en-US" sz="1600" dirty="0"/>
              <a:t> </a:t>
            </a:r>
            <a:r>
              <a:rPr lang="en-US" sz="1600" dirty="0" err="1"/>
              <a:t>Diponegoro</a:t>
            </a:r>
            <a:r>
              <a:rPr lang="en-US" sz="1600" dirty="0"/>
              <a:t> </a:t>
            </a:r>
            <a:r>
              <a:rPr lang="en-US" sz="1600" dirty="0" err="1"/>
              <a:t>ditangkap</a:t>
            </a:r>
            <a:r>
              <a:rPr lang="en-US" sz="1600" dirty="0"/>
              <a:t> dan </a:t>
            </a:r>
            <a:r>
              <a:rPr lang="en-US" sz="1600" dirty="0" err="1"/>
              <a:t>diasingkan</a:t>
            </a:r>
            <a:r>
              <a:rPr lang="en-US" sz="1600" dirty="0"/>
              <a:t> </a:t>
            </a:r>
            <a:r>
              <a:rPr lang="en-US" sz="1600" dirty="0" err="1"/>
              <a:t>ke</a:t>
            </a:r>
            <a:r>
              <a:rPr lang="en-US" sz="1600" dirty="0"/>
              <a:t> Manado.</a:t>
            </a:r>
            <a:endParaRPr sz="1600" dirty="0"/>
          </a:p>
        </p:txBody>
      </p:sp>
      <p:sp>
        <p:nvSpPr>
          <p:cNvPr id="5" name="TextBox 4">
            <a:extLst>
              <a:ext uri="{FF2B5EF4-FFF2-40B4-BE49-F238E27FC236}">
                <a16:creationId xmlns:a16="http://schemas.microsoft.com/office/drawing/2014/main" id="{09DC6005-94DD-C34A-5BF6-28FBF1A93B55}"/>
              </a:ext>
            </a:extLst>
          </p:cNvPr>
          <p:cNvSpPr txBox="1"/>
          <p:nvPr/>
        </p:nvSpPr>
        <p:spPr>
          <a:xfrm>
            <a:off x="460486" y="3429000"/>
            <a:ext cx="6825262"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indent="-342900" algn="just">
              <a:buFont typeface="+mj-lt"/>
              <a:buAutoNum type="arabicParenR" startAt="6"/>
            </a:pPr>
            <a:r>
              <a:rPr lang="en-US" sz="1600" b="1" dirty="0" err="1">
                <a:solidFill>
                  <a:schemeClr val="tx1"/>
                </a:solidFill>
              </a:rPr>
              <a:t>Perlawanan</a:t>
            </a:r>
            <a:r>
              <a:rPr lang="en-US" sz="1600" b="1" dirty="0">
                <a:solidFill>
                  <a:schemeClr val="tx1"/>
                </a:solidFill>
              </a:rPr>
              <a:t> Rakyat Bali</a:t>
            </a:r>
          </a:p>
        </p:txBody>
      </p:sp>
      <p:sp>
        <p:nvSpPr>
          <p:cNvPr id="6" name="TextBox 5">
            <a:extLst>
              <a:ext uri="{FF2B5EF4-FFF2-40B4-BE49-F238E27FC236}">
                <a16:creationId xmlns:a16="http://schemas.microsoft.com/office/drawing/2014/main" id="{C693B7AE-A4DA-2B43-3FAB-3DAE7AEE49F8}"/>
              </a:ext>
            </a:extLst>
          </p:cNvPr>
          <p:cNvSpPr txBox="1"/>
          <p:nvPr/>
        </p:nvSpPr>
        <p:spPr>
          <a:xfrm>
            <a:off x="798650" y="3735091"/>
            <a:ext cx="9433370" cy="1323439"/>
          </a:xfrm>
          <a:prstGeom prst="rect">
            <a:avLst/>
          </a:prstGeom>
          <a:noFill/>
        </p:spPr>
        <p:txBody>
          <a:bodyPr wrap="square" rtlCol="0">
            <a:spAutoFit/>
          </a:bodyPr>
          <a:lstStyle/>
          <a:p>
            <a:pPr algn="just"/>
            <a:r>
              <a:rPr lang="en-US" sz="1600" dirty="0" err="1"/>
              <a:t>Latar</a:t>
            </a:r>
            <a:r>
              <a:rPr lang="en-US" sz="1600" dirty="0"/>
              <a:t> </a:t>
            </a:r>
            <a:r>
              <a:rPr lang="en-US" sz="1600" dirty="0" err="1"/>
              <a:t>belakang</a:t>
            </a:r>
            <a:r>
              <a:rPr lang="en-US" sz="1600" dirty="0"/>
              <a:t> </a:t>
            </a:r>
            <a:r>
              <a:rPr lang="en-US" sz="1600" dirty="0" err="1"/>
              <a:t>terjadinya</a:t>
            </a:r>
            <a:r>
              <a:rPr lang="en-US" sz="1600" dirty="0"/>
              <a:t> </a:t>
            </a:r>
            <a:r>
              <a:rPr lang="en-US" sz="1600" dirty="0" err="1"/>
              <a:t>perlawanan</a:t>
            </a:r>
            <a:r>
              <a:rPr lang="en-US" sz="1600" dirty="0"/>
              <a:t> di Bali, </a:t>
            </a:r>
            <a:r>
              <a:rPr lang="en-US" sz="1600" dirty="0" err="1"/>
              <a:t>yaitu</a:t>
            </a:r>
            <a:r>
              <a:rPr lang="en-US" sz="1600" dirty="0"/>
              <a:t> </a:t>
            </a:r>
            <a:r>
              <a:rPr lang="en-US" sz="1600" dirty="0" err="1"/>
              <a:t>sehubungan</a:t>
            </a:r>
            <a:r>
              <a:rPr lang="en-US" sz="1600" dirty="0"/>
              <a:t> </a:t>
            </a:r>
            <a:r>
              <a:rPr lang="en-US" sz="1600" dirty="0" err="1"/>
              <a:t>dengan</a:t>
            </a:r>
            <a:r>
              <a:rPr lang="en-US" sz="1600" dirty="0"/>
              <a:t> </a:t>
            </a:r>
            <a:r>
              <a:rPr lang="en-US" sz="1600" dirty="0" err="1"/>
              <a:t>adanya</a:t>
            </a:r>
            <a:r>
              <a:rPr lang="en-US" sz="1600" dirty="0"/>
              <a:t> </a:t>
            </a:r>
            <a:r>
              <a:rPr lang="en-US" sz="1600" dirty="0" err="1"/>
              <a:t>hak</a:t>
            </a:r>
            <a:r>
              <a:rPr lang="en-US" sz="1600" dirty="0"/>
              <a:t> </a:t>
            </a:r>
            <a:r>
              <a:rPr lang="en-US" sz="1600" dirty="0" err="1"/>
              <a:t>tawan</a:t>
            </a:r>
            <a:r>
              <a:rPr lang="en-US" sz="1600" dirty="0"/>
              <a:t> </a:t>
            </a:r>
            <a:r>
              <a:rPr lang="en-US" sz="1600" dirty="0" err="1"/>
              <a:t>karang</a:t>
            </a:r>
            <a:r>
              <a:rPr lang="en-US" sz="1600" dirty="0"/>
              <a:t> yang </a:t>
            </a:r>
            <a:r>
              <a:rPr lang="en-US" sz="1600" dirty="0" err="1"/>
              <a:t>dimiliki</a:t>
            </a:r>
            <a:r>
              <a:rPr lang="en-US" sz="1600" dirty="0"/>
              <a:t> raja-raja Bali. Pada </a:t>
            </a:r>
            <a:r>
              <a:rPr lang="en-US" sz="1600" dirty="0" err="1"/>
              <a:t>tahun</a:t>
            </a:r>
            <a:r>
              <a:rPr lang="en-US" sz="1600" dirty="0"/>
              <a:t> 1844, Raja </a:t>
            </a:r>
            <a:r>
              <a:rPr lang="en-US" sz="1600" dirty="0" err="1"/>
              <a:t>Buleleng</a:t>
            </a:r>
            <a:r>
              <a:rPr lang="en-US" sz="1600" dirty="0"/>
              <a:t> </a:t>
            </a:r>
            <a:r>
              <a:rPr lang="en-US" sz="1600" dirty="0" err="1"/>
              <a:t>merampas</a:t>
            </a:r>
            <a:r>
              <a:rPr lang="en-US" sz="1600" dirty="0"/>
              <a:t> </a:t>
            </a:r>
            <a:r>
              <a:rPr lang="en-US" sz="1600" dirty="0" err="1"/>
              <a:t>kapal</a:t>
            </a:r>
            <a:r>
              <a:rPr lang="en-US" sz="1600" dirty="0"/>
              <a:t> Belanda yang </a:t>
            </a:r>
            <a:r>
              <a:rPr lang="en-US" sz="1600" dirty="0" err="1"/>
              <a:t>karam</a:t>
            </a:r>
            <a:r>
              <a:rPr lang="en-US" sz="1600" dirty="0"/>
              <a:t> di wilayah </a:t>
            </a:r>
            <a:r>
              <a:rPr lang="en-US" sz="1600" dirty="0" err="1"/>
              <a:t>perairannya</a:t>
            </a:r>
            <a:r>
              <a:rPr lang="en-US" sz="1600" dirty="0"/>
              <a:t> yang </a:t>
            </a:r>
            <a:r>
              <a:rPr lang="en-US" sz="1600" dirty="0" err="1"/>
              <a:t>mengakibatkan</a:t>
            </a:r>
            <a:r>
              <a:rPr lang="en-US" sz="1600" dirty="0"/>
              <a:t> </a:t>
            </a:r>
            <a:r>
              <a:rPr lang="en-US" sz="1600" dirty="0" err="1"/>
              <a:t>pemerintah</a:t>
            </a:r>
            <a:r>
              <a:rPr lang="en-US" sz="1600" dirty="0"/>
              <a:t> Belanda </a:t>
            </a:r>
            <a:r>
              <a:rPr lang="en-US" sz="1600" dirty="0" err="1"/>
              <a:t>tidak</a:t>
            </a:r>
            <a:r>
              <a:rPr lang="en-US" sz="1600" dirty="0"/>
              <a:t> </a:t>
            </a:r>
            <a:r>
              <a:rPr lang="en-US" sz="1600" dirty="0" err="1"/>
              <a:t>terima</a:t>
            </a:r>
            <a:r>
              <a:rPr lang="en-US" sz="1600" dirty="0"/>
              <a:t>. </a:t>
            </a:r>
            <a:r>
              <a:rPr lang="en-US" sz="1600" dirty="0" err="1"/>
              <a:t>Ketegangan</a:t>
            </a:r>
            <a:r>
              <a:rPr lang="en-US" sz="1600" dirty="0"/>
              <a:t> yang </a:t>
            </a:r>
            <a:r>
              <a:rPr lang="en-US" sz="1600" dirty="0" err="1"/>
              <a:t>terjadi</a:t>
            </a:r>
            <a:r>
              <a:rPr lang="en-US" sz="1600" dirty="0"/>
              <a:t> </a:t>
            </a:r>
            <a:r>
              <a:rPr lang="en-US" sz="1600" dirty="0" err="1"/>
              <a:t>tersebut</a:t>
            </a:r>
            <a:r>
              <a:rPr lang="en-US" sz="1600" dirty="0"/>
              <a:t> </a:t>
            </a:r>
            <a:r>
              <a:rPr lang="en-US" sz="1600" dirty="0" err="1"/>
              <a:t>menimbulkan</a:t>
            </a:r>
            <a:r>
              <a:rPr lang="en-US" sz="1600" dirty="0"/>
              <a:t> </a:t>
            </a:r>
            <a:r>
              <a:rPr lang="en-US" sz="1600" dirty="0" err="1"/>
              <a:t>perang</a:t>
            </a:r>
            <a:r>
              <a:rPr lang="en-US" sz="1600" dirty="0"/>
              <a:t>, Belanda </a:t>
            </a:r>
            <a:r>
              <a:rPr lang="en-US" sz="1600" dirty="0" err="1"/>
              <a:t>menyerang</a:t>
            </a:r>
            <a:r>
              <a:rPr lang="en-US" sz="1600" dirty="0"/>
              <a:t> </a:t>
            </a:r>
            <a:r>
              <a:rPr lang="en-US" sz="1600" dirty="0" err="1"/>
              <a:t>Buleleng</a:t>
            </a:r>
            <a:r>
              <a:rPr lang="en-US" sz="1600" dirty="0"/>
              <a:t> dan </a:t>
            </a:r>
            <a:r>
              <a:rPr lang="en-US" sz="1600" dirty="0" err="1"/>
              <a:t>berhasil</a:t>
            </a:r>
            <a:r>
              <a:rPr lang="en-US" sz="1600" dirty="0"/>
              <a:t> </a:t>
            </a:r>
            <a:r>
              <a:rPr lang="en-US" sz="1600" dirty="0" err="1"/>
              <a:t>merebut</a:t>
            </a:r>
            <a:r>
              <a:rPr lang="en-US" sz="1600" dirty="0"/>
              <a:t> </a:t>
            </a:r>
            <a:r>
              <a:rPr lang="en-US" sz="1600" dirty="0" err="1"/>
              <a:t>istana</a:t>
            </a:r>
            <a:r>
              <a:rPr lang="en-US" sz="1600" dirty="0"/>
              <a:t> </a:t>
            </a:r>
            <a:r>
              <a:rPr lang="en-US" sz="1600" dirty="0" err="1"/>
              <a:t>Buleleng</a:t>
            </a:r>
            <a:r>
              <a:rPr lang="en-US" sz="1600" dirty="0"/>
              <a:t>. Pada </a:t>
            </a:r>
            <a:r>
              <a:rPr lang="en-US" sz="1600" dirty="0" err="1"/>
              <a:t>tahun</a:t>
            </a:r>
            <a:r>
              <a:rPr lang="en-US" sz="1600" dirty="0"/>
              <a:t> 1849, Belanda </a:t>
            </a:r>
            <a:r>
              <a:rPr lang="en-US" sz="1600" dirty="0" err="1"/>
              <a:t>melancarkan</a:t>
            </a:r>
            <a:r>
              <a:rPr lang="en-US" sz="1600" dirty="0"/>
              <a:t> </a:t>
            </a:r>
            <a:r>
              <a:rPr lang="en-US" sz="1600" dirty="0" err="1"/>
              <a:t>serangan</a:t>
            </a:r>
            <a:r>
              <a:rPr lang="en-US" sz="1600" dirty="0"/>
              <a:t> </a:t>
            </a:r>
            <a:r>
              <a:rPr lang="en-US" sz="1600" dirty="0" err="1"/>
              <a:t>besar-besaran</a:t>
            </a:r>
            <a:r>
              <a:rPr lang="en-US" sz="1600" dirty="0"/>
              <a:t> </a:t>
            </a:r>
            <a:r>
              <a:rPr lang="en-US" sz="1600" dirty="0" err="1"/>
              <a:t>terhadap</a:t>
            </a:r>
            <a:r>
              <a:rPr lang="en-US" sz="1600" dirty="0"/>
              <a:t> </a:t>
            </a:r>
            <a:r>
              <a:rPr lang="en-US" sz="1600" dirty="0" err="1"/>
              <a:t>kerajaan-kerajaan</a:t>
            </a:r>
            <a:r>
              <a:rPr lang="en-US" sz="1600" dirty="0"/>
              <a:t> di Bali.</a:t>
            </a:r>
            <a:endParaRPr sz="1600" dirty="0"/>
          </a:p>
        </p:txBody>
      </p:sp>
    </p:spTree>
    <p:extLst>
      <p:ext uri="{BB962C8B-B14F-4D97-AF65-F5344CB8AC3E}">
        <p14:creationId xmlns:p14="http://schemas.microsoft.com/office/powerpoint/2010/main" val="23099037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5EAC6"/>
        </a:solidFill>
        <a:effectLst/>
      </p:bgPr>
    </p:bg>
    <p:spTree>
      <p:nvGrpSpPr>
        <p:cNvPr id="1" name="Shape 93"/>
        <p:cNvGrpSpPr/>
        <p:nvPr/>
      </p:nvGrpSpPr>
      <p:grpSpPr>
        <a:xfrm>
          <a:off x="0" y="0"/>
          <a:ext cx="0" cy="0"/>
          <a:chOff x="0" y="0"/>
          <a:chExt cx="0" cy="0"/>
        </a:xfrm>
      </p:grpSpPr>
      <p:pic>
        <p:nvPicPr>
          <p:cNvPr id="7" name="Picture 6" descr="A cartoon of a ship&#10;&#10;Description automatically generated with low confidence">
            <a:extLst>
              <a:ext uri="{FF2B5EF4-FFF2-40B4-BE49-F238E27FC236}">
                <a16:creationId xmlns:a16="http://schemas.microsoft.com/office/drawing/2014/main" id="{11BA23B2-356C-3CA3-7EFB-01036584AAB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69975" y="4346844"/>
            <a:ext cx="2122025" cy="2122025"/>
          </a:xfrm>
          <a:prstGeom prst="rect">
            <a:avLst/>
          </a:prstGeom>
        </p:spPr>
      </p:pic>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67050319-5B76-B65F-48E9-D417B111E924}"/>
              </a:ext>
            </a:extLst>
          </p:cNvPr>
          <p:cNvSpPr txBox="1"/>
          <p:nvPr/>
        </p:nvSpPr>
        <p:spPr>
          <a:xfrm>
            <a:off x="485897" y="345441"/>
            <a:ext cx="3677413" cy="338554"/>
          </a:xfrm>
          <a:prstGeom prst="rect">
            <a:avLst/>
          </a:prstGeom>
          <a:solidFill>
            <a:srgbClr val="AB7942"/>
          </a:solid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b="1" dirty="0" err="1">
                <a:solidFill>
                  <a:schemeClr val="bg1"/>
                </a:solidFill>
              </a:rPr>
              <a:t>Perlawanan</a:t>
            </a:r>
            <a:r>
              <a:rPr lang="en-US" sz="1600" b="1" dirty="0">
                <a:solidFill>
                  <a:schemeClr val="bg1"/>
                </a:solidFill>
              </a:rPr>
              <a:t> </a:t>
            </a:r>
            <a:r>
              <a:rPr lang="en-US" sz="1600" b="1" dirty="0" err="1">
                <a:solidFill>
                  <a:schemeClr val="bg1"/>
                </a:solidFill>
              </a:rPr>
              <a:t>terhadap</a:t>
            </a:r>
            <a:r>
              <a:rPr lang="en-US" sz="1600" b="1" dirty="0">
                <a:solidFill>
                  <a:schemeClr val="bg1"/>
                </a:solidFill>
              </a:rPr>
              <a:t> </a:t>
            </a:r>
            <a:r>
              <a:rPr lang="en-US" sz="1600" b="1" dirty="0" err="1">
                <a:solidFill>
                  <a:schemeClr val="bg1"/>
                </a:solidFill>
              </a:rPr>
              <a:t>Bangsa</a:t>
            </a:r>
            <a:r>
              <a:rPr lang="en-US" sz="1600" b="1" dirty="0">
                <a:solidFill>
                  <a:schemeClr val="bg1"/>
                </a:solidFill>
              </a:rPr>
              <a:t> Belanda</a:t>
            </a:r>
            <a:endParaRPr sz="1600" b="1" dirty="0">
              <a:solidFill>
                <a:schemeClr val="bg1"/>
              </a:solidFill>
            </a:endParaRPr>
          </a:p>
        </p:txBody>
      </p:sp>
      <p:sp>
        <p:nvSpPr>
          <p:cNvPr id="3" name="TextBox 2">
            <a:extLst>
              <a:ext uri="{FF2B5EF4-FFF2-40B4-BE49-F238E27FC236}">
                <a16:creationId xmlns:a16="http://schemas.microsoft.com/office/drawing/2014/main" id="{D4024C55-025C-DD3E-E8E2-E7F53D112949}"/>
              </a:ext>
            </a:extLst>
          </p:cNvPr>
          <p:cNvSpPr txBox="1"/>
          <p:nvPr/>
        </p:nvSpPr>
        <p:spPr>
          <a:xfrm>
            <a:off x="460486" y="683995"/>
            <a:ext cx="6825262" cy="584775"/>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n-US" sz="1600" b="1" dirty="0" err="1">
                <a:solidFill>
                  <a:schemeClr val="tx1"/>
                </a:solidFill>
              </a:rPr>
              <a:t>Perlawanan</a:t>
            </a:r>
            <a:r>
              <a:rPr lang="en-US" sz="1600" b="1" dirty="0">
                <a:solidFill>
                  <a:schemeClr val="tx1"/>
                </a:solidFill>
              </a:rPr>
              <a:t> pada Masa </a:t>
            </a:r>
            <a:r>
              <a:rPr lang="en-US" sz="1600" b="1" dirty="0" err="1">
                <a:solidFill>
                  <a:schemeClr val="tx1"/>
                </a:solidFill>
              </a:rPr>
              <a:t>Pemerintahan</a:t>
            </a:r>
            <a:r>
              <a:rPr lang="en-US" sz="1600" b="1" dirty="0">
                <a:solidFill>
                  <a:schemeClr val="tx1"/>
                </a:solidFill>
              </a:rPr>
              <a:t> </a:t>
            </a:r>
            <a:r>
              <a:rPr lang="en-US" sz="1600" b="1" dirty="0" err="1">
                <a:solidFill>
                  <a:schemeClr val="tx1"/>
                </a:solidFill>
              </a:rPr>
              <a:t>Hindia</a:t>
            </a:r>
            <a:r>
              <a:rPr lang="en-US" sz="1600" b="1" dirty="0">
                <a:solidFill>
                  <a:schemeClr val="tx1"/>
                </a:solidFill>
              </a:rPr>
              <a:t> Belanda</a:t>
            </a:r>
          </a:p>
          <a:p>
            <a:pPr marL="342900" indent="-342900" algn="just">
              <a:buFont typeface="+mj-lt"/>
              <a:buAutoNum type="arabicParenR" startAt="7"/>
            </a:pPr>
            <a:r>
              <a:rPr lang="en-US" sz="1600" b="1" dirty="0" err="1">
                <a:solidFill>
                  <a:schemeClr val="tx1"/>
                </a:solidFill>
              </a:rPr>
              <a:t>Perlawanan</a:t>
            </a:r>
            <a:r>
              <a:rPr lang="en-US" sz="1600" b="1" dirty="0">
                <a:solidFill>
                  <a:schemeClr val="tx1"/>
                </a:solidFill>
              </a:rPr>
              <a:t> Rakyat Kalimantan</a:t>
            </a:r>
          </a:p>
        </p:txBody>
      </p:sp>
      <p:sp>
        <p:nvSpPr>
          <p:cNvPr id="4" name="TextBox 3">
            <a:extLst>
              <a:ext uri="{FF2B5EF4-FFF2-40B4-BE49-F238E27FC236}">
                <a16:creationId xmlns:a16="http://schemas.microsoft.com/office/drawing/2014/main" id="{0C76A356-7167-EE4F-90ED-E15CAF7D93FA}"/>
              </a:ext>
            </a:extLst>
          </p:cNvPr>
          <p:cNvSpPr txBox="1"/>
          <p:nvPr/>
        </p:nvSpPr>
        <p:spPr>
          <a:xfrm>
            <a:off x="798650" y="1199320"/>
            <a:ext cx="9433370" cy="1323439"/>
          </a:xfrm>
          <a:prstGeom prst="rect">
            <a:avLst/>
          </a:prstGeom>
          <a:noFill/>
        </p:spPr>
        <p:txBody>
          <a:bodyPr wrap="square" rtlCol="0">
            <a:spAutoFit/>
          </a:bodyPr>
          <a:lstStyle/>
          <a:p>
            <a:pPr algn="just"/>
            <a:r>
              <a:rPr lang="en-US" sz="1600" dirty="0" err="1"/>
              <a:t>Perlawanan</a:t>
            </a:r>
            <a:r>
              <a:rPr lang="en-US" sz="1600" dirty="0"/>
              <a:t> </a:t>
            </a:r>
            <a:r>
              <a:rPr lang="en-US" sz="1600" dirty="0" err="1"/>
              <a:t>rakyat</a:t>
            </a:r>
            <a:r>
              <a:rPr lang="en-US" sz="1600" dirty="0"/>
              <a:t> </a:t>
            </a:r>
            <a:r>
              <a:rPr lang="en-US" sz="1600" dirty="0" err="1"/>
              <a:t>Kesultanan</a:t>
            </a:r>
            <a:r>
              <a:rPr lang="en-US" sz="1600" dirty="0"/>
              <a:t> Banjar </a:t>
            </a:r>
            <a:r>
              <a:rPr lang="en-US" sz="1600" dirty="0" err="1"/>
              <a:t>disebabkan</a:t>
            </a:r>
            <a:r>
              <a:rPr lang="en-US" sz="1600" dirty="0"/>
              <a:t> </a:t>
            </a:r>
            <a:r>
              <a:rPr lang="en-US" sz="1600" dirty="0" err="1"/>
              <a:t>campur</a:t>
            </a:r>
            <a:r>
              <a:rPr lang="en-US" sz="1600" dirty="0"/>
              <a:t> </a:t>
            </a:r>
            <a:r>
              <a:rPr lang="en-US" sz="1600" dirty="0" err="1"/>
              <a:t>tangan</a:t>
            </a:r>
            <a:r>
              <a:rPr lang="en-US" sz="1600" dirty="0"/>
              <a:t> Belanda </a:t>
            </a:r>
            <a:r>
              <a:rPr lang="en-US" sz="1600" dirty="0" err="1"/>
              <a:t>dalam</a:t>
            </a:r>
            <a:r>
              <a:rPr lang="en-US" sz="1600" dirty="0"/>
              <a:t> </a:t>
            </a:r>
            <a:r>
              <a:rPr lang="en-US" sz="1600" dirty="0" err="1"/>
              <a:t>pengangkatan</a:t>
            </a:r>
            <a:r>
              <a:rPr lang="en-US" sz="1600" dirty="0"/>
              <a:t> </a:t>
            </a:r>
            <a:r>
              <a:rPr lang="en-US" sz="1600" dirty="0" err="1"/>
              <a:t>Pangeran</a:t>
            </a:r>
            <a:r>
              <a:rPr lang="en-US" sz="1600" dirty="0"/>
              <a:t> </a:t>
            </a:r>
            <a:r>
              <a:rPr lang="en-US" sz="1600" dirty="0" err="1"/>
              <a:t>Tamjidillah</a:t>
            </a:r>
            <a:r>
              <a:rPr lang="en-US" sz="1600" dirty="0"/>
              <a:t> </a:t>
            </a:r>
            <a:r>
              <a:rPr lang="en-US" sz="1600" dirty="0" err="1"/>
              <a:t>menjadi</a:t>
            </a:r>
            <a:r>
              <a:rPr lang="en-US" sz="1600" dirty="0"/>
              <a:t> </a:t>
            </a:r>
            <a:r>
              <a:rPr lang="en-US" sz="1600" dirty="0" err="1"/>
              <a:t>seorang</a:t>
            </a:r>
            <a:r>
              <a:rPr lang="en-US" sz="1600" dirty="0"/>
              <a:t> sultan. </a:t>
            </a:r>
            <a:r>
              <a:rPr lang="en-US" sz="1600" dirty="0" err="1"/>
              <a:t>Perlawanan</a:t>
            </a:r>
            <a:r>
              <a:rPr lang="en-US" sz="1600" dirty="0"/>
              <a:t> </a:t>
            </a:r>
            <a:r>
              <a:rPr lang="en-US" sz="1600" dirty="0" err="1"/>
              <a:t>terhadap</a:t>
            </a:r>
            <a:r>
              <a:rPr lang="en-US" sz="1600" dirty="0"/>
              <a:t> Belanda </a:t>
            </a:r>
            <a:r>
              <a:rPr lang="en-US" sz="1600" dirty="0" err="1"/>
              <a:t>dipimpin</a:t>
            </a:r>
            <a:r>
              <a:rPr lang="en-US" sz="1600" dirty="0"/>
              <a:t> oleh </a:t>
            </a:r>
            <a:r>
              <a:rPr lang="en-US" sz="1600" dirty="0" err="1"/>
              <a:t>Pangeran</a:t>
            </a:r>
            <a:r>
              <a:rPr lang="en-US" sz="1600" dirty="0"/>
              <a:t> </a:t>
            </a:r>
            <a:r>
              <a:rPr lang="en-US" sz="1600" dirty="0" err="1"/>
              <a:t>Antasari</a:t>
            </a:r>
            <a:r>
              <a:rPr lang="en-US" sz="1600" dirty="0"/>
              <a:t> </a:t>
            </a:r>
            <a:r>
              <a:rPr lang="en-US" sz="1600" dirty="0" err="1"/>
              <a:t>dengan</a:t>
            </a:r>
            <a:r>
              <a:rPr lang="en-US" sz="1600" dirty="0"/>
              <a:t> </a:t>
            </a:r>
            <a:r>
              <a:rPr lang="id-ID" sz="1600" dirty="0"/>
              <a:t>mengepung</a:t>
            </a:r>
            <a:r>
              <a:rPr lang="en-US" sz="1600" dirty="0"/>
              <a:t> </a:t>
            </a:r>
            <a:r>
              <a:rPr lang="en-US" sz="1600" dirty="0" err="1"/>
              <a:t>benteng</a:t>
            </a:r>
            <a:r>
              <a:rPr lang="en-US" sz="1600" dirty="0"/>
              <a:t> Belanda di </a:t>
            </a:r>
            <a:r>
              <a:rPr lang="en-US" sz="1600" dirty="0" err="1"/>
              <a:t>Pengaron</a:t>
            </a:r>
            <a:r>
              <a:rPr lang="en-US" sz="1600" dirty="0"/>
              <a:t>. </a:t>
            </a:r>
            <a:r>
              <a:rPr lang="en-US" sz="1600" dirty="0" err="1"/>
              <a:t>Selain</a:t>
            </a:r>
            <a:r>
              <a:rPr lang="en-US" sz="1600" dirty="0"/>
              <a:t> </a:t>
            </a:r>
            <a:r>
              <a:rPr lang="en-US" sz="1600" dirty="0" err="1"/>
              <a:t>itu</a:t>
            </a:r>
            <a:r>
              <a:rPr lang="en-US" sz="1600" dirty="0"/>
              <a:t>, </a:t>
            </a:r>
            <a:r>
              <a:rPr lang="en-US" sz="1600" dirty="0" err="1"/>
              <a:t>Pangeran</a:t>
            </a:r>
            <a:r>
              <a:rPr lang="en-US" sz="1600" dirty="0"/>
              <a:t> </a:t>
            </a:r>
            <a:r>
              <a:rPr lang="en-US" sz="1600" dirty="0" err="1"/>
              <a:t>Hidayatullah</a:t>
            </a:r>
            <a:r>
              <a:rPr lang="en-US" sz="1600" dirty="0"/>
              <a:t> juga </a:t>
            </a:r>
            <a:r>
              <a:rPr lang="en-US" sz="1600" dirty="0" err="1"/>
              <a:t>bergerilya</a:t>
            </a:r>
            <a:r>
              <a:rPr lang="en-US" sz="1600" dirty="0"/>
              <a:t> </a:t>
            </a:r>
            <a:r>
              <a:rPr lang="en-US" sz="1600" dirty="0" err="1"/>
              <a:t>melawan</a:t>
            </a:r>
            <a:r>
              <a:rPr lang="en-US" sz="1600" dirty="0"/>
              <a:t> Belanda. </a:t>
            </a:r>
            <a:r>
              <a:rPr lang="en-US" sz="1600" dirty="0" err="1"/>
              <a:t>Perlawanan</a:t>
            </a:r>
            <a:r>
              <a:rPr lang="en-US" sz="1600" dirty="0"/>
              <a:t> </a:t>
            </a:r>
            <a:r>
              <a:rPr lang="en-US" sz="1600" dirty="0" err="1"/>
              <a:t>terus</a:t>
            </a:r>
            <a:r>
              <a:rPr lang="en-US" sz="1600" dirty="0"/>
              <a:t> </a:t>
            </a:r>
            <a:r>
              <a:rPr lang="en-US" sz="1600" dirty="0" err="1"/>
              <a:t>berlanjut</a:t>
            </a:r>
            <a:r>
              <a:rPr lang="en-US" sz="1600" dirty="0"/>
              <a:t> yang </a:t>
            </a:r>
            <a:r>
              <a:rPr lang="en-US" sz="1600" dirty="0" err="1"/>
              <a:t>dipimpin</a:t>
            </a:r>
            <a:r>
              <a:rPr lang="en-US" sz="1600" dirty="0"/>
              <a:t> oleh </a:t>
            </a:r>
            <a:r>
              <a:rPr lang="en-US" sz="1600" dirty="0" err="1"/>
              <a:t>beberapa</a:t>
            </a:r>
            <a:r>
              <a:rPr lang="en-US" sz="1600" dirty="0"/>
              <a:t> </a:t>
            </a:r>
            <a:r>
              <a:rPr lang="en-US" sz="1600" dirty="0" err="1"/>
              <a:t>tokoh</a:t>
            </a:r>
            <a:r>
              <a:rPr lang="en-US" sz="1600" dirty="0"/>
              <a:t>, </a:t>
            </a:r>
            <a:r>
              <a:rPr lang="en-US" sz="1600" dirty="0" err="1"/>
              <a:t>seperti</a:t>
            </a:r>
            <a:r>
              <a:rPr lang="en-US" sz="1600" dirty="0"/>
              <a:t> </a:t>
            </a:r>
            <a:r>
              <a:rPr lang="en-US" sz="1600" dirty="0" err="1"/>
              <a:t>Gusti</a:t>
            </a:r>
            <a:r>
              <a:rPr lang="en-US" sz="1600" dirty="0"/>
              <a:t> Mas Said </a:t>
            </a:r>
            <a:r>
              <a:rPr lang="en-US" sz="1600" dirty="0" err="1"/>
              <a:t>dengan</a:t>
            </a:r>
            <a:r>
              <a:rPr lang="en-US" sz="1600" dirty="0"/>
              <a:t> </a:t>
            </a:r>
            <a:r>
              <a:rPr lang="en-US" sz="1600" dirty="0" err="1"/>
              <a:t>siasat</a:t>
            </a:r>
            <a:r>
              <a:rPr lang="en-US" sz="1600" dirty="0"/>
              <a:t> </a:t>
            </a:r>
            <a:r>
              <a:rPr lang="en-US" sz="1600" dirty="0" err="1"/>
              <a:t>perang</a:t>
            </a:r>
            <a:r>
              <a:rPr lang="en-US" sz="1600" dirty="0"/>
              <a:t> </a:t>
            </a:r>
            <a:r>
              <a:rPr lang="en-US" sz="1600" dirty="0" err="1"/>
              <a:t>gerilya</a:t>
            </a:r>
            <a:r>
              <a:rPr lang="en-US" sz="1600" dirty="0"/>
              <a:t>. </a:t>
            </a:r>
            <a:endParaRPr sz="1600" dirty="0"/>
          </a:p>
        </p:txBody>
      </p:sp>
      <p:sp>
        <p:nvSpPr>
          <p:cNvPr id="5" name="TextBox 4">
            <a:extLst>
              <a:ext uri="{FF2B5EF4-FFF2-40B4-BE49-F238E27FC236}">
                <a16:creationId xmlns:a16="http://schemas.microsoft.com/office/drawing/2014/main" id="{09DC6005-94DD-C34A-5BF6-28FBF1A93B55}"/>
              </a:ext>
            </a:extLst>
          </p:cNvPr>
          <p:cNvSpPr txBox="1"/>
          <p:nvPr/>
        </p:nvSpPr>
        <p:spPr>
          <a:xfrm>
            <a:off x="460486" y="2529681"/>
            <a:ext cx="6825262"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indent="-342900" algn="just">
              <a:buFont typeface="+mj-lt"/>
              <a:buAutoNum type="arabicParenR" startAt="8"/>
            </a:pPr>
            <a:r>
              <a:rPr lang="en-US" sz="1600" b="1" dirty="0" err="1">
                <a:solidFill>
                  <a:schemeClr val="tx1"/>
                </a:solidFill>
              </a:rPr>
              <a:t>Perlawanan</a:t>
            </a:r>
            <a:r>
              <a:rPr lang="en-US" sz="1600" b="1" dirty="0">
                <a:solidFill>
                  <a:schemeClr val="tx1"/>
                </a:solidFill>
              </a:rPr>
              <a:t> Rakyat Sulawesi Selatan</a:t>
            </a:r>
          </a:p>
        </p:txBody>
      </p:sp>
      <p:sp>
        <p:nvSpPr>
          <p:cNvPr id="6" name="TextBox 5">
            <a:extLst>
              <a:ext uri="{FF2B5EF4-FFF2-40B4-BE49-F238E27FC236}">
                <a16:creationId xmlns:a16="http://schemas.microsoft.com/office/drawing/2014/main" id="{C693B7AE-A4DA-2B43-3FAB-3DAE7AEE49F8}"/>
              </a:ext>
            </a:extLst>
          </p:cNvPr>
          <p:cNvSpPr txBox="1"/>
          <p:nvPr/>
        </p:nvSpPr>
        <p:spPr>
          <a:xfrm>
            <a:off x="798650" y="2835772"/>
            <a:ext cx="9433370" cy="1323439"/>
          </a:xfrm>
          <a:prstGeom prst="rect">
            <a:avLst/>
          </a:prstGeom>
          <a:noFill/>
        </p:spPr>
        <p:txBody>
          <a:bodyPr wrap="square" rtlCol="0">
            <a:spAutoFit/>
          </a:bodyPr>
          <a:lstStyle/>
          <a:p>
            <a:pPr algn="just"/>
            <a:r>
              <a:rPr lang="en-US" sz="1600" dirty="0"/>
              <a:t>Ketika </a:t>
            </a:r>
            <a:r>
              <a:rPr lang="en-US" sz="1600" dirty="0" err="1"/>
              <a:t>Gubernur</a:t>
            </a:r>
            <a:r>
              <a:rPr lang="en-US" sz="1600" dirty="0"/>
              <a:t> </a:t>
            </a:r>
            <a:r>
              <a:rPr lang="en-US" sz="1600" dirty="0" err="1"/>
              <a:t>Jenderal</a:t>
            </a:r>
            <a:r>
              <a:rPr lang="en-US" sz="1600" dirty="0"/>
              <a:t> van der Capellen </a:t>
            </a:r>
            <a:r>
              <a:rPr lang="en-US" sz="1600" dirty="0" err="1"/>
              <a:t>ingin</a:t>
            </a:r>
            <a:r>
              <a:rPr lang="en-US" sz="1600" dirty="0"/>
              <a:t> </a:t>
            </a:r>
            <a:r>
              <a:rPr lang="en-US" sz="1600" dirty="0" err="1"/>
              <a:t>memperbarui</a:t>
            </a:r>
            <a:r>
              <a:rPr lang="en-US" sz="1600" dirty="0"/>
              <a:t> </a:t>
            </a:r>
            <a:r>
              <a:rPr lang="en-US" sz="1600" dirty="0" err="1"/>
              <a:t>Perjanjian</a:t>
            </a:r>
            <a:r>
              <a:rPr lang="en-US" sz="1600" dirty="0"/>
              <a:t> </a:t>
            </a:r>
            <a:r>
              <a:rPr lang="en-US" sz="1600" dirty="0" err="1"/>
              <a:t>Bongaya</a:t>
            </a:r>
            <a:r>
              <a:rPr lang="en-US" sz="1600" dirty="0"/>
              <a:t>, </a:t>
            </a:r>
            <a:r>
              <a:rPr lang="en-US" sz="1600" dirty="0" err="1"/>
              <a:t>kerajaan-kerajaan</a:t>
            </a:r>
            <a:r>
              <a:rPr lang="en-US" sz="1600" dirty="0"/>
              <a:t> di Sulawesi, </a:t>
            </a:r>
            <a:r>
              <a:rPr lang="en-US" sz="1600" dirty="0" err="1"/>
              <a:t>terutama</a:t>
            </a:r>
            <a:r>
              <a:rPr lang="en-US" sz="1600" dirty="0"/>
              <a:t> Kerajaan Bone </a:t>
            </a:r>
            <a:r>
              <a:rPr lang="en-US" sz="1600" dirty="0" err="1"/>
              <a:t>menentang</a:t>
            </a:r>
            <a:r>
              <a:rPr lang="en-US" sz="1600" dirty="0"/>
              <a:t> </a:t>
            </a:r>
            <a:r>
              <a:rPr lang="en-US" sz="1600" dirty="0" err="1"/>
              <a:t>keras</a:t>
            </a:r>
            <a:r>
              <a:rPr lang="en-US" sz="1600" dirty="0"/>
              <a:t> </a:t>
            </a:r>
            <a:r>
              <a:rPr lang="en-US" sz="1600" dirty="0" err="1"/>
              <a:t>usaha</a:t>
            </a:r>
            <a:r>
              <a:rPr lang="en-US" sz="1600" dirty="0"/>
              <a:t> </a:t>
            </a:r>
            <a:r>
              <a:rPr lang="en-US" sz="1600" dirty="0" err="1"/>
              <a:t>tersebut</a:t>
            </a:r>
            <a:r>
              <a:rPr lang="en-US" sz="1600" dirty="0"/>
              <a:t>. Pada </a:t>
            </a:r>
            <a:r>
              <a:rPr lang="en-US" sz="1600" dirty="0" err="1"/>
              <a:t>tahun</a:t>
            </a:r>
            <a:r>
              <a:rPr lang="en-US" sz="1600" dirty="0"/>
              <a:t> 1824, Kerajaan </a:t>
            </a:r>
            <a:r>
              <a:rPr lang="en-US" sz="1600" dirty="0" err="1"/>
              <a:t>Suppa</a:t>
            </a:r>
            <a:r>
              <a:rPr lang="en-US" sz="1600" dirty="0"/>
              <a:t> </a:t>
            </a:r>
            <a:r>
              <a:rPr lang="en-US" sz="1600" dirty="0" err="1"/>
              <a:t>mempersiapkan</a:t>
            </a:r>
            <a:r>
              <a:rPr lang="en-US" sz="1600" dirty="0"/>
              <a:t> </a:t>
            </a:r>
            <a:r>
              <a:rPr lang="en-US" sz="1600" dirty="0" err="1"/>
              <a:t>sekitar</a:t>
            </a:r>
            <a:r>
              <a:rPr lang="en-US" sz="1600" dirty="0"/>
              <a:t> 4.000 </a:t>
            </a:r>
            <a:r>
              <a:rPr lang="en-US" sz="1600" dirty="0" err="1"/>
              <a:t>pasukan</a:t>
            </a:r>
            <a:r>
              <a:rPr lang="en-US" sz="1600" dirty="0"/>
              <a:t> untuk </a:t>
            </a:r>
            <a:r>
              <a:rPr lang="en-US" sz="1600" dirty="0" err="1"/>
              <a:t>menghadapi</a:t>
            </a:r>
            <a:r>
              <a:rPr lang="en-US" sz="1600" dirty="0"/>
              <a:t> Belanda. </a:t>
            </a:r>
            <a:r>
              <a:rPr lang="en-US" sz="1600" dirty="0" err="1"/>
              <a:t>Pasukan</a:t>
            </a:r>
            <a:r>
              <a:rPr lang="en-US" sz="1600" dirty="0"/>
              <a:t> Kerajaan Bone juga </a:t>
            </a:r>
            <a:r>
              <a:rPr lang="en-US" sz="1600" dirty="0" err="1"/>
              <a:t>melakukan</a:t>
            </a:r>
            <a:r>
              <a:rPr lang="en-US" sz="1600" dirty="0"/>
              <a:t> </a:t>
            </a:r>
            <a:r>
              <a:rPr lang="en-US" sz="1600" dirty="0" err="1"/>
              <a:t>serangan</a:t>
            </a:r>
            <a:r>
              <a:rPr lang="en-US" sz="1600" dirty="0"/>
              <a:t> </a:t>
            </a:r>
            <a:r>
              <a:rPr lang="en-US" sz="1600" dirty="0" err="1"/>
              <a:t>kepada</a:t>
            </a:r>
            <a:r>
              <a:rPr lang="en-US" sz="1600" dirty="0"/>
              <a:t> pos-pos Belanda di </a:t>
            </a:r>
            <a:r>
              <a:rPr lang="en-US" sz="1600" dirty="0" err="1"/>
              <a:t>Pangkajene</a:t>
            </a:r>
            <a:r>
              <a:rPr lang="en-US" sz="1600" dirty="0"/>
              <a:t> dan </a:t>
            </a:r>
            <a:r>
              <a:rPr lang="en-US" sz="1600" dirty="0" err="1"/>
              <a:t>La’bakkang</a:t>
            </a:r>
            <a:r>
              <a:rPr lang="en-US" sz="1600" dirty="0"/>
              <a:t>. </a:t>
            </a:r>
            <a:r>
              <a:rPr lang="en-US" sz="1600" dirty="0" err="1"/>
              <a:t>Namun</a:t>
            </a:r>
            <a:r>
              <a:rPr lang="en-US" sz="1600" dirty="0"/>
              <a:t>, </a:t>
            </a:r>
            <a:r>
              <a:rPr lang="en-US" sz="1600" dirty="0" err="1"/>
              <a:t>tahun</a:t>
            </a:r>
            <a:r>
              <a:rPr lang="en-US" sz="1600" dirty="0"/>
              <a:t> 1825 Kerajaan Bone </a:t>
            </a:r>
            <a:r>
              <a:rPr lang="en-US" sz="1600" dirty="0" err="1"/>
              <a:t>dapat</a:t>
            </a:r>
            <a:r>
              <a:rPr lang="en-US" sz="1600" dirty="0"/>
              <a:t> </a:t>
            </a:r>
            <a:r>
              <a:rPr lang="en-US" sz="1600" dirty="0" err="1"/>
              <a:t>ditaklukkan</a:t>
            </a:r>
            <a:r>
              <a:rPr lang="en-US" sz="1600" dirty="0"/>
              <a:t>.  </a:t>
            </a:r>
            <a:endParaRPr sz="1600" dirty="0"/>
          </a:p>
        </p:txBody>
      </p:sp>
      <p:sp>
        <p:nvSpPr>
          <p:cNvPr id="8" name="TextBox 7">
            <a:extLst>
              <a:ext uri="{FF2B5EF4-FFF2-40B4-BE49-F238E27FC236}">
                <a16:creationId xmlns:a16="http://schemas.microsoft.com/office/drawing/2014/main" id="{EFC8458F-D994-15BB-E4FE-B30289B5B230}"/>
              </a:ext>
            </a:extLst>
          </p:cNvPr>
          <p:cNvSpPr txBox="1"/>
          <p:nvPr/>
        </p:nvSpPr>
        <p:spPr>
          <a:xfrm>
            <a:off x="456910" y="4233768"/>
            <a:ext cx="6825262"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indent="-342900" algn="just">
              <a:buFont typeface="+mj-lt"/>
              <a:buAutoNum type="arabicParenR" startAt="9"/>
            </a:pPr>
            <a:r>
              <a:rPr lang="en-US" sz="1600" b="1" dirty="0" err="1">
                <a:solidFill>
                  <a:schemeClr val="tx1"/>
                </a:solidFill>
              </a:rPr>
              <a:t>Perlawanan</a:t>
            </a:r>
            <a:r>
              <a:rPr lang="en-US" sz="1600" b="1" dirty="0">
                <a:solidFill>
                  <a:schemeClr val="tx1"/>
                </a:solidFill>
              </a:rPr>
              <a:t> Rakyat Maluku</a:t>
            </a:r>
          </a:p>
        </p:txBody>
      </p:sp>
      <p:sp>
        <p:nvSpPr>
          <p:cNvPr id="9" name="TextBox 8">
            <a:extLst>
              <a:ext uri="{FF2B5EF4-FFF2-40B4-BE49-F238E27FC236}">
                <a16:creationId xmlns:a16="http://schemas.microsoft.com/office/drawing/2014/main" id="{A57F64E7-541C-0598-9B44-C3EDAD490B65}"/>
              </a:ext>
            </a:extLst>
          </p:cNvPr>
          <p:cNvSpPr txBox="1"/>
          <p:nvPr/>
        </p:nvSpPr>
        <p:spPr>
          <a:xfrm>
            <a:off x="795074" y="4539859"/>
            <a:ext cx="9433370" cy="1323439"/>
          </a:xfrm>
          <a:prstGeom prst="rect">
            <a:avLst/>
          </a:prstGeom>
          <a:noFill/>
        </p:spPr>
        <p:txBody>
          <a:bodyPr wrap="square" rtlCol="0">
            <a:spAutoFit/>
          </a:bodyPr>
          <a:lstStyle/>
          <a:p>
            <a:pPr algn="just"/>
            <a:r>
              <a:rPr lang="en-US" sz="1600" dirty="0" err="1"/>
              <a:t>Perlawanan</a:t>
            </a:r>
            <a:r>
              <a:rPr lang="en-US" sz="1600" dirty="0"/>
              <a:t> </a:t>
            </a:r>
            <a:r>
              <a:rPr lang="en-US" sz="1600" dirty="0" err="1"/>
              <a:t>rakyat</a:t>
            </a:r>
            <a:r>
              <a:rPr lang="en-US" sz="1600" dirty="0"/>
              <a:t> Maluku </a:t>
            </a:r>
            <a:r>
              <a:rPr lang="en-US" sz="1600" dirty="0" err="1"/>
              <a:t>terjadi</a:t>
            </a:r>
            <a:r>
              <a:rPr lang="en-US" sz="1600" dirty="0"/>
              <a:t> di </a:t>
            </a:r>
            <a:r>
              <a:rPr lang="en-US" sz="1600" dirty="0" err="1"/>
              <a:t>Pulau</a:t>
            </a:r>
            <a:r>
              <a:rPr lang="en-US" sz="1600" dirty="0"/>
              <a:t> </a:t>
            </a:r>
            <a:r>
              <a:rPr lang="en-US" sz="1600" dirty="0" err="1"/>
              <a:t>Saparua</a:t>
            </a:r>
            <a:r>
              <a:rPr lang="en-US" sz="1600" dirty="0"/>
              <a:t> </a:t>
            </a:r>
            <a:r>
              <a:rPr lang="en-US" sz="1600" dirty="0" err="1"/>
              <a:t>dibawah</a:t>
            </a:r>
            <a:r>
              <a:rPr lang="en-US" sz="1600" dirty="0"/>
              <a:t> </a:t>
            </a:r>
            <a:r>
              <a:rPr lang="en-US" sz="1600" dirty="0" err="1"/>
              <a:t>pimpinan</a:t>
            </a:r>
            <a:r>
              <a:rPr lang="en-US" sz="1600" dirty="0"/>
              <a:t> Thomas </a:t>
            </a:r>
            <a:r>
              <a:rPr lang="en-US" sz="1600" dirty="0" err="1"/>
              <a:t>Matulessy</a:t>
            </a:r>
            <a:r>
              <a:rPr lang="en-US" sz="1600" dirty="0"/>
              <a:t> (</a:t>
            </a:r>
            <a:r>
              <a:rPr lang="en-US" sz="1600" dirty="0" err="1"/>
              <a:t>Pattimura</a:t>
            </a:r>
            <a:r>
              <a:rPr lang="en-US" sz="1600" dirty="0"/>
              <a:t>) </a:t>
            </a:r>
            <a:r>
              <a:rPr lang="en-US" sz="1600" dirty="0" err="1"/>
              <a:t>dengan</a:t>
            </a:r>
            <a:r>
              <a:rPr lang="en-US" sz="1600" dirty="0"/>
              <a:t> </a:t>
            </a:r>
            <a:r>
              <a:rPr lang="en-US" sz="1600" dirty="0" err="1"/>
              <a:t>menghancurkan</a:t>
            </a:r>
            <a:r>
              <a:rPr lang="en-US" sz="1600" dirty="0"/>
              <a:t> </a:t>
            </a:r>
            <a:r>
              <a:rPr lang="en-US" sz="1600" dirty="0" err="1"/>
              <a:t>Benteng</a:t>
            </a:r>
            <a:r>
              <a:rPr lang="en-US" sz="1600" dirty="0"/>
              <a:t> </a:t>
            </a:r>
            <a:r>
              <a:rPr lang="en-US" sz="1600" dirty="0" err="1"/>
              <a:t>Duurstede</a:t>
            </a:r>
            <a:r>
              <a:rPr lang="en-US" sz="1600" dirty="0"/>
              <a:t>. </a:t>
            </a:r>
            <a:r>
              <a:rPr lang="en-US" sz="1600" dirty="0" err="1"/>
              <a:t>Perlawanan</a:t>
            </a:r>
            <a:r>
              <a:rPr lang="en-US" sz="1600" dirty="0"/>
              <a:t> </a:t>
            </a:r>
            <a:r>
              <a:rPr lang="en-US" sz="1600" dirty="0" err="1"/>
              <a:t>rakyat</a:t>
            </a:r>
            <a:r>
              <a:rPr lang="en-US" sz="1600" dirty="0"/>
              <a:t> </a:t>
            </a:r>
            <a:r>
              <a:rPr lang="en-US" sz="1600" dirty="0" err="1"/>
              <a:t>Saparua</a:t>
            </a:r>
            <a:r>
              <a:rPr lang="en-US" sz="1600" dirty="0"/>
              <a:t> </a:t>
            </a:r>
            <a:r>
              <a:rPr lang="en-US" sz="1600" dirty="0" err="1"/>
              <a:t>menjalar</a:t>
            </a:r>
            <a:r>
              <a:rPr lang="en-US" sz="1600" dirty="0"/>
              <a:t> </a:t>
            </a:r>
            <a:r>
              <a:rPr lang="en-US" sz="1600" dirty="0" err="1"/>
              <a:t>ke</a:t>
            </a:r>
            <a:r>
              <a:rPr lang="en-US" sz="1600" dirty="0"/>
              <a:t> Ambon, Seram, dan </a:t>
            </a:r>
            <a:r>
              <a:rPr lang="en-US" sz="1600" dirty="0" err="1"/>
              <a:t>pulau-pulau</a:t>
            </a:r>
            <a:r>
              <a:rPr lang="en-US" sz="1600" dirty="0"/>
              <a:t> </a:t>
            </a:r>
            <a:r>
              <a:rPr lang="en-US" sz="1600" dirty="0" err="1"/>
              <a:t>lainnya</a:t>
            </a:r>
            <a:r>
              <a:rPr lang="en-US" sz="1600" dirty="0"/>
              <a:t>. </a:t>
            </a:r>
            <a:r>
              <a:rPr lang="en-US" sz="1600" dirty="0" err="1"/>
              <a:t>Perlawanan</a:t>
            </a:r>
            <a:r>
              <a:rPr lang="en-US" sz="1600" dirty="0"/>
              <a:t> </a:t>
            </a:r>
            <a:r>
              <a:rPr lang="en-US" sz="1600" dirty="0" err="1"/>
              <a:t>selanjutnya</a:t>
            </a:r>
            <a:r>
              <a:rPr lang="en-US" sz="1600" dirty="0"/>
              <a:t> </a:t>
            </a:r>
            <a:r>
              <a:rPr lang="en-US" sz="1600" dirty="0" err="1"/>
              <a:t>digantikan</a:t>
            </a:r>
            <a:r>
              <a:rPr lang="en-US" sz="1600" dirty="0"/>
              <a:t> oleh Martha Christina </a:t>
            </a:r>
            <a:r>
              <a:rPr lang="en-US" sz="1600" dirty="0" err="1"/>
              <a:t>Tiahahu</a:t>
            </a:r>
            <a:r>
              <a:rPr lang="en-US" sz="1600" dirty="0"/>
              <a:t>. </a:t>
            </a:r>
            <a:r>
              <a:rPr lang="en-US" sz="1600" dirty="0" err="1"/>
              <a:t>Akibat</a:t>
            </a:r>
            <a:r>
              <a:rPr lang="en-US" sz="1600" dirty="0"/>
              <a:t> </a:t>
            </a:r>
            <a:r>
              <a:rPr lang="en-US" sz="1600" dirty="0" err="1"/>
              <a:t>pemberontakan</a:t>
            </a:r>
            <a:r>
              <a:rPr lang="en-US" sz="1600" dirty="0"/>
              <a:t> </a:t>
            </a:r>
            <a:r>
              <a:rPr lang="en-US" sz="1600" dirty="0" err="1"/>
              <a:t>ini</a:t>
            </a:r>
            <a:r>
              <a:rPr lang="en-US" sz="1600" dirty="0"/>
              <a:t>, </a:t>
            </a:r>
            <a:r>
              <a:rPr lang="en-US" sz="1600" dirty="0" err="1"/>
              <a:t>pemerintah</a:t>
            </a:r>
            <a:r>
              <a:rPr lang="en-US" sz="1600" dirty="0"/>
              <a:t> Belanda </a:t>
            </a:r>
            <a:r>
              <a:rPr lang="en-US" sz="1600" dirty="0" err="1"/>
              <a:t>menerapkan</a:t>
            </a:r>
            <a:r>
              <a:rPr lang="en-US" sz="1600" dirty="0"/>
              <a:t> </a:t>
            </a:r>
            <a:r>
              <a:rPr lang="en-US" sz="1600" dirty="0" err="1"/>
              <a:t>kebijakan</a:t>
            </a:r>
            <a:r>
              <a:rPr lang="en-US" sz="1600" dirty="0"/>
              <a:t> </a:t>
            </a:r>
            <a:r>
              <a:rPr lang="en-US" sz="1600" dirty="0" err="1"/>
              <a:t>ketat</a:t>
            </a:r>
            <a:r>
              <a:rPr lang="en-US" sz="1600" dirty="0"/>
              <a:t> dan </a:t>
            </a:r>
            <a:r>
              <a:rPr lang="en-US" sz="1600" dirty="0" err="1"/>
              <a:t>pemberlakuan</a:t>
            </a:r>
            <a:r>
              <a:rPr lang="en-US" sz="1600" dirty="0"/>
              <a:t> </a:t>
            </a:r>
            <a:r>
              <a:rPr lang="en-US" sz="1600" dirty="0" err="1"/>
              <a:t>kembali</a:t>
            </a:r>
            <a:r>
              <a:rPr lang="en-US" sz="1600" dirty="0"/>
              <a:t> </a:t>
            </a:r>
            <a:r>
              <a:rPr lang="en-US" sz="1600" dirty="0" err="1"/>
              <a:t>monopoli</a:t>
            </a:r>
            <a:r>
              <a:rPr lang="en-US" sz="1600" dirty="0"/>
              <a:t> </a:t>
            </a:r>
            <a:r>
              <a:rPr lang="en-US" sz="1600" dirty="0" err="1"/>
              <a:t>rempah-rempah</a:t>
            </a:r>
            <a:r>
              <a:rPr lang="en-US" sz="1600" dirty="0"/>
              <a:t> oleh </a:t>
            </a:r>
            <a:r>
              <a:rPr lang="en-US" sz="1600" dirty="0" err="1"/>
              <a:t>pemerintah</a:t>
            </a:r>
            <a:r>
              <a:rPr lang="en-US" sz="1600" dirty="0"/>
              <a:t> </a:t>
            </a:r>
            <a:r>
              <a:rPr lang="en-US" sz="1600" dirty="0" err="1"/>
              <a:t>Hindia</a:t>
            </a:r>
            <a:r>
              <a:rPr lang="en-US" sz="1600" dirty="0"/>
              <a:t> Belanda.</a:t>
            </a:r>
            <a:endParaRPr sz="1600" dirty="0"/>
          </a:p>
        </p:txBody>
      </p:sp>
    </p:spTree>
    <p:extLst>
      <p:ext uri="{BB962C8B-B14F-4D97-AF65-F5344CB8AC3E}">
        <p14:creationId xmlns:p14="http://schemas.microsoft.com/office/powerpoint/2010/main" val="41645274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45000"/>
            <a:lum/>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t="-39000" b="-39000"/>
          </a:stretch>
        </a:blipFill>
        <a:effectLst/>
      </p:bgPr>
    </p:bg>
    <p:spTree>
      <p:nvGrpSpPr>
        <p:cNvPr id="1" name="Shape 93"/>
        <p:cNvGrpSpPr/>
        <p:nvPr/>
      </p:nvGrpSpPr>
      <p:grpSpPr>
        <a:xfrm>
          <a:off x="0" y="0"/>
          <a:ext cx="0" cy="0"/>
          <a:chOff x="0" y="0"/>
          <a:chExt cx="0" cy="0"/>
        </a:xfrm>
      </p:grpSpPr>
      <p:sp>
        <p:nvSpPr>
          <p:cNvPr id="15" name="Rounded Rectangle 14">
            <a:extLst>
              <a:ext uri="{FF2B5EF4-FFF2-40B4-BE49-F238E27FC236}">
                <a16:creationId xmlns:a16="http://schemas.microsoft.com/office/drawing/2014/main" id="{5F67223A-0266-7B6D-2A04-14C1755AC51A}"/>
              </a:ext>
            </a:extLst>
          </p:cNvPr>
          <p:cNvSpPr/>
          <p:nvPr/>
        </p:nvSpPr>
        <p:spPr>
          <a:xfrm>
            <a:off x="2430684" y="1249778"/>
            <a:ext cx="8935655" cy="3895792"/>
          </a:xfrm>
          <a:prstGeom prst="roundRect">
            <a:avLst>
              <a:gd name="adj" fmla="val 20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a:p>
        </p:txBody>
      </p:sp>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5">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pPr>
                  <a:spcAft>
                    <a:spcPts val="600"/>
                  </a:spcAft>
                </a:pPr>
                <a:r>
                  <a:rPr lang="en-US" sz="2267" b="1">
                    <a:solidFill>
                      <a:srgbClr val="002060"/>
                    </a:solidFill>
                    <a:latin typeface="Arial"/>
                    <a:ea typeface="Arial"/>
                    <a:cs typeface="Arial"/>
                    <a:sym typeface="Arial"/>
                  </a:rPr>
                  <a:t>ILMU PENGETAHUAN SOSIAL</a:t>
                </a:r>
                <a:endParaRPr sz="2267">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4" name="TextBox 3">
            <a:extLst>
              <a:ext uri="{FF2B5EF4-FFF2-40B4-BE49-F238E27FC236}">
                <a16:creationId xmlns:a16="http://schemas.microsoft.com/office/drawing/2014/main" id="{E99B84A3-25EE-1FF1-7614-53DEB20C6610}"/>
              </a:ext>
            </a:extLst>
          </p:cNvPr>
          <p:cNvSpPr txBox="1"/>
          <p:nvPr/>
        </p:nvSpPr>
        <p:spPr>
          <a:xfrm>
            <a:off x="193316" y="250773"/>
            <a:ext cx="7873887" cy="646331"/>
          </a:xfrm>
          <a:prstGeom prst="rect">
            <a:avLst/>
          </a:prstGeom>
          <a:noFill/>
        </p:spPr>
        <p:txBody>
          <a:bodyPr wrap="none" rtlCol="0">
            <a:spAutoFit/>
          </a:bodyPr>
          <a:lstStyle/>
          <a:p>
            <a:r>
              <a:rPr lang="en-US" b="1"/>
              <a:t>3. Kehidupan Masyarakat Indonesia pada Masa Pendudukan Jepang di Indonesia</a:t>
            </a:r>
          </a:p>
          <a:p>
            <a:r>
              <a:rPr lang="en-US" b="1"/>
              <a:t>a. Kedatangan Bangsa Jepang ke Indonesia</a:t>
            </a:r>
          </a:p>
        </p:txBody>
      </p:sp>
      <p:sp>
        <p:nvSpPr>
          <p:cNvPr id="11" name="TextBox 10">
            <a:extLst>
              <a:ext uri="{FF2B5EF4-FFF2-40B4-BE49-F238E27FC236}">
                <a16:creationId xmlns:a16="http://schemas.microsoft.com/office/drawing/2014/main" id="{03A2FC3D-5A4D-6E64-10BE-770043CD6FD3}"/>
              </a:ext>
            </a:extLst>
          </p:cNvPr>
          <p:cNvSpPr txBox="1"/>
          <p:nvPr/>
        </p:nvSpPr>
        <p:spPr>
          <a:xfrm>
            <a:off x="4722469" y="1487702"/>
            <a:ext cx="6273479" cy="1323439"/>
          </a:xfrm>
          <a:prstGeom prst="rect">
            <a:avLst/>
          </a:prstGeom>
          <a:noFill/>
        </p:spPr>
        <p:txBody>
          <a:bodyPr wrap="square" rtlCol="0">
            <a:spAutoFit/>
          </a:bodyPr>
          <a:lstStyle/>
          <a:p>
            <a:r>
              <a:rPr lang="en-US" sz="1600" dirty="0" err="1">
                <a:solidFill>
                  <a:schemeClr val="bg1"/>
                </a:solidFill>
              </a:rPr>
              <a:t>Perkembangan</a:t>
            </a:r>
            <a:r>
              <a:rPr lang="en-US" sz="1600" dirty="0">
                <a:solidFill>
                  <a:schemeClr val="bg1"/>
                </a:solidFill>
              </a:rPr>
              <a:t> </a:t>
            </a:r>
            <a:r>
              <a:rPr lang="en-US" sz="1600" dirty="0" err="1">
                <a:solidFill>
                  <a:schemeClr val="bg1"/>
                </a:solidFill>
              </a:rPr>
              <a:t>modernisasi</a:t>
            </a:r>
            <a:r>
              <a:rPr lang="en-US" sz="1600" dirty="0">
                <a:solidFill>
                  <a:schemeClr val="bg1"/>
                </a:solidFill>
              </a:rPr>
              <a:t> dan </a:t>
            </a:r>
            <a:r>
              <a:rPr lang="en-US" sz="1600" dirty="0" err="1">
                <a:solidFill>
                  <a:schemeClr val="bg1"/>
                </a:solidFill>
              </a:rPr>
              <a:t>industri</a:t>
            </a:r>
            <a:r>
              <a:rPr lang="en-US" sz="1600" dirty="0">
                <a:solidFill>
                  <a:schemeClr val="bg1"/>
                </a:solidFill>
              </a:rPr>
              <a:t> </a:t>
            </a:r>
            <a:r>
              <a:rPr lang="en-US" sz="1600" dirty="0" err="1">
                <a:solidFill>
                  <a:schemeClr val="bg1"/>
                </a:solidFill>
              </a:rPr>
              <a:t>membuat</a:t>
            </a:r>
            <a:r>
              <a:rPr lang="en-US" sz="1600" dirty="0">
                <a:solidFill>
                  <a:schemeClr val="bg1"/>
                </a:solidFill>
              </a:rPr>
              <a:t> </a:t>
            </a:r>
            <a:r>
              <a:rPr lang="en-US" sz="1600" dirty="0" err="1">
                <a:solidFill>
                  <a:schemeClr val="bg1"/>
                </a:solidFill>
              </a:rPr>
              <a:t>Jepang</a:t>
            </a:r>
            <a:r>
              <a:rPr lang="en-US" sz="1600" dirty="0">
                <a:solidFill>
                  <a:schemeClr val="bg1"/>
                </a:solidFill>
              </a:rPr>
              <a:t> </a:t>
            </a:r>
            <a:r>
              <a:rPr lang="en-US" sz="1600" dirty="0" err="1">
                <a:solidFill>
                  <a:schemeClr val="bg1"/>
                </a:solidFill>
              </a:rPr>
              <a:t>membutuhkan</a:t>
            </a:r>
            <a:r>
              <a:rPr lang="en-US" sz="1600" dirty="0">
                <a:solidFill>
                  <a:schemeClr val="bg1"/>
                </a:solidFill>
              </a:rPr>
              <a:t> </a:t>
            </a:r>
            <a:r>
              <a:rPr lang="en-US" sz="1600" dirty="0" err="1">
                <a:solidFill>
                  <a:schemeClr val="bg1"/>
                </a:solidFill>
              </a:rPr>
              <a:t>daerah</a:t>
            </a:r>
            <a:r>
              <a:rPr lang="en-US" sz="1600" dirty="0">
                <a:solidFill>
                  <a:schemeClr val="bg1"/>
                </a:solidFill>
              </a:rPr>
              <a:t> </a:t>
            </a:r>
            <a:r>
              <a:rPr lang="en-US" sz="1600" dirty="0" err="1">
                <a:solidFill>
                  <a:schemeClr val="bg1"/>
                </a:solidFill>
              </a:rPr>
              <a:t>atau</a:t>
            </a:r>
            <a:r>
              <a:rPr lang="en-US" sz="1600" dirty="0">
                <a:solidFill>
                  <a:schemeClr val="bg1"/>
                </a:solidFill>
              </a:rPr>
              <a:t> negara lain </a:t>
            </a:r>
            <a:r>
              <a:rPr lang="en-US" sz="1600" dirty="0" err="1">
                <a:solidFill>
                  <a:schemeClr val="bg1"/>
                </a:solidFill>
              </a:rPr>
              <a:t>sebagai</a:t>
            </a:r>
            <a:r>
              <a:rPr lang="en-US" sz="1600" dirty="0">
                <a:solidFill>
                  <a:schemeClr val="bg1"/>
                </a:solidFill>
              </a:rPr>
              <a:t> </a:t>
            </a:r>
            <a:r>
              <a:rPr lang="en-US" sz="1600" dirty="0" err="1">
                <a:solidFill>
                  <a:schemeClr val="bg1"/>
                </a:solidFill>
              </a:rPr>
              <a:t>pemasok</a:t>
            </a:r>
            <a:r>
              <a:rPr lang="en-US" sz="1600" dirty="0">
                <a:solidFill>
                  <a:schemeClr val="bg1"/>
                </a:solidFill>
              </a:rPr>
              <a:t> </a:t>
            </a:r>
            <a:r>
              <a:rPr lang="en-US" sz="1600" dirty="0" err="1">
                <a:solidFill>
                  <a:schemeClr val="bg1"/>
                </a:solidFill>
              </a:rPr>
              <a:t>bahan</a:t>
            </a:r>
            <a:r>
              <a:rPr lang="en-US" sz="1600" dirty="0">
                <a:solidFill>
                  <a:schemeClr val="bg1"/>
                </a:solidFill>
              </a:rPr>
              <a:t> </a:t>
            </a:r>
            <a:r>
              <a:rPr lang="en-US" sz="1600" dirty="0" err="1">
                <a:solidFill>
                  <a:schemeClr val="bg1"/>
                </a:solidFill>
              </a:rPr>
              <a:t>baku</a:t>
            </a:r>
            <a:r>
              <a:rPr lang="en-US" sz="1600" dirty="0">
                <a:solidFill>
                  <a:schemeClr val="bg1"/>
                </a:solidFill>
              </a:rPr>
              <a:t> </a:t>
            </a:r>
            <a:r>
              <a:rPr lang="en-US" sz="1600" dirty="0" err="1">
                <a:solidFill>
                  <a:schemeClr val="bg1"/>
                </a:solidFill>
              </a:rPr>
              <a:t>industri</a:t>
            </a:r>
            <a:r>
              <a:rPr lang="en-US" sz="1600" dirty="0">
                <a:solidFill>
                  <a:schemeClr val="bg1"/>
                </a:solidFill>
              </a:rPr>
              <a:t> dan pasar </a:t>
            </a:r>
            <a:r>
              <a:rPr lang="en-US" sz="1600" dirty="0" err="1">
                <a:solidFill>
                  <a:schemeClr val="bg1"/>
                </a:solidFill>
              </a:rPr>
              <a:t>bagi</a:t>
            </a:r>
            <a:r>
              <a:rPr lang="en-US" sz="1600" dirty="0">
                <a:solidFill>
                  <a:schemeClr val="bg1"/>
                </a:solidFill>
              </a:rPr>
              <a:t> </a:t>
            </a:r>
            <a:r>
              <a:rPr lang="en-US" sz="1600" dirty="0" err="1">
                <a:solidFill>
                  <a:schemeClr val="bg1"/>
                </a:solidFill>
              </a:rPr>
              <a:t>produk</a:t>
            </a:r>
            <a:r>
              <a:rPr lang="en-US" sz="1600" dirty="0">
                <a:solidFill>
                  <a:schemeClr val="bg1"/>
                </a:solidFill>
              </a:rPr>
              <a:t> </a:t>
            </a:r>
            <a:r>
              <a:rPr lang="en-US" sz="1600" dirty="0" err="1">
                <a:solidFill>
                  <a:schemeClr val="bg1"/>
                </a:solidFill>
              </a:rPr>
              <a:t>hasil</a:t>
            </a:r>
            <a:r>
              <a:rPr lang="en-US" sz="1600" dirty="0">
                <a:solidFill>
                  <a:schemeClr val="bg1"/>
                </a:solidFill>
              </a:rPr>
              <a:t> </a:t>
            </a:r>
            <a:r>
              <a:rPr lang="en-US" sz="1600" dirty="0" err="1">
                <a:solidFill>
                  <a:schemeClr val="bg1"/>
                </a:solidFill>
              </a:rPr>
              <a:t>industri</a:t>
            </a:r>
            <a:r>
              <a:rPr lang="en-US" sz="1600" dirty="0">
                <a:solidFill>
                  <a:schemeClr val="bg1"/>
                </a:solidFill>
              </a:rPr>
              <a:t>. </a:t>
            </a:r>
            <a:r>
              <a:rPr lang="en-US" sz="1600" dirty="0" err="1">
                <a:solidFill>
                  <a:schemeClr val="bg1"/>
                </a:solidFill>
              </a:rPr>
              <a:t>Jepang</a:t>
            </a:r>
            <a:r>
              <a:rPr lang="en-US" sz="1600" dirty="0">
                <a:solidFill>
                  <a:schemeClr val="bg1"/>
                </a:solidFill>
              </a:rPr>
              <a:t> </a:t>
            </a:r>
            <a:r>
              <a:rPr lang="en-US" sz="1600" dirty="0" err="1">
                <a:solidFill>
                  <a:schemeClr val="bg1"/>
                </a:solidFill>
              </a:rPr>
              <a:t>memulai</a:t>
            </a:r>
            <a:r>
              <a:rPr lang="en-US" sz="1600" dirty="0">
                <a:solidFill>
                  <a:schemeClr val="bg1"/>
                </a:solidFill>
              </a:rPr>
              <a:t> </a:t>
            </a:r>
            <a:r>
              <a:rPr lang="en-US" sz="1600" dirty="0" err="1">
                <a:solidFill>
                  <a:schemeClr val="bg1"/>
                </a:solidFill>
              </a:rPr>
              <a:t>imperialisme</a:t>
            </a:r>
            <a:r>
              <a:rPr lang="en-US" sz="1600" dirty="0">
                <a:solidFill>
                  <a:schemeClr val="bg1"/>
                </a:solidFill>
              </a:rPr>
              <a:t> di Asia </a:t>
            </a:r>
            <a:r>
              <a:rPr lang="en-US" sz="1600" dirty="0" err="1">
                <a:solidFill>
                  <a:schemeClr val="bg1"/>
                </a:solidFill>
              </a:rPr>
              <a:t>dengan</a:t>
            </a:r>
            <a:r>
              <a:rPr lang="en-US" sz="1600" dirty="0">
                <a:solidFill>
                  <a:schemeClr val="bg1"/>
                </a:solidFill>
              </a:rPr>
              <a:t> </a:t>
            </a:r>
            <a:r>
              <a:rPr lang="en-US" sz="1600" dirty="0" err="1">
                <a:solidFill>
                  <a:schemeClr val="bg1"/>
                </a:solidFill>
              </a:rPr>
              <a:t>menginvasi</a:t>
            </a:r>
            <a:r>
              <a:rPr lang="en-US" sz="1600" dirty="0">
                <a:solidFill>
                  <a:schemeClr val="bg1"/>
                </a:solidFill>
              </a:rPr>
              <a:t> </a:t>
            </a:r>
            <a:r>
              <a:rPr lang="en-US" sz="1600" dirty="0" err="1">
                <a:solidFill>
                  <a:schemeClr val="bg1"/>
                </a:solidFill>
              </a:rPr>
              <a:t>beberapa</a:t>
            </a:r>
            <a:r>
              <a:rPr lang="en-US" sz="1600" dirty="0">
                <a:solidFill>
                  <a:schemeClr val="bg1"/>
                </a:solidFill>
              </a:rPr>
              <a:t> wilayah dan </a:t>
            </a:r>
            <a:r>
              <a:rPr lang="en-US" sz="1600" dirty="0" err="1">
                <a:solidFill>
                  <a:schemeClr val="bg1"/>
                </a:solidFill>
              </a:rPr>
              <a:t>mengarah</a:t>
            </a:r>
            <a:r>
              <a:rPr lang="en-US" sz="1600" dirty="0">
                <a:solidFill>
                  <a:schemeClr val="bg1"/>
                </a:solidFill>
              </a:rPr>
              <a:t> </a:t>
            </a:r>
            <a:r>
              <a:rPr lang="en-US" sz="1600" dirty="0" err="1">
                <a:solidFill>
                  <a:schemeClr val="bg1"/>
                </a:solidFill>
              </a:rPr>
              <a:t>ke</a:t>
            </a:r>
            <a:r>
              <a:rPr lang="en-US" sz="1600" dirty="0">
                <a:solidFill>
                  <a:schemeClr val="bg1"/>
                </a:solidFill>
              </a:rPr>
              <a:t> </a:t>
            </a:r>
            <a:r>
              <a:rPr lang="en-US" sz="1600" dirty="0" err="1">
                <a:solidFill>
                  <a:schemeClr val="bg1"/>
                </a:solidFill>
              </a:rPr>
              <a:t>daerah-daerah</a:t>
            </a:r>
            <a:r>
              <a:rPr lang="en-US" sz="1600" dirty="0">
                <a:solidFill>
                  <a:schemeClr val="bg1"/>
                </a:solidFill>
              </a:rPr>
              <a:t> di Asia Tenggara dan </a:t>
            </a:r>
            <a:r>
              <a:rPr lang="en-US" sz="1600" dirty="0" err="1">
                <a:solidFill>
                  <a:schemeClr val="bg1"/>
                </a:solidFill>
              </a:rPr>
              <a:t>Pasifik</a:t>
            </a:r>
            <a:r>
              <a:rPr lang="en-US" sz="1600" dirty="0">
                <a:solidFill>
                  <a:schemeClr val="bg1"/>
                </a:solidFill>
              </a:rPr>
              <a:t> yang kaya </a:t>
            </a:r>
            <a:r>
              <a:rPr lang="en-US" sz="1600" dirty="0" err="1">
                <a:solidFill>
                  <a:schemeClr val="bg1"/>
                </a:solidFill>
              </a:rPr>
              <a:t>sumber</a:t>
            </a:r>
            <a:r>
              <a:rPr lang="en-US" sz="1600" dirty="0">
                <a:solidFill>
                  <a:schemeClr val="bg1"/>
                </a:solidFill>
              </a:rPr>
              <a:t> </a:t>
            </a:r>
            <a:r>
              <a:rPr lang="en-US" sz="1600" dirty="0" err="1">
                <a:solidFill>
                  <a:schemeClr val="bg1"/>
                </a:solidFill>
              </a:rPr>
              <a:t>daya</a:t>
            </a:r>
            <a:r>
              <a:rPr lang="en-US" sz="1600" dirty="0">
                <a:solidFill>
                  <a:schemeClr val="bg1"/>
                </a:solidFill>
              </a:rPr>
              <a:t> </a:t>
            </a:r>
            <a:r>
              <a:rPr lang="en-US" sz="1600" dirty="0" err="1">
                <a:solidFill>
                  <a:schemeClr val="bg1"/>
                </a:solidFill>
              </a:rPr>
              <a:t>alam</a:t>
            </a:r>
            <a:r>
              <a:rPr lang="en-US" sz="1600" dirty="0">
                <a:solidFill>
                  <a:schemeClr val="bg1"/>
                </a:solidFill>
              </a:rPr>
              <a:t>, </a:t>
            </a:r>
            <a:r>
              <a:rPr lang="en-US" sz="1600" dirty="0" err="1">
                <a:solidFill>
                  <a:schemeClr val="bg1"/>
                </a:solidFill>
              </a:rPr>
              <a:t>terutama</a:t>
            </a:r>
            <a:r>
              <a:rPr lang="en-US" sz="1600" dirty="0">
                <a:solidFill>
                  <a:schemeClr val="bg1"/>
                </a:solidFill>
              </a:rPr>
              <a:t> Indonesia. </a:t>
            </a:r>
          </a:p>
        </p:txBody>
      </p:sp>
      <p:sp>
        <p:nvSpPr>
          <p:cNvPr id="12" name="TextBox 11">
            <a:extLst>
              <a:ext uri="{FF2B5EF4-FFF2-40B4-BE49-F238E27FC236}">
                <a16:creationId xmlns:a16="http://schemas.microsoft.com/office/drawing/2014/main" id="{C6143C9C-C35D-3022-AB2A-9FE5A0119CED}"/>
              </a:ext>
            </a:extLst>
          </p:cNvPr>
          <p:cNvSpPr txBox="1"/>
          <p:nvPr/>
        </p:nvSpPr>
        <p:spPr>
          <a:xfrm>
            <a:off x="4722469" y="3049065"/>
            <a:ext cx="6273479" cy="1815882"/>
          </a:xfrm>
          <a:prstGeom prst="rect">
            <a:avLst/>
          </a:prstGeom>
          <a:noFill/>
        </p:spPr>
        <p:txBody>
          <a:bodyPr wrap="square" rtlCol="0">
            <a:spAutoFit/>
          </a:bodyPr>
          <a:lstStyle/>
          <a:p>
            <a:r>
              <a:rPr lang="en-US" sz="1600" dirty="0" err="1">
                <a:solidFill>
                  <a:schemeClr val="bg1"/>
                </a:solidFill>
              </a:rPr>
              <a:t>Jepang</a:t>
            </a:r>
            <a:r>
              <a:rPr lang="en-US" sz="1600" dirty="0">
                <a:solidFill>
                  <a:schemeClr val="bg1"/>
                </a:solidFill>
              </a:rPr>
              <a:t> </a:t>
            </a:r>
            <a:r>
              <a:rPr lang="en-US" sz="1600" dirty="0" err="1">
                <a:solidFill>
                  <a:schemeClr val="bg1"/>
                </a:solidFill>
              </a:rPr>
              <a:t>mendarat</a:t>
            </a:r>
            <a:r>
              <a:rPr lang="en-US" sz="1600" dirty="0">
                <a:solidFill>
                  <a:schemeClr val="bg1"/>
                </a:solidFill>
              </a:rPr>
              <a:t> di Indonesia </a:t>
            </a:r>
            <a:r>
              <a:rPr lang="en-US" sz="1600" dirty="0" err="1">
                <a:solidFill>
                  <a:schemeClr val="bg1"/>
                </a:solidFill>
              </a:rPr>
              <a:t>melalui</a:t>
            </a:r>
            <a:r>
              <a:rPr lang="en-US" sz="1600" dirty="0">
                <a:solidFill>
                  <a:schemeClr val="bg1"/>
                </a:solidFill>
              </a:rPr>
              <a:t> Maluku pada </a:t>
            </a:r>
            <a:r>
              <a:rPr lang="en-US" sz="1600" dirty="0" err="1">
                <a:solidFill>
                  <a:schemeClr val="bg1"/>
                </a:solidFill>
              </a:rPr>
              <a:t>Januari</a:t>
            </a:r>
            <a:r>
              <a:rPr lang="en-US" sz="1600" dirty="0">
                <a:solidFill>
                  <a:schemeClr val="bg1"/>
                </a:solidFill>
              </a:rPr>
              <a:t> 1941. </a:t>
            </a:r>
            <a:r>
              <a:rPr lang="en-US" sz="1600" dirty="0" err="1">
                <a:solidFill>
                  <a:schemeClr val="bg1"/>
                </a:solidFill>
              </a:rPr>
              <a:t>Selanjutnya</a:t>
            </a:r>
            <a:r>
              <a:rPr lang="en-US" sz="1600" dirty="0">
                <a:solidFill>
                  <a:schemeClr val="bg1"/>
                </a:solidFill>
              </a:rPr>
              <a:t>, </a:t>
            </a:r>
            <a:r>
              <a:rPr lang="en-US" sz="1600" dirty="0" err="1">
                <a:solidFill>
                  <a:schemeClr val="bg1"/>
                </a:solidFill>
              </a:rPr>
              <a:t>mereka</a:t>
            </a:r>
            <a:r>
              <a:rPr lang="en-US" sz="1600" dirty="0">
                <a:solidFill>
                  <a:schemeClr val="bg1"/>
                </a:solidFill>
              </a:rPr>
              <a:t> </a:t>
            </a:r>
            <a:r>
              <a:rPr lang="en-US" sz="1600" dirty="0" err="1">
                <a:solidFill>
                  <a:schemeClr val="bg1"/>
                </a:solidFill>
              </a:rPr>
              <a:t>masuk</a:t>
            </a:r>
            <a:r>
              <a:rPr lang="en-US" sz="1600" dirty="0">
                <a:solidFill>
                  <a:schemeClr val="bg1"/>
                </a:solidFill>
              </a:rPr>
              <a:t> </a:t>
            </a:r>
            <a:r>
              <a:rPr lang="en-US" sz="1600" dirty="0" err="1">
                <a:solidFill>
                  <a:schemeClr val="bg1"/>
                </a:solidFill>
              </a:rPr>
              <a:t>ke</a:t>
            </a:r>
            <a:r>
              <a:rPr lang="en-US" sz="1600" dirty="0">
                <a:solidFill>
                  <a:schemeClr val="bg1"/>
                </a:solidFill>
              </a:rPr>
              <a:t> Tarakan dan </a:t>
            </a:r>
            <a:r>
              <a:rPr lang="en-US" sz="1600" dirty="0" err="1">
                <a:solidFill>
                  <a:schemeClr val="bg1"/>
                </a:solidFill>
              </a:rPr>
              <a:t>menguasai</a:t>
            </a:r>
            <a:r>
              <a:rPr lang="en-US" sz="1600" dirty="0">
                <a:solidFill>
                  <a:schemeClr val="bg1"/>
                </a:solidFill>
              </a:rPr>
              <a:t> Kalimantan, </a:t>
            </a:r>
            <a:r>
              <a:rPr lang="en-US" sz="1600" dirty="0" err="1">
                <a:solidFill>
                  <a:schemeClr val="bg1"/>
                </a:solidFill>
              </a:rPr>
              <a:t>lalu</a:t>
            </a:r>
            <a:r>
              <a:rPr lang="en-US" sz="1600" dirty="0">
                <a:solidFill>
                  <a:schemeClr val="bg1"/>
                </a:solidFill>
              </a:rPr>
              <a:t> </a:t>
            </a:r>
            <a:r>
              <a:rPr lang="id-ID" sz="1600" dirty="0">
                <a:solidFill>
                  <a:schemeClr val="bg1"/>
                </a:solidFill>
              </a:rPr>
              <a:t>menuju</a:t>
            </a:r>
            <a:r>
              <a:rPr lang="en-US" sz="1600" dirty="0">
                <a:solidFill>
                  <a:schemeClr val="bg1"/>
                </a:solidFill>
              </a:rPr>
              <a:t> </a:t>
            </a:r>
            <a:r>
              <a:rPr lang="en-US" sz="1600" dirty="0" err="1">
                <a:solidFill>
                  <a:schemeClr val="bg1"/>
                </a:solidFill>
              </a:rPr>
              <a:t>ke</a:t>
            </a:r>
            <a:r>
              <a:rPr lang="en-US" sz="1600" dirty="0">
                <a:solidFill>
                  <a:schemeClr val="bg1"/>
                </a:solidFill>
              </a:rPr>
              <a:t> </a:t>
            </a:r>
            <a:r>
              <a:rPr lang="en-US" sz="1600" dirty="0" err="1">
                <a:solidFill>
                  <a:schemeClr val="bg1"/>
                </a:solidFill>
              </a:rPr>
              <a:t>pusat-pusat</a:t>
            </a:r>
            <a:r>
              <a:rPr lang="en-US" sz="1600" dirty="0">
                <a:solidFill>
                  <a:schemeClr val="bg1"/>
                </a:solidFill>
              </a:rPr>
              <a:t> </a:t>
            </a:r>
            <a:r>
              <a:rPr lang="en-US" sz="1600" dirty="0" err="1">
                <a:solidFill>
                  <a:schemeClr val="bg1"/>
                </a:solidFill>
              </a:rPr>
              <a:t>kekuasaan</a:t>
            </a:r>
            <a:r>
              <a:rPr lang="en-US" sz="1600" dirty="0">
                <a:solidFill>
                  <a:schemeClr val="bg1"/>
                </a:solidFill>
              </a:rPr>
              <a:t> Belanda di Sumatra, Sulawesi, dan </a:t>
            </a:r>
            <a:r>
              <a:rPr lang="en-US" sz="1600" dirty="0" err="1">
                <a:solidFill>
                  <a:schemeClr val="bg1"/>
                </a:solidFill>
              </a:rPr>
              <a:t>Jawa</a:t>
            </a:r>
            <a:r>
              <a:rPr lang="en-US" sz="1600" dirty="0">
                <a:solidFill>
                  <a:schemeClr val="bg1"/>
                </a:solidFill>
              </a:rPr>
              <a:t>. </a:t>
            </a:r>
            <a:r>
              <a:rPr lang="en-US" sz="1600" dirty="0" err="1">
                <a:solidFill>
                  <a:schemeClr val="bg1"/>
                </a:solidFill>
              </a:rPr>
              <a:t>Pasukan</a:t>
            </a:r>
            <a:r>
              <a:rPr lang="en-US" sz="1600" dirty="0">
                <a:solidFill>
                  <a:schemeClr val="bg1"/>
                </a:solidFill>
              </a:rPr>
              <a:t> Belanda </a:t>
            </a:r>
            <a:r>
              <a:rPr lang="en-US" sz="1600" dirty="0" err="1">
                <a:solidFill>
                  <a:schemeClr val="bg1"/>
                </a:solidFill>
              </a:rPr>
              <a:t>tidak</a:t>
            </a:r>
            <a:r>
              <a:rPr lang="en-US" sz="1600" dirty="0">
                <a:solidFill>
                  <a:schemeClr val="bg1"/>
                </a:solidFill>
              </a:rPr>
              <a:t> </a:t>
            </a:r>
            <a:r>
              <a:rPr lang="en-US" sz="1600" dirty="0" err="1">
                <a:solidFill>
                  <a:schemeClr val="bg1"/>
                </a:solidFill>
              </a:rPr>
              <a:t>mampu</a:t>
            </a:r>
            <a:r>
              <a:rPr lang="en-US" sz="1600" dirty="0">
                <a:solidFill>
                  <a:schemeClr val="bg1"/>
                </a:solidFill>
              </a:rPr>
              <a:t> </a:t>
            </a:r>
            <a:r>
              <a:rPr lang="en-US" sz="1600" dirty="0" err="1">
                <a:solidFill>
                  <a:schemeClr val="bg1"/>
                </a:solidFill>
              </a:rPr>
              <a:t>menahan</a:t>
            </a:r>
            <a:r>
              <a:rPr lang="en-US" sz="1600" dirty="0">
                <a:solidFill>
                  <a:schemeClr val="bg1"/>
                </a:solidFill>
              </a:rPr>
              <a:t> </a:t>
            </a:r>
            <a:r>
              <a:rPr lang="en-US" sz="1600" dirty="0" err="1">
                <a:solidFill>
                  <a:schemeClr val="bg1"/>
                </a:solidFill>
              </a:rPr>
              <a:t>laju</a:t>
            </a:r>
            <a:r>
              <a:rPr lang="en-US" sz="1600" dirty="0">
                <a:solidFill>
                  <a:schemeClr val="bg1"/>
                </a:solidFill>
              </a:rPr>
              <a:t> </a:t>
            </a:r>
            <a:r>
              <a:rPr lang="en-US" sz="1600" dirty="0" err="1">
                <a:solidFill>
                  <a:schemeClr val="bg1"/>
                </a:solidFill>
              </a:rPr>
              <a:t>invasi</a:t>
            </a:r>
            <a:r>
              <a:rPr lang="en-US" sz="1600" dirty="0">
                <a:solidFill>
                  <a:schemeClr val="bg1"/>
                </a:solidFill>
              </a:rPr>
              <a:t> </a:t>
            </a:r>
            <a:r>
              <a:rPr lang="en-US" sz="1600" dirty="0" err="1">
                <a:solidFill>
                  <a:schemeClr val="bg1"/>
                </a:solidFill>
              </a:rPr>
              <a:t>pasukan</a:t>
            </a:r>
            <a:r>
              <a:rPr lang="en-US" sz="1600" dirty="0">
                <a:solidFill>
                  <a:schemeClr val="bg1"/>
                </a:solidFill>
              </a:rPr>
              <a:t> </a:t>
            </a:r>
            <a:r>
              <a:rPr lang="en-US" sz="1600" dirty="0" err="1">
                <a:solidFill>
                  <a:schemeClr val="bg1"/>
                </a:solidFill>
              </a:rPr>
              <a:t>Jepang</a:t>
            </a:r>
            <a:r>
              <a:rPr lang="en-US" sz="1600" dirty="0">
                <a:solidFill>
                  <a:schemeClr val="bg1"/>
                </a:solidFill>
              </a:rPr>
              <a:t> </a:t>
            </a:r>
            <a:r>
              <a:rPr lang="en-US" sz="1600" dirty="0" err="1">
                <a:solidFill>
                  <a:schemeClr val="bg1"/>
                </a:solidFill>
              </a:rPr>
              <a:t>sehingga</a:t>
            </a:r>
            <a:r>
              <a:rPr lang="en-US" sz="1600" dirty="0">
                <a:solidFill>
                  <a:schemeClr val="bg1"/>
                </a:solidFill>
              </a:rPr>
              <a:t> </a:t>
            </a:r>
            <a:r>
              <a:rPr lang="en-US" sz="1600" dirty="0" err="1">
                <a:solidFill>
                  <a:schemeClr val="bg1"/>
                </a:solidFill>
              </a:rPr>
              <a:t>menyerah</a:t>
            </a:r>
            <a:r>
              <a:rPr lang="en-US" sz="1600" dirty="0">
                <a:solidFill>
                  <a:schemeClr val="bg1"/>
                </a:solidFill>
              </a:rPr>
              <a:t> </a:t>
            </a:r>
            <a:r>
              <a:rPr lang="en-US" sz="1600" dirty="0" err="1">
                <a:solidFill>
                  <a:schemeClr val="bg1"/>
                </a:solidFill>
              </a:rPr>
              <a:t>tanpa</a:t>
            </a:r>
            <a:r>
              <a:rPr lang="en-US" sz="1600" dirty="0">
                <a:solidFill>
                  <a:schemeClr val="bg1"/>
                </a:solidFill>
              </a:rPr>
              <a:t> </a:t>
            </a:r>
            <a:r>
              <a:rPr lang="en-US" sz="1600" dirty="0" err="1">
                <a:solidFill>
                  <a:schemeClr val="bg1"/>
                </a:solidFill>
              </a:rPr>
              <a:t>syarat</a:t>
            </a:r>
            <a:r>
              <a:rPr lang="en-US" sz="1600" dirty="0">
                <a:solidFill>
                  <a:schemeClr val="bg1"/>
                </a:solidFill>
              </a:rPr>
              <a:t> </a:t>
            </a:r>
            <a:r>
              <a:rPr lang="en-US" sz="1600" dirty="0" err="1">
                <a:solidFill>
                  <a:schemeClr val="bg1"/>
                </a:solidFill>
              </a:rPr>
              <a:t>kepada</a:t>
            </a:r>
            <a:r>
              <a:rPr lang="en-US" sz="1600" dirty="0">
                <a:solidFill>
                  <a:schemeClr val="bg1"/>
                </a:solidFill>
              </a:rPr>
              <a:t> </a:t>
            </a:r>
            <a:r>
              <a:rPr lang="en-US" sz="1600" dirty="0" err="1">
                <a:solidFill>
                  <a:schemeClr val="bg1"/>
                </a:solidFill>
              </a:rPr>
              <a:t>pasukan</a:t>
            </a:r>
            <a:r>
              <a:rPr lang="en-US" sz="1600" dirty="0">
                <a:solidFill>
                  <a:schemeClr val="bg1"/>
                </a:solidFill>
              </a:rPr>
              <a:t> </a:t>
            </a:r>
            <a:r>
              <a:rPr lang="en-US" sz="1600" dirty="0" err="1">
                <a:solidFill>
                  <a:schemeClr val="bg1"/>
                </a:solidFill>
              </a:rPr>
              <a:t>Jepang</a:t>
            </a:r>
            <a:r>
              <a:rPr lang="en-US" sz="1600" dirty="0">
                <a:solidFill>
                  <a:schemeClr val="bg1"/>
                </a:solidFill>
              </a:rPr>
              <a:t>. </a:t>
            </a:r>
            <a:r>
              <a:rPr lang="en-US" sz="1600" dirty="0" err="1">
                <a:solidFill>
                  <a:schemeClr val="bg1"/>
                </a:solidFill>
              </a:rPr>
              <a:t>Awalnya</a:t>
            </a:r>
            <a:r>
              <a:rPr lang="en-US" sz="1600" dirty="0">
                <a:solidFill>
                  <a:schemeClr val="bg1"/>
                </a:solidFill>
              </a:rPr>
              <a:t>, </a:t>
            </a:r>
            <a:r>
              <a:rPr lang="en-US" sz="1600" dirty="0" err="1">
                <a:solidFill>
                  <a:schemeClr val="bg1"/>
                </a:solidFill>
              </a:rPr>
              <a:t>kedatangan</a:t>
            </a:r>
            <a:r>
              <a:rPr lang="en-US" sz="1600" dirty="0">
                <a:solidFill>
                  <a:schemeClr val="bg1"/>
                </a:solidFill>
              </a:rPr>
              <a:t> </a:t>
            </a:r>
            <a:r>
              <a:rPr lang="en-US" sz="1600" dirty="0" err="1">
                <a:solidFill>
                  <a:schemeClr val="bg1"/>
                </a:solidFill>
              </a:rPr>
              <a:t>Jepang</a:t>
            </a:r>
            <a:r>
              <a:rPr lang="en-US" sz="1600" dirty="0">
                <a:solidFill>
                  <a:schemeClr val="bg1"/>
                </a:solidFill>
              </a:rPr>
              <a:t> </a:t>
            </a:r>
            <a:r>
              <a:rPr lang="en-US" sz="1600" dirty="0" err="1">
                <a:solidFill>
                  <a:schemeClr val="bg1"/>
                </a:solidFill>
              </a:rPr>
              <a:t>disambut</a:t>
            </a:r>
            <a:r>
              <a:rPr lang="en-US" sz="1600" dirty="0">
                <a:solidFill>
                  <a:schemeClr val="bg1"/>
                </a:solidFill>
              </a:rPr>
              <a:t> </a:t>
            </a:r>
            <a:r>
              <a:rPr lang="en-US" sz="1600" dirty="0" err="1">
                <a:solidFill>
                  <a:schemeClr val="bg1"/>
                </a:solidFill>
              </a:rPr>
              <a:t>baik</a:t>
            </a:r>
            <a:r>
              <a:rPr lang="en-US" sz="1600" dirty="0">
                <a:solidFill>
                  <a:schemeClr val="bg1"/>
                </a:solidFill>
              </a:rPr>
              <a:t> oleh </a:t>
            </a:r>
            <a:r>
              <a:rPr lang="en-US" sz="1600" dirty="0" err="1">
                <a:solidFill>
                  <a:schemeClr val="bg1"/>
                </a:solidFill>
              </a:rPr>
              <a:t>bangsa</a:t>
            </a:r>
            <a:r>
              <a:rPr lang="en-US" sz="1600" dirty="0">
                <a:solidFill>
                  <a:schemeClr val="bg1"/>
                </a:solidFill>
              </a:rPr>
              <a:t> Indonesia </a:t>
            </a:r>
            <a:r>
              <a:rPr lang="en-US" sz="1600" dirty="0" err="1">
                <a:solidFill>
                  <a:schemeClr val="bg1"/>
                </a:solidFill>
              </a:rPr>
              <a:t>karena</a:t>
            </a:r>
            <a:r>
              <a:rPr lang="en-US" sz="1600" dirty="0">
                <a:solidFill>
                  <a:schemeClr val="bg1"/>
                </a:solidFill>
              </a:rPr>
              <a:t> </a:t>
            </a:r>
            <a:r>
              <a:rPr lang="en-US" sz="1600" dirty="0" err="1">
                <a:solidFill>
                  <a:schemeClr val="bg1"/>
                </a:solidFill>
              </a:rPr>
              <a:t>Jepang</a:t>
            </a:r>
            <a:r>
              <a:rPr lang="en-US" sz="1600" dirty="0">
                <a:solidFill>
                  <a:schemeClr val="bg1"/>
                </a:solidFill>
              </a:rPr>
              <a:t> </a:t>
            </a:r>
            <a:r>
              <a:rPr lang="en-US" sz="1600" dirty="0" err="1">
                <a:solidFill>
                  <a:schemeClr val="bg1"/>
                </a:solidFill>
              </a:rPr>
              <a:t>dapat</a:t>
            </a:r>
            <a:r>
              <a:rPr lang="en-US" sz="1600" dirty="0">
                <a:solidFill>
                  <a:schemeClr val="bg1"/>
                </a:solidFill>
              </a:rPr>
              <a:t> </a:t>
            </a:r>
            <a:r>
              <a:rPr lang="en-US" sz="1600" dirty="0" err="1">
                <a:solidFill>
                  <a:schemeClr val="bg1"/>
                </a:solidFill>
              </a:rPr>
              <a:t>menarik</a:t>
            </a:r>
            <a:r>
              <a:rPr lang="en-US" sz="1600" dirty="0">
                <a:solidFill>
                  <a:schemeClr val="bg1"/>
                </a:solidFill>
              </a:rPr>
              <a:t> </a:t>
            </a:r>
            <a:r>
              <a:rPr lang="en-US" sz="1600" dirty="0" err="1">
                <a:solidFill>
                  <a:schemeClr val="bg1"/>
                </a:solidFill>
              </a:rPr>
              <a:t>simpati</a:t>
            </a:r>
            <a:r>
              <a:rPr lang="en-US" sz="1600" dirty="0">
                <a:solidFill>
                  <a:schemeClr val="bg1"/>
                </a:solidFill>
              </a:rPr>
              <a:t> </a:t>
            </a:r>
            <a:r>
              <a:rPr lang="en-US" sz="1600" dirty="0" err="1">
                <a:solidFill>
                  <a:schemeClr val="bg1"/>
                </a:solidFill>
              </a:rPr>
              <a:t>rakyat</a:t>
            </a:r>
            <a:r>
              <a:rPr lang="en-US" sz="1600" dirty="0">
                <a:solidFill>
                  <a:schemeClr val="bg1"/>
                </a:solidFill>
              </a:rPr>
              <a:t> Indonesia.</a:t>
            </a:r>
          </a:p>
        </p:txBody>
      </p:sp>
      <p:pic>
        <p:nvPicPr>
          <p:cNvPr id="14" name="Picture 13" descr="A group of soldiers holding a flag&#10;&#10;Description automatically generated with medium confidence">
            <a:extLst>
              <a:ext uri="{FF2B5EF4-FFF2-40B4-BE49-F238E27FC236}">
                <a16:creationId xmlns:a16="http://schemas.microsoft.com/office/drawing/2014/main" id="{F991A702-7FD1-D817-6D2A-9CBB14B717C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34722" y="1249778"/>
            <a:ext cx="4030429" cy="3895792"/>
          </a:xfrm>
          <a:prstGeom prst="ellipse">
            <a:avLst/>
          </a:prstGeom>
        </p:spPr>
      </p:pic>
    </p:spTree>
    <p:extLst>
      <p:ext uri="{BB962C8B-B14F-4D97-AF65-F5344CB8AC3E}">
        <p14:creationId xmlns:p14="http://schemas.microsoft.com/office/powerpoint/2010/main" val="27300723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alphaModFix amt="33000"/>
          </a:blip>
          <a:tile tx="0" ty="0" sx="100000" sy="100000" flip="none" algn="tl"/>
        </a:blip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3B5E53AB-D5DE-BB22-CB24-D384A5B83F9B}"/>
              </a:ext>
            </a:extLst>
          </p:cNvPr>
          <p:cNvSpPr txBox="1"/>
          <p:nvPr/>
        </p:nvSpPr>
        <p:spPr>
          <a:xfrm>
            <a:off x="193316" y="111876"/>
            <a:ext cx="7873887" cy="646331"/>
          </a:xfrm>
          <a:prstGeom prst="rect">
            <a:avLst/>
          </a:prstGeom>
          <a:noFill/>
        </p:spPr>
        <p:txBody>
          <a:bodyPr wrap="none" rtlCol="0">
            <a:spAutoFit/>
          </a:bodyPr>
          <a:lstStyle/>
          <a:p>
            <a:r>
              <a:rPr lang="id-ID" b="1" noProof="1"/>
              <a:t>3. Kehidupan Masyarakat Indonesia pada Masa Pendudukan Jepang di Indonesia</a:t>
            </a:r>
          </a:p>
          <a:p>
            <a:r>
              <a:rPr lang="id-ID" b="1" noProof="1"/>
              <a:t>b. Perubahan Masyarakat Indonesia Akibat Pendudukan Jepang</a:t>
            </a:r>
          </a:p>
        </p:txBody>
      </p:sp>
      <p:sp>
        <p:nvSpPr>
          <p:cNvPr id="3" name="Rounded Rectangle 2">
            <a:extLst>
              <a:ext uri="{FF2B5EF4-FFF2-40B4-BE49-F238E27FC236}">
                <a16:creationId xmlns:a16="http://schemas.microsoft.com/office/drawing/2014/main" id="{EEF1B990-FF37-6CD6-C131-556B76FDAB04}"/>
              </a:ext>
            </a:extLst>
          </p:cNvPr>
          <p:cNvSpPr/>
          <p:nvPr/>
        </p:nvSpPr>
        <p:spPr>
          <a:xfrm>
            <a:off x="6438638" y="2452344"/>
            <a:ext cx="5286576" cy="1668345"/>
          </a:xfrm>
          <a:prstGeom prst="roundRect">
            <a:avLst>
              <a:gd name="adj" fmla="val 6141"/>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just"/>
            <a:r>
              <a:rPr lang="en-US" sz="1600" dirty="0" err="1">
                <a:solidFill>
                  <a:srgbClr val="0070C0"/>
                </a:solidFill>
              </a:rPr>
              <a:t>Aspek</a:t>
            </a:r>
            <a:r>
              <a:rPr lang="en-US" sz="1600" dirty="0">
                <a:solidFill>
                  <a:srgbClr val="0070C0"/>
                </a:solidFill>
              </a:rPr>
              <a:t> </a:t>
            </a:r>
            <a:r>
              <a:rPr lang="en-US" sz="1600" dirty="0" err="1">
                <a:solidFill>
                  <a:srgbClr val="0070C0"/>
                </a:solidFill>
              </a:rPr>
              <a:t>budaya</a:t>
            </a:r>
            <a:r>
              <a:rPr lang="en-US" sz="1600" dirty="0">
                <a:solidFill>
                  <a:srgbClr val="0070C0"/>
                </a:solidFill>
              </a:rPr>
              <a:t>. </a:t>
            </a:r>
            <a:r>
              <a:rPr lang="en-US" sz="1600" dirty="0" err="1">
                <a:solidFill>
                  <a:srgbClr val="0070C0"/>
                </a:solidFill>
              </a:rPr>
              <a:t>Dalam</a:t>
            </a:r>
            <a:r>
              <a:rPr lang="en-US" sz="1600" dirty="0">
                <a:solidFill>
                  <a:srgbClr val="0070C0"/>
                </a:solidFill>
              </a:rPr>
              <a:t> </a:t>
            </a:r>
            <a:r>
              <a:rPr lang="en-US" sz="1600" dirty="0" err="1">
                <a:solidFill>
                  <a:srgbClr val="0070C0"/>
                </a:solidFill>
              </a:rPr>
              <a:t>bidang</a:t>
            </a:r>
            <a:r>
              <a:rPr lang="en-US" sz="1600" dirty="0">
                <a:solidFill>
                  <a:srgbClr val="0070C0"/>
                </a:solidFill>
              </a:rPr>
              <a:t> </a:t>
            </a:r>
            <a:r>
              <a:rPr lang="en-US" sz="1600" dirty="0" err="1">
                <a:solidFill>
                  <a:srgbClr val="0070C0"/>
                </a:solidFill>
              </a:rPr>
              <a:t>kebudayaan</a:t>
            </a:r>
            <a:r>
              <a:rPr lang="en-US" sz="1600" dirty="0">
                <a:solidFill>
                  <a:srgbClr val="0070C0"/>
                </a:solidFill>
              </a:rPr>
              <a:t>, </a:t>
            </a:r>
            <a:r>
              <a:rPr lang="en-US" sz="1600" dirty="0" err="1">
                <a:solidFill>
                  <a:srgbClr val="0070C0"/>
                </a:solidFill>
              </a:rPr>
              <a:t>Jepang</a:t>
            </a:r>
            <a:r>
              <a:rPr lang="en-US" sz="1600" dirty="0">
                <a:solidFill>
                  <a:srgbClr val="0070C0"/>
                </a:solidFill>
              </a:rPr>
              <a:t> </a:t>
            </a:r>
            <a:r>
              <a:rPr lang="en-US" sz="1600" dirty="0" err="1">
                <a:solidFill>
                  <a:srgbClr val="0070C0"/>
                </a:solidFill>
              </a:rPr>
              <a:t>mendirikan</a:t>
            </a:r>
            <a:r>
              <a:rPr lang="en-US" sz="1600" dirty="0">
                <a:solidFill>
                  <a:srgbClr val="0070C0"/>
                </a:solidFill>
              </a:rPr>
              <a:t> </a:t>
            </a:r>
            <a:r>
              <a:rPr lang="en-US" sz="1600" dirty="0" err="1">
                <a:solidFill>
                  <a:srgbClr val="0070C0"/>
                </a:solidFill>
              </a:rPr>
              <a:t>pusat</a:t>
            </a:r>
            <a:r>
              <a:rPr lang="en-US" sz="1600" dirty="0">
                <a:solidFill>
                  <a:srgbClr val="0070C0"/>
                </a:solidFill>
              </a:rPr>
              <a:t> </a:t>
            </a:r>
            <a:r>
              <a:rPr lang="en-US" sz="1600" dirty="0" err="1">
                <a:solidFill>
                  <a:srgbClr val="0070C0"/>
                </a:solidFill>
              </a:rPr>
              <a:t>kebudayaan</a:t>
            </a:r>
            <a:r>
              <a:rPr lang="en-US" sz="1600" dirty="0">
                <a:solidFill>
                  <a:srgbClr val="0070C0"/>
                </a:solidFill>
              </a:rPr>
              <a:t> </a:t>
            </a:r>
            <a:r>
              <a:rPr lang="en-US" sz="1600" dirty="0" err="1">
                <a:solidFill>
                  <a:srgbClr val="0070C0"/>
                </a:solidFill>
              </a:rPr>
              <a:t>bernama</a:t>
            </a:r>
            <a:r>
              <a:rPr lang="en-US" sz="1600" dirty="0">
                <a:solidFill>
                  <a:srgbClr val="0070C0"/>
                </a:solidFill>
              </a:rPr>
              <a:t> </a:t>
            </a:r>
            <a:r>
              <a:rPr lang="en-US" sz="1600" dirty="0" err="1">
                <a:solidFill>
                  <a:srgbClr val="0070C0"/>
                </a:solidFill>
              </a:rPr>
              <a:t>Keimin</a:t>
            </a:r>
            <a:r>
              <a:rPr lang="en-US" sz="1600" dirty="0">
                <a:solidFill>
                  <a:srgbClr val="0070C0"/>
                </a:solidFill>
              </a:rPr>
              <a:t> </a:t>
            </a:r>
            <a:r>
              <a:rPr lang="en-US" sz="1600" dirty="0" err="1">
                <a:solidFill>
                  <a:srgbClr val="0070C0"/>
                </a:solidFill>
              </a:rPr>
              <a:t>Bunkei</a:t>
            </a:r>
            <a:r>
              <a:rPr lang="en-US" sz="1600" dirty="0">
                <a:solidFill>
                  <a:srgbClr val="0070C0"/>
                </a:solidFill>
              </a:rPr>
              <a:t> </a:t>
            </a:r>
            <a:r>
              <a:rPr lang="en-US" sz="1600" dirty="0" err="1">
                <a:solidFill>
                  <a:srgbClr val="0070C0"/>
                </a:solidFill>
              </a:rPr>
              <a:t>Shisodo</a:t>
            </a:r>
            <a:r>
              <a:rPr lang="en-US" sz="1600" dirty="0">
                <a:solidFill>
                  <a:srgbClr val="0070C0"/>
                </a:solidFill>
              </a:rPr>
              <a:t>. </a:t>
            </a:r>
            <a:r>
              <a:rPr lang="en-US" sz="1600" dirty="0" err="1">
                <a:solidFill>
                  <a:srgbClr val="0070C0"/>
                </a:solidFill>
              </a:rPr>
              <a:t>Karya-karya</a:t>
            </a:r>
            <a:r>
              <a:rPr lang="en-US" sz="1600" dirty="0">
                <a:solidFill>
                  <a:srgbClr val="0070C0"/>
                </a:solidFill>
              </a:rPr>
              <a:t> para </a:t>
            </a:r>
            <a:r>
              <a:rPr lang="en-US" sz="1600" dirty="0" err="1">
                <a:solidFill>
                  <a:srgbClr val="0070C0"/>
                </a:solidFill>
              </a:rPr>
              <a:t>seniman</a:t>
            </a:r>
            <a:r>
              <a:rPr lang="en-US" sz="1600" dirty="0">
                <a:solidFill>
                  <a:srgbClr val="0070C0"/>
                </a:solidFill>
              </a:rPr>
              <a:t> </a:t>
            </a:r>
            <a:r>
              <a:rPr lang="en-US" sz="1600" dirty="0" err="1">
                <a:solidFill>
                  <a:srgbClr val="0070C0"/>
                </a:solidFill>
              </a:rPr>
              <a:t>dijaga</a:t>
            </a:r>
            <a:r>
              <a:rPr lang="en-US" sz="1600" dirty="0">
                <a:solidFill>
                  <a:srgbClr val="0070C0"/>
                </a:solidFill>
              </a:rPr>
              <a:t> agar </a:t>
            </a:r>
            <a:r>
              <a:rPr lang="en-US" sz="1600" dirty="0" err="1">
                <a:solidFill>
                  <a:srgbClr val="0070C0"/>
                </a:solidFill>
              </a:rPr>
              <a:t>tidak</a:t>
            </a:r>
            <a:r>
              <a:rPr lang="en-US" sz="1600" dirty="0">
                <a:solidFill>
                  <a:srgbClr val="0070C0"/>
                </a:solidFill>
              </a:rPr>
              <a:t> </a:t>
            </a:r>
            <a:r>
              <a:rPr lang="en-US" sz="1600" dirty="0" err="1">
                <a:solidFill>
                  <a:srgbClr val="0070C0"/>
                </a:solidFill>
              </a:rPr>
              <a:t>menyimpang</a:t>
            </a:r>
            <a:r>
              <a:rPr lang="en-US" sz="1600" dirty="0">
                <a:solidFill>
                  <a:srgbClr val="0070C0"/>
                </a:solidFill>
              </a:rPr>
              <a:t> dan </a:t>
            </a:r>
            <a:r>
              <a:rPr lang="en-US" sz="1600" dirty="0" err="1">
                <a:solidFill>
                  <a:srgbClr val="0070C0"/>
                </a:solidFill>
              </a:rPr>
              <a:t>dijadikan</a:t>
            </a:r>
            <a:r>
              <a:rPr lang="en-US" sz="1600" dirty="0">
                <a:solidFill>
                  <a:srgbClr val="0070C0"/>
                </a:solidFill>
              </a:rPr>
              <a:t> </a:t>
            </a:r>
            <a:r>
              <a:rPr lang="en-US" sz="1600" dirty="0" err="1">
                <a:solidFill>
                  <a:srgbClr val="0070C0"/>
                </a:solidFill>
              </a:rPr>
              <a:t>alat</a:t>
            </a:r>
            <a:r>
              <a:rPr lang="en-US" sz="1600" dirty="0">
                <a:solidFill>
                  <a:srgbClr val="0070C0"/>
                </a:solidFill>
              </a:rPr>
              <a:t> propaganda </a:t>
            </a:r>
            <a:r>
              <a:rPr lang="en-US" sz="1600" dirty="0" err="1">
                <a:solidFill>
                  <a:srgbClr val="0070C0"/>
                </a:solidFill>
              </a:rPr>
              <a:t>Jepang</a:t>
            </a:r>
            <a:r>
              <a:rPr lang="en-US" sz="1600" dirty="0">
                <a:solidFill>
                  <a:srgbClr val="0070C0"/>
                </a:solidFill>
              </a:rPr>
              <a:t>. </a:t>
            </a:r>
            <a:r>
              <a:rPr lang="en-US" sz="1600" dirty="0" err="1">
                <a:solidFill>
                  <a:srgbClr val="0070C0"/>
                </a:solidFill>
              </a:rPr>
              <a:t>Penduduk</a:t>
            </a:r>
            <a:r>
              <a:rPr lang="en-US" sz="1600" dirty="0">
                <a:solidFill>
                  <a:srgbClr val="0070C0"/>
                </a:solidFill>
              </a:rPr>
              <a:t> juga </a:t>
            </a:r>
            <a:r>
              <a:rPr lang="en-US" sz="1600" dirty="0" err="1">
                <a:solidFill>
                  <a:srgbClr val="0070C0"/>
                </a:solidFill>
              </a:rPr>
              <a:t>diwajibkan</a:t>
            </a:r>
            <a:r>
              <a:rPr lang="en-US" sz="1600" dirty="0">
                <a:solidFill>
                  <a:srgbClr val="0070C0"/>
                </a:solidFill>
              </a:rPr>
              <a:t> </a:t>
            </a:r>
            <a:r>
              <a:rPr lang="en-US" sz="1600" dirty="0" err="1">
                <a:solidFill>
                  <a:srgbClr val="0070C0"/>
                </a:solidFill>
              </a:rPr>
              <a:t>mengikuti</a:t>
            </a:r>
            <a:r>
              <a:rPr lang="en-US" sz="1600" dirty="0">
                <a:solidFill>
                  <a:srgbClr val="0070C0"/>
                </a:solidFill>
              </a:rPr>
              <a:t> </a:t>
            </a:r>
            <a:r>
              <a:rPr lang="en-US" sz="1600" dirty="0" err="1">
                <a:solidFill>
                  <a:srgbClr val="0070C0"/>
                </a:solidFill>
              </a:rPr>
              <a:t>kebiasaan-kebiasaan</a:t>
            </a:r>
            <a:r>
              <a:rPr lang="en-US" sz="1600" dirty="0">
                <a:solidFill>
                  <a:srgbClr val="0070C0"/>
                </a:solidFill>
              </a:rPr>
              <a:t> </a:t>
            </a:r>
            <a:r>
              <a:rPr lang="en-US" sz="1600" dirty="0" err="1">
                <a:solidFill>
                  <a:srgbClr val="0070C0"/>
                </a:solidFill>
              </a:rPr>
              <a:t>Jyang</a:t>
            </a:r>
            <a:r>
              <a:rPr lang="en-US" sz="1600" dirty="0">
                <a:solidFill>
                  <a:srgbClr val="0070C0"/>
                </a:solidFill>
              </a:rPr>
              <a:t> </a:t>
            </a:r>
            <a:r>
              <a:rPr lang="en-US" sz="1600" dirty="0" err="1">
                <a:solidFill>
                  <a:srgbClr val="0070C0"/>
                </a:solidFill>
              </a:rPr>
              <a:t>dilakukan</a:t>
            </a:r>
            <a:r>
              <a:rPr lang="en-US" sz="1600" dirty="0">
                <a:solidFill>
                  <a:srgbClr val="0070C0"/>
                </a:solidFill>
              </a:rPr>
              <a:t> </a:t>
            </a:r>
            <a:r>
              <a:rPr lang="en-US" sz="1600" dirty="0" err="1">
                <a:solidFill>
                  <a:srgbClr val="0070C0"/>
                </a:solidFill>
              </a:rPr>
              <a:t>Jepang</a:t>
            </a:r>
            <a:r>
              <a:rPr lang="en-US" sz="1600" dirty="0">
                <a:solidFill>
                  <a:srgbClr val="0070C0"/>
                </a:solidFill>
              </a:rPr>
              <a:t>. </a:t>
            </a:r>
          </a:p>
        </p:txBody>
      </p:sp>
      <p:sp>
        <p:nvSpPr>
          <p:cNvPr id="4" name="Rounded Rectangle 3">
            <a:extLst>
              <a:ext uri="{FF2B5EF4-FFF2-40B4-BE49-F238E27FC236}">
                <a16:creationId xmlns:a16="http://schemas.microsoft.com/office/drawing/2014/main" id="{725E5EA0-5318-EF80-F82E-57C57FB7EB94}"/>
              </a:ext>
            </a:extLst>
          </p:cNvPr>
          <p:cNvSpPr/>
          <p:nvPr/>
        </p:nvSpPr>
        <p:spPr>
          <a:xfrm>
            <a:off x="808608" y="897794"/>
            <a:ext cx="4991056" cy="1541654"/>
          </a:xfrm>
          <a:prstGeom prst="roundRect">
            <a:avLst>
              <a:gd name="adj" fmla="val 6141"/>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just"/>
            <a:r>
              <a:rPr lang="en-US" sz="1600" dirty="0" err="1">
                <a:solidFill>
                  <a:srgbClr val="0070C0"/>
                </a:solidFill>
              </a:rPr>
              <a:t>Aspek</a:t>
            </a:r>
            <a:r>
              <a:rPr lang="en-US" sz="1600" dirty="0">
                <a:solidFill>
                  <a:srgbClr val="0070C0"/>
                </a:solidFill>
              </a:rPr>
              <a:t> </a:t>
            </a:r>
            <a:r>
              <a:rPr lang="en-US" sz="1600" dirty="0" err="1">
                <a:solidFill>
                  <a:srgbClr val="0070C0"/>
                </a:solidFill>
              </a:rPr>
              <a:t>geografi</a:t>
            </a:r>
            <a:r>
              <a:rPr lang="en-US" sz="1600" dirty="0">
                <a:solidFill>
                  <a:srgbClr val="0070C0"/>
                </a:solidFill>
              </a:rPr>
              <a:t>. </a:t>
            </a:r>
            <a:r>
              <a:rPr lang="en-US" sz="1600" dirty="0" err="1">
                <a:solidFill>
                  <a:srgbClr val="0070C0"/>
                </a:solidFill>
              </a:rPr>
              <a:t>Jepang</a:t>
            </a:r>
            <a:r>
              <a:rPr lang="en-US" sz="1600" dirty="0">
                <a:solidFill>
                  <a:srgbClr val="0070C0"/>
                </a:solidFill>
              </a:rPr>
              <a:t> </a:t>
            </a:r>
            <a:r>
              <a:rPr lang="en-US" sz="1600" dirty="0" err="1">
                <a:solidFill>
                  <a:srgbClr val="0070C0"/>
                </a:solidFill>
              </a:rPr>
              <a:t>berhasil</a:t>
            </a:r>
            <a:r>
              <a:rPr lang="en-US" sz="1600" dirty="0">
                <a:solidFill>
                  <a:srgbClr val="0070C0"/>
                </a:solidFill>
              </a:rPr>
              <a:t> </a:t>
            </a:r>
            <a:r>
              <a:rPr lang="en-US" sz="1600" dirty="0" err="1">
                <a:solidFill>
                  <a:srgbClr val="0070C0"/>
                </a:solidFill>
              </a:rPr>
              <a:t>memonopoli</a:t>
            </a:r>
            <a:r>
              <a:rPr lang="en-US" sz="1600" dirty="0">
                <a:solidFill>
                  <a:srgbClr val="0070C0"/>
                </a:solidFill>
              </a:rPr>
              <a:t> </a:t>
            </a:r>
            <a:r>
              <a:rPr lang="en-US" sz="1600" dirty="0" err="1">
                <a:solidFill>
                  <a:srgbClr val="0070C0"/>
                </a:solidFill>
              </a:rPr>
              <a:t>seluruh</a:t>
            </a:r>
            <a:r>
              <a:rPr lang="en-US" sz="1600" dirty="0">
                <a:solidFill>
                  <a:srgbClr val="0070C0"/>
                </a:solidFill>
              </a:rPr>
              <a:t> </a:t>
            </a:r>
            <a:r>
              <a:rPr lang="en-US" sz="1600" dirty="0" err="1">
                <a:solidFill>
                  <a:srgbClr val="0070C0"/>
                </a:solidFill>
              </a:rPr>
              <a:t>hasil</a:t>
            </a:r>
            <a:r>
              <a:rPr lang="en-US" sz="1600" dirty="0">
                <a:solidFill>
                  <a:srgbClr val="0070C0"/>
                </a:solidFill>
              </a:rPr>
              <a:t> </a:t>
            </a:r>
            <a:r>
              <a:rPr lang="en-US" sz="1600" dirty="0" err="1">
                <a:solidFill>
                  <a:srgbClr val="0070C0"/>
                </a:solidFill>
              </a:rPr>
              <a:t>pertanian</a:t>
            </a:r>
            <a:r>
              <a:rPr lang="en-US" sz="1600" dirty="0">
                <a:solidFill>
                  <a:srgbClr val="0070C0"/>
                </a:solidFill>
              </a:rPr>
              <a:t> dan </a:t>
            </a:r>
            <a:r>
              <a:rPr lang="en-US" sz="1600" dirty="0" err="1">
                <a:solidFill>
                  <a:srgbClr val="0070C0"/>
                </a:solidFill>
              </a:rPr>
              <a:t>mengawasi</a:t>
            </a:r>
            <a:r>
              <a:rPr lang="en-US" sz="1600" dirty="0">
                <a:solidFill>
                  <a:srgbClr val="0070C0"/>
                </a:solidFill>
              </a:rPr>
              <a:t> </a:t>
            </a:r>
            <a:r>
              <a:rPr lang="en-US" sz="1600" dirty="0" err="1">
                <a:solidFill>
                  <a:srgbClr val="0070C0"/>
                </a:solidFill>
              </a:rPr>
              <a:t>langsung</a:t>
            </a:r>
            <a:r>
              <a:rPr lang="en-US" sz="1600" dirty="0">
                <a:solidFill>
                  <a:srgbClr val="0070C0"/>
                </a:solidFill>
              </a:rPr>
              <a:t> </a:t>
            </a:r>
            <a:r>
              <a:rPr lang="en-US" sz="1600" dirty="0" err="1">
                <a:solidFill>
                  <a:srgbClr val="0070C0"/>
                </a:solidFill>
              </a:rPr>
              <a:t>pengelolaan</a:t>
            </a:r>
            <a:r>
              <a:rPr lang="en-US" sz="1600" dirty="0">
                <a:solidFill>
                  <a:srgbClr val="0070C0"/>
                </a:solidFill>
              </a:rPr>
              <a:t> </a:t>
            </a:r>
            <a:r>
              <a:rPr lang="en-US" sz="1600" dirty="0" err="1">
                <a:solidFill>
                  <a:srgbClr val="0070C0"/>
                </a:solidFill>
              </a:rPr>
              <a:t>perkebunan</a:t>
            </a:r>
            <a:r>
              <a:rPr lang="en-US" sz="1600" dirty="0">
                <a:solidFill>
                  <a:srgbClr val="0070C0"/>
                </a:solidFill>
              </a:rPr>
              <a:t> </a:t>
            </a:r>
            <a:r>
              <a:rPr lang="en-US" sz="1600" dirty="0" err="1">
                <a:solidFill>
                  <a:srgbClr val="0070C0"/>
                </a:solidFill>
              </a:rPr>
              <a:t>dengan</a:t>
            </a:r>
            <a:r>
              <a:rPr lang="en-US" sz="1600" dirty="0">
                <a:solidFill>
                  <a:srgbClr val="0070C0"/>
                </a:solidFill>
              </a:rPr>
              <a:t> </a:t>
            </a:r>
            <a:r>
              <a:rPr lang="en-US" sz="1600" dirty="0" err="1">
                <a:solidFill>
                  <a:srgbClr val="0070C0"/>
                </a:solidFill>
              </a:rPr>
              <a:t>mengutamakan</a:t>
            </a:r>
            <a:r>
              <a:rPr lang="en-US" sz="1600" dirty="0">
                <a:solidFill>
                  <a:srgbClr val="0070C0"/>
                </a:solidFill>
              </a:rPr>
              <a:t> </a:t>
            </a:r>
            <a:r>
              <a:rPr lang="en-US" sz="1600" dirty="0" err="1">
                <a:solidFill>
                  <a:srgbClr val="0070C0"/>
                </a:solidFill>
              </a:rPr>
              <a:t>perkebunan</a:t>
            </a:r>
            <a:r>
              <a:rPr lang="en-US" sz="1600" dirty="0">
                <a:solidFill>
                  <a:srgbClr val="0070C0"/>
                </a:solidFill>
              </a:rPr>
              <a:t> </a:t>
            </a:r>
            <a:r>
              <a:rPr lang="en-US" sz="1600" dirty="0" err="1">
                <a:solidFill>
                  <a:srgbClr val="0070C0"/>
                </a:solidFill>
              </a:rPr>
              <a:t>karet</a:t>
            </a:r>
            <a:r>
              <a:rPr lang="en-US" sz="1600" dirty="0">
                <a:solidFill>
                  <a:srgbClr val="0070C0"/>
                </a:solidFill>
              </a:rPr>
              <a:t> dan kina. </a:t>
            </a:r>
            <a:r>
              <a:rPr lang="en-US" sz="1600" dirty="0" err="1">
                <a:solidFill>
                  <a:srgbClr val="0070C0"/>
                </a:solidFill>
              </a:rPr>
              <a:t>Pemerintah</a:t>
            </a:r>
            <a:r>
              <a:rPr lang="en-US" sz="1600" dirty="0">
                <a:solidFill>
                  <a:srgbClr val="0070C0"/>
                </a:solidFill>
              </a:rPr>
              <a:t> </a:t>
            </a:r>
            <a:r>
              <a:rPr lang="en-US" sz="1600" dirty="0" err="1">
                <a:solidFill>
                  <a:srgbClr val="0070C0"/>
                </a:solidFill>
              </a:rPr>
              <a:t>Jepang</a:t>
            </a:r>
            <a:r>
              <a:rPr lang="en-US" sz="1600" dirty="0">
                <a:solidFill>
                  <a:srgbClr val="0070C0"/>
                </a:solidFill>
              </a:rPr>
              <a:t> juga </a:t>
            </a:r>
            <a:r>
              <a:rPr lang="en-US" sz="1600" dirty="0" err="1">
                <a:solidFill>
                  <a:srgbClr val="0070C0"/>
                </a:solidFill>
              </a:rPr>
              <a:t>melaksanakan</a:t>
            </a:r>
            <a:r>
              <a:rPr lang="en-US" sz="1600" dirty="0">
                <a:solidFill>
                  <a:srgbClr val="0070C0"/>
                </a:solidFill>
              </a:rPr>
              <a:t> program </a:t>
            </a:r>
            <a:r>
              <a:rPr lang="en-US" sz="1600" dirty="0" err="1">
                <a:solidFill>
                  <a:srgbClr val="0070C0"/>
                </a:solidFill>
              </a:rPr>
              <a:t>perpindahan</a:t>
            </a:r>
            <a:r>
              <a:rPr lang="en-US" sz="1600" dirty="0">
                <a:solidFill>
                  <a:srgbClr val="0070C0"/>
                </a:solidFill>
              </a:rPr>
              <a:t> </a:t>
            </a:r>
            <a:r>
              <a:rPr lang="en-US" sz="1600" dirty="0" err="1">
                <a:solidFill>
                  <a:srgbClr val="0070C0"/>
                </a:solidFill>
              </a:rPr>
              <a:t>penduduk</a:t>
            </a:r>
            <a:r>
              <a:rPr lang="en-US" sz="1600" dirty="0">
                <a:solidFill>
                  <a:srgbClr val="0070C0"/>
                </a:solidFill>
              </a:rPr>
              <a:t> untuk </a:t>
            </a:r>
            <a:r>
              <a:rPr lang="en-US" sz="1600" dirty="0" err="1">
                <a:solidFill>
                  <a:srgbClr val="0070C0"/>
                </a:solidFill>
              </a:rPr>
              <a:t>tenaga</a:t>
            </a:r>
            <a:r>
              <a:rPr lang="en-US" sz="1600" dirty="0">
                <a:solidFill>
                  <a:srgbClr val="0070C0"/>
                </a:solidFill>
              </a:rPr>
              <a:t> </a:t>
            </a:r>
            <a:r>
              <a:rPr lang="en-US" sz="1600" dirty="0" err="1">
                <a:solidFill>
                  <a:srgbClr val="0070C0"/>
                </a:solidFill>
              </a:rPr>
              <a:t>kerja</a:t>
            </a:r>
            <a:r>
              <a:rPr lang="en-US" sz="1600" dirty="0">
                <a:solidFill>
                  <a:srgbClr val="0070C0"/>
                </a:solidFill>
              </a:rPr>
              <a:t> </a:t>
            </a:r>
            <a:r>
              <a:rPr lang="en-US" sz="1600" dirty="0" err="1">
                <a:solidFill>
                  <a:srgbClr val="0070C0"/>
                </a:solidFill>
              </a:rPr>
              <a:t>romusa</a:t>
            </a:r>
            <a:r>
              <a:rPr lang="en-US" sz="1600" dirty="0">
                <a:solidFill>
                  <a:srgbClr val="0070C0"/>
                </a:solidFill>
              </a:rPr>
              <a:t>.</a:t>
            </a:r>
            <a:endParaRPr sz="1600" dirty="0">
              <a:solidFill>
                <a:srgbClr val="0070C0"/>
              </a:solidFill>
            </a:endParaRPr>
          </a:p>
        </p:txBody>
      </p:sp>
      <p:sp>
        <p:nvSpPr>
          <p:cNvPr id="5" name="Oval 4">
            <a:extLst>
              <a:ext uri="{FF2B5EF4-FFF2-40B4-BE49-F238E27FC236}">
                <a16:creationId xmlns:a16="http://schemas.microsoft.com/office/drawing/2014/main" id="{AC67786D-48F3-E9DF-F8D2-CA986D08B7AF}"/>
              </a:ext>
            </a:extLst>
          </p:cNvPr>
          <p:cNvSpPr/>
          <p:nvPr/>
        </p:nvSpPr>
        <p:spPr>
          <a:xfrm>
            <a:off x="533622" y="743716"/>
            <a:ext cx="451427" cy="39507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tx1"/>
                </a:solidFill>
              </a:rPr>
              <a:t>1</a:t>
            </a:r>
            <a:endParaRPr b="1" dirty="0">
              <a:solidFill>
                <a:schemeClr val="tx1"/>
              </a:solidFill>
            </a:endParaRPr>
          </a:p>
        </p:txBody>
      </p:sp>
      <p:sp>
        <p:nvSpPr>
          <p:cNvPr id="6" name="Rounded Rectangle 5">
            <a:extLst>
              <a:ext uri="{FF2B5EF4-FFF2-40B4-BE49-F238E27FC236}">
                <a16:creationId xmlns:a16="http://schemas.microsoft.com/office/drawing/2014/main" id="{F1324DE5-88E4-4DAC-F75A-1A64B0F4C3C0}"/>
              </a:ext>
            </a:extLst>
          </p:cNvPr>
          <p:cNvSpPr/>
          <p:nvPr/>
        </p:nvSpPr>
        <p:spPr>
          <a:xfrm>
            <a:off x="808608" y="2564620"/>
            <a:ext cx="4991056" cy="2283331"/>
          </a:xfrm>
          <a:prstGeom prst="roundRect">
            <a:avLst>
              <a:gd name="adj" fmla="val 6141"/>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just"/>
            <a:r>
              <a:rPr lang="en-US" sz="1600" dirty="0" err="1">
                <a:solidFill>
                  <a:srgbClr val="0070C0"/>
                </a:solidFill>
              </a:rPr>
              <a:t>Aspek</a:t>
            </a:r>
            <a:r>
              <a:rPr lang="en-US" sz="1600" dirty="0">
                <a:solidFill>
                  <a:srgbClr val="0070C0"/>
                </a:solidFill>
              </a:rPr>
              <a:t> </a:t>
            </a:r>
            <a:r>
              <a:rPr lang="en-US" sz="1600" dirty="0" err="1">
                <a:solidFill>
                  <a:srgbClr val="0070C0"/>
                </a:solidFill>
              </a:rPr>
              <a:t>politik</a:t>
            </a:r>
            <a:r>
              <a:rPr lang="en-US" sz="1600" dirty="0">
                <a:solidFill>
                  <a:srgbClr val="0070C0"/>
                </a:solidFill>
              </a:rPr>
              <a:t>. </a:t>
            </a:r>
            <a:r>
              <a:rPr lang="en-US" sz="1600" dirty="0" err="1">
                <a:solidFill>
                  <a:srgbClr val="0070C0"/>
                </a:solidFill>
              </a:rPr>
              <a:t>Jepang</a:t>
            </a:r>
            <a:r>
              <a:rPr lang="en-US" sz="1600" dirty="0">
                <a:solidFill>
                  <a:srgbClr val="0070C0"/>
                </a:solidFill>
              </a:rPr>
              <a:t> </a:t>
            </a:r>
            <a:r>
              <a:rPr lang="en-US" sz="1600" dirty="0" err="1">
                <a:solidFill>
                  <a:srgbClr val="0070C0"/>
                </a:solidFill>
              </a:rPr>
              <a:t>membagi</a:t>
            </a:r>
            <a:r>
              <a:rPr lang="en-US" sz="1600" dirty="0">
                <a:solidFill>
                  <a:srgbClr val="0070C0"/>
                </a:solidFill>
              </a:rPr>
              <a:t> </a:t>
            </a:r>
            <a:r>
              <a:rPr lang="en-US" sz="1600" dirty="0" err="1">
                <a:solidFill>
                  <a:srgbClr val="0070C0"/>
                </a:solidFill>
              </a:rPr>
              <a:t>tiga</a:t>
            </a:r>
            <a:r>
              <a:rPr lang="en-US" sz="1600" dirty="0">
                <a:solidFill>
                  <a:srgbClr val="0070C0"/>
                </a:solidFill>
              </a:rPr>
              <a:t> </a:t>
            </a:r>
            <a:r>
              <a:rPr lang="en-US" sz="1600" dirty="0" err="1">
                <a:solidFill>
                  <a:srgbClr val="0070C0"/>
                </a:solidFill>
              </a:rPr>
              <a:t>daerah</a:t>
            </a:r>
            <a:r>
              <a:rPr lang="en-US" sz="1600" dirty="0">
                <a:solidFill>
                  <a:srgbClr val="0070C0"/>
                </a:solidFill>
              </a:rPr>
              <a:t> </a:t>
            </a:r>
            <a:r>
              <a:rPr lang="en-US" sz="1600" dirty="0" err="1">
                <a:solidFill>
                  <a:srgbClr val="0070C0"/>
                </a:solidFill>
              </a:rPr>
              <a:t>pemerintahan</a:t>
            </a:r>
            <a:r>
              <a:rPr lang="en-US" sz="1600" dirty="0">
                <a:solidFill>
                  <a:srgbClr val="0070C0"/>
                </a:solidFill>
              </a:rPr>
              <a:t> </a:t>
            </a:r>
            <a:r>
              <a:rPr lang="en-US" sz="1600" dirty="0" err="1">
                <a:solidFill>
                  <a:srgbClr val="0070C0"/>
                </a:solidFill>
              </a:rPr>
              <a:t>militer</a:t>
            </a:r>
            <a:r>
              <a:rPr lang="en-US" sz="1600" dirty="0">
                <a:solidFill>
                  <a:srgbClr val="0070C0"/>
                </a:solidFill>
              </a:rPr>
              <a:t>, </a:t>
            </a:r>
            <a:r>
              <a:rPr lang="en-US" sz="1600" dirty="0" err="1">
                <a:solidFill>
                  <a:srgbClr val="0070C0"/>
                </a:solidFill>
              </a:rPr>
              <a:t>yaitu</a:t>
            </a:r>
            <a:r>
              <a:rPr lang="en-US" sz="1600" dirty="0">
                <a:solidFill>
                  <a:srgbClr val="0070C0"/>
                </a:solidFill>
              </a:rPr>
              <a:t>:</a:t>
            </a:r>
          </a:p>
          <a:p>
            <a:pPr marL="285750" indent="-285750" algn="just">
              <a:buFont typeface="Arial" panose="020B0604020202020204" pitchFamily="34" charset="0"/>
              <a:buChar char="•"/>
            </a:pPr>
            <a:r>
              <a:rPr lang="en-US" sz="1600" dirty="0">
                <a:solidFill>
                  <a:srgbClr val="0070C0"/>
                </a:solidFill>
              </a:rPr>
              <a:t>Daerah </a:t>
            </a:r>
            <a:r>
              <a:rPr lang="en-US" sz="1600" dirty="0" err="1">
                <a:solidFill>
                  <a:srgbClr val="0070C0"/>
                </a:solidFill>
              </a:rPr>
              <a:t>bagian</a:t>
            </a:r>
            <a:r>
              <a:rPr lang="en-US" sz="1600" dirty="0">
                <a:solidFill>
                  <a:srgbClr val="0070C0"/>
                </a:solidFill>
              </a:rPr>
              <a:t> </a:t>
            </a:r>
            <a:r>
              <a:rPr lang="en-US" sz="1600" dirty="0" err="1">
                <a:solidFill>
                  <a:srgbClr val="0070C0"/>
                </a:solidFill>
              </a:rPr>
              <a:t>tengah</a:t>
            </a:r>
            <a:r>
              <a:rPr lang="en-US" sz="1600" dirty="0">
                <a:solidFill>
                  <a:srgbClr val="0070C0"/>
                </a:solidFill>
              </a:rPr>
              <a:t>, </a:t>
            </a:r>
            <a:r>
              <a:rPr lang="en-US" sz="1600" dirty="0" err="1">
                <a:solidFill>
                  <a:srgbClr val="0070C0"/>
                </a:solidFill>
              </a:rPr>
              <a:t>meliputi</a:t>
            </a:r>
            <a:r>
              <a:rPr lang="en-US" sz="1600" dirty="0">
                <a:solidFill>
                  <a:srgbClr val="0070C0"/>
                </a:solidFill>
              </a:rPr>
              <a:t> </a:t>
            </a:r>
            <a:r>
              <a:rPr lang="en-US" sz="1600" dirty="0" err="1">
                <a:solidFill>
                  <a:srgbClr val="0070C0"/>
                </a:solidFill>
              </a:rPr>
              <a:t>Jawa</a:t>
            </a:r>
            <a:r>
              <a:rPr lang="en-US" sz="1600" dirty="0">
                <a:solidFill>
                  <a:srgbClr val="0070C0"/>
                </a:solidFill>
              </a:rPr>
              <a:t> dan Madura di </a:t>
            </a:r>
            <a:r>
              <a:rPr lang="en-US" sz="1600" dirty="0" err="1">
                <a:solidFill>
                  <a:srgbClr val="0070C0"/>
                </a:solidFill>
              </a:rPr>
              <a:t>bawah</a:t>
            </a:r>
            <a:r>
              <a:rPr lang="en-US" sz="1600" dirty="0">
                <a:solidFill>
                  <a:srgbClr val="0070C0"/>
                </a:solidFill>
              </a:rPr>
              <a:t> </a:t>
            </a:r>
            <a:r>
              <a:rPr lang="en-US" sz="1600" dirty="0" err="1">
                <a:solidFill>
                  <a:srgbClr val="0070C0"/>
                </a:solidFill>
              </a:rPr>
              <a:t>angkatan</a:t>
            </a:r>
            <a:r>
              <a:rPr lang="en-US" sz="1600" dirty="0">
                <a:solidFill>
                  <a:srgbClr val="0070C0"/>
                </a:solidFill>
              </a:rPr>
              <a:t> </a:t>
            </a:r>
            <a:r>
              <a:rPr lang="en-US" sz="1600" dirty="0" err="1">
                <a:solidFill>
                  <a:srgbClr val="0070C0"/>
                </a:solidFill>
              </a:rPr>
              <a:t>darat</a:t>
            </a:r>
            <a:r>
              <a:rPr lang="en-US" sz="1600" dirty="0">
                <a:solidFill>
                  <a:srgbClr val="0070C0"/>
                </a:solidFill>
              </a:rPr>
              <a:t>.</a:t>
            </a:r>
          </a:p>
          <a:p>
            <a:pPr marL="285750" indent="-285750" algn="just">
              <a:buFont typeface="Arial" panose="020B0604020202020204" pitchFamily="34" charset="0"/>
              <a:buChar char="•"/>
            </a:pPr>
            <a:r>
              <a:rPr lang="en-US" sz="1600" dirty="0">
                <a:solidFill>
                  <a:srgbClr val="0070C0"/>
                </a:solidFill>
              </a:rPr>
              <a:t>Daerah </a:t>
            </a:r>
            <a:r>
              <a:rPr lang="en-US" sz="1600" dirty="0" err="1">
                <a:solidFill>
                  <a:srgbClr val="0070C0"/>
                </a:solidFill>
              </a:rPr>
              <a:t>bagian</a:t>
            </a:r>
            <a:r>
              <a:rPr lang="en-US" sz="1600" dirty="0">
                <a:solidFill>
                  <a:srgbClr val="0070C0"/>
                </a:solidFill>
              </a:rPr>
              <a:t> barat, </a:t>
            </a:r>
            <a:r>
              <a:rPr lang="en-US" sz="1600" dirty="0" err="1">
                <a:solidFill>
                  <a:srgbClr val="0070C0"/>
                </a:solidFill>
              </a:rPr>
              <a:t>meliputi</a:t>
            </a:r>
            <a:r>
              <a:rPr lang="en-US" sz="1600" dirty="0">
                <a:solidFill>
                  <a:srgbClr val="0070C0"/>
                </a:solidFill>
              </a:rPr>
              <a:t> Sumatra di </a:t>
            </a:r>
            <a:r>
              <a:rPr lang="en-US" sz="1600" dirty="0" err="1">
                <a:solidFill>
                  <a:srgbClr val="0070C0"/>
                </a:solidFill>
              </a:rPr>
              <a:t>bawah</a:t>
            </a:r>
            <a:r>
              <a:rPr lang="en-US" sz="1600" dirty="0">
                <a:solidFill>
                  <a:srgbClr val="0070C0"/>
                </a:solidFill>
              </a:rPr>
              <a:t> </a:t>
            </a:r>
            <a:r>
              <a:rPr lang="en-US" sz="1600" dirty="0" err="1">
                <a:solidFill>
                  <a:srgbClr val="0070C0"/>
                </a:solidFill>
              </a:rPr>
              <a:t>angkatan</a:t>
            </a:r>
            <a:r>
              <a:rPr lang="en-US" sz="1600" dirty="0">
                <a:solidFill>
                  <a:srgbClr val="0070C0"/>
                </a:solidFill>
              </a:rPr>
              <a:t> </a:t>
            </a:r>
            <a:r>
              <a:rPr lang="en-US" sz="1600" dirty="0" err="1">
                <a:solidFill>
                  <a:srgbClr val="0070C0"/>
                </a:solidFill>
              </a:rPr>
              <a:t>darat</a:t>
            </a:r>
            <a:r>
              <a:rPr lang="en-US" sz="1600" dirty="0">
                <a:solidFill>
                  <a:srgbClr val="0070C0"/>
                </a:solidFill>
              </a:rPr>
              <a:t>. </a:t>
            </a:r>
          </a:p>
          <a:p>
            <a:pPr marL="285750" indent="-285750" algn="just">
              <a:buFont typeface="Arial" panose="020B0604020202020204" pitchFamily="34" charset="0"/>
              <a:buChar char="•"/>
            </a:pPr>
            <a:r>
              <a:rPr lang="en-US" sz="1600" dirty="0">
                <a:solidFill>
                  <a:srgbClr val="0070C0"/>
                </a:solidFill>
              </a:rPr>
              <a:t>Daerah </a:t>
            </a:r>
            <a:r>
              <a:rPr lang="en-US" sz="1600" dirty="0" err="1">
                <a:solidFill>
                  <a:srgbClr val="0070C0"/>
                </a:solidFill>
              </a:rPr>
              <a:t>bagian</a:t>
            </a:r>
            <a:r>
              <a:rPr lang="en-US" sz="1600" dirty="0">
                <a:solidFill>
                  <a:srgbClr val="0070C0"/>
                </a:solidFill>
              </a:rPr>
              <a:t> Timur, </a:t>
            </a:r>
            <a:r>
              <a:rPr lang="en-US" sz="1600" dirty="0" err="1">
                <a:solidFill>
                  <a:srgbClr val="0070C0"/>
                </a:solidFill>
              </a:rPr>
              <a:t>meliputi</a:t>
            </a:r>
            <a:r>
              <a:rPr lang="en-US" sz="1600" dirty="0">
                <a:solidFill>
                  <a:srgbClr val="0070C0"/>
                </a:solidFill>
              </a:rPr>
              <a:t> Kalimantan, Sulawesi, Nusa Tenggara, Maluku, dan Papua di </a:t>
            </a:r>
            <a:r>
              <a:rPr lang="en-US" sz="1600" dirty="0" err="1">
                <a:solidFill>
                  <a:srgbClr val="0070C0"/>
                </a:solidFill>
              </a:rPr>
              <a:t>bawah</a:t>
            </a:r>
            <a:r>
              <a:rPr lang="en-US" sz="1600" dirty="0">
                <a:solidFill>
                  <a:srgbClr val="0070C0"/>
                </a:solidFill>
              </a:rPr>
              <a:t> </a:t>
            </a:r>
            <a:r>
              <a:rPr lang="en-US" sz="1600" dirty="0" err="1">
                <a:solidFill>
                  <a:srgbClr val="0070C0"/>
                </a:solidFill>
              </a:rPr>
              <a:t>angkatan</a:t>
            </a:r>
            <a:r>
              <a:rPr lang="en-US" sz="1600" dirty="0">
                <a:solidFill>
                  <a:srgbClr val="0070C0"/>
                </a:solidFill>
              </a:rPr>
              <a:t> </a:t>
            </a:r>
            <a:r>
              <a:rPr lang="en-US" sz="1600" dirty="0" err="1">
                <a:solidFill>
                  <a:srgbClr val="0070C0"/>
                </a:solidFill>
              </a:rPr>
              <a:t>laut</a:t>
            </a:r>
            <a:r>
              <a:rPr lang="en-US" sz="1600" dirty="0">
                <a:solidFill>
                  <a:srgbClr val="0070C0"/>
                </a:solidFill>
              </a:rPr>
              <a:t>.  </a:t>
            </a:r>
          </a:p>
        </p:txBody>
      </p:sp>
      <p:sp>
        <p:nvSpPr>
          <p:cNvPr id="8" name="Rounded Rectangle 7">
            <a:extLst>
              <a:ext uri="{FF2B5EF4-FFF2-40B4-BE49-F238E27FC236}">
                <a16:creationId xmlns:a16="http://schemas.microsoft.com/office/drawing/2014/main" id="{A7836E89-7E99-B6FA-A723-CF7976CB7191}"/>
              </a:ext>
            </a:extLst>
          </p:cNvPr>
          <p:cNvSpPr/>
          <p:nvPr/>
        </p:nvSpPr>
        <p:spPr>
          <a:xfrm>
            <a:off x="808608" y="5005350"/>
            <a:ext cx="4991056" cy="1121833"/>
          </a:xfrm>
          <a:prstGeom prst="roundRect">
            <a:avLst>
              <a:gd name="adj" fmla="val 6141"/>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just"/>
            <a:r>
              <a:rPr lang="en-US" sz="1600" dirty="0" err="1">
                <a:solidFill>
                  <a:srgbClr val="0070C0"/>
                </a:solidFill>
              </a:rPr>
              <a:t>Aspek</a:t>
            </a:r>
            <a:r>
              <a:rPr lang="en-US" sz="1600" dirty="0">
                <a:solidFill>
                  <a:srgbClr val="0070C0"/>
                </a:solidFill>
              </a:rPr>
              <a:t> </a:t>
            </a:r>
            <a:r>
              <a:rPr lang="en-US" sz="1600" dirty="0" err="1">
                <a:solidFill>
                  <a:srgbClr val="0070C0"/>
                </a:solidFill>
              </a:rPr>
              <a:t>ekonomi</a:t>
            </a:r>
            <a:r>
              <a:rPr lang="en-US" sz="1600" dirty="0">
                <a:solidFill>
                  <a:srgbClr val="0070C0"/>
                </a:solidFill>
              </a:rPr>
              <a:t>. </a:t>
            </a:r>
            <a:r>
              <a:rPr lang="en-US" sz="1600" dirty="0" err="1">
                <a:solidFill>
                  <a:srgbClr val="0070C0"/>
                </a:solidFill>
              </a:rPr>
              <a:t>Pemerintahan</a:t>
            </a:r>
            <a:r>
              <a:rPr lang="en-US" sz="1600" dirty="0">
                <a:solidFill>
                  <a:srgbClr val="0070C0"/>
                </a:solidFill>
              </a:rPr>
              <a:t> </a:t>
            </a:r>
            <a:r>
              <a:rPr lang="en-US" sz="1600" dirty="0" err="1">
                <a:solidFill>
                  <a:srgbClr val="0070C0"/>
                </a:solidFill>
              </a:rPr>
              <a:t>Jepang</a:t>
            </a:r>
            <a:r>
              <a:rPr lang="en-US" sz="1600" dirty="0">
                <a:solidFill>
                  <a:srgbClr val="0070C0"/>
                </a:solidFill>
              </a:rPr>
              <a:t> </a:t>
            </a:r>
            <a:r>
              <a:rPr lang="en-US" sz="1600" dirty="0" err="1">
                <a:solidFill>
                  <a:srgbClr val="0070C0"/>
                </a:solidFill>
              </a:rPr>
              <a:t>menyita</a:t>
            </a:r>
            <a:r>
              <a:rPr lang="en-US" sz="1600" dirty="0">
                <a:solidFill>
                  <a:srgbClr val="0070C0"/>
                </a:solidFill>
              </a:rPr>
              <a:t> </a:t>
            </a:r>
            <a:r>
              <a:rPr lang="en-US" sz="1600" dirty="0" err="1">
                <a:solidFill>
                  <a:srgbClr val="0070C0"/>
                </a:solidFill>
              </a:rPr>
              <a:t>aset-aset</a:t>
            </a:r>
            <a:r>
              <a:rPr lang="en-US" sz="1600" dirty="0">
                <a:solidFill>
                  <a:srgbClr val="0070C0"/>
                </a:solidFill>
              </a:rPr>
              <a:t> </a:t>
            </a:r>
            <a:r>
              <a:rPr lang="en-US" sz="1600" dirty="0" err="1">
                <a:solidFill>
                  <a:srgbClr val="0070C0"/>
                </a:solidFill>
              </a:rPr>
              <a:t>ekonomi</a:t>
            </a:r>
            <a:r>
              <a:rPr lang="en-US" sz="1600" dirty="0">
                <a:solidFill>
                  <a:srgbClr val="0070C0"/>
                </a:solidFill>
              </a:rPr>
              <a:t> </a:t>
            </a:r>
            <a:r>
              <a:rPr lang="en-US" sz="1600" dirty="0" err="1">
                <a:solidFill>
                  <a:srgbClr val="0070C0"/>
                </a:solidFill>
              </a:rPr>
              <a:t>peninggalan</a:t>
            </a:r>
            <a:r>
              <a:rPr lang="en-US" sz="1600" dirty="0">
                <a:solidFill>
                  <a:srgbClr val="0070C0"/>
                </a:solidFill>
              </a:rPr>
              <a:t> </a:t>
            </a:r>
            <a:r>
              <a:rPr lang="en-US" sz="1600" dirty="0" err="1">
                <a:solidFill>
                  <a:srgbClr val="0070C0"/>
                </a:solidFill>
              </a:rPr>
              <a:t>Hindia</a:t>
            </a:r>
            <a:r>
              <a:rPr lang="en-US" sz="1600" dirty="0">
                <a:solidFill>
                  <a:srgbClr val="0070C0"/>
                </a:solidFill>
              </a:rPr>
              <a:t> Belanda, </a:t>
            </a:r>
            <a:r>
              <a:rPr lang="en-US" sz="1600" dirty="0" err="1">
                <a:solidFill>
                  <a:srgbClr val="0070C0"/>
                </a:solidFill>
              </a:rPr>
              <a:t>berupa</a:t>
            </a:r>
            <a:r>
              <a:rPr lang="en-US" sz="1600" dirty="0">
                <a:solidFill>
                  <a:srgbClr val="0070C0"/>
                </a:solidFill>
              </a:rPr>
              <a:t> </a:t>
            </a:r>
            <a:r>
              <a:rPr lang="en-US" sz="1600" dirty="0" err="1">
                <a:solidFill>
                  <a:srgbClr val="0070C0"/>
                </a:solidFill>
              </a:rPr>
              <a:t>perkebunan</a:t>
            </a:r>
            <a:r>
              <a:rPr lang="en-US" sz="1600" dirty="0">
                <a:solidFill>
                  <a:srgbClr val="0070C0"/>
                </a:solidFill>
              </a:rPr>
              <a:t>, </a:t>
            </a:r>
            <a:r>
              <a:rPr lang="en-US" sz="1600" dirty="0" err="1">
                <a:solidFill>
                  <a:srgbClr val="0070C0"/>
                </a:solidFill>
              </a:rPr>
              <a:t>pabrik</a:t>
            </a:r>
            <a:r>
              <a:rPr lang="en-US" sz="1600" dirty="0">
                <a:solidFill>
                  <a:srgbClr val="0070C0"/>
                </a:solidFill>
              </a:rPr>
              <a:t>, dan bank. </a:t>
            </a:r>
            <a:r>
              <a:rPr lang="en-US" sz="1600" dirty="0" err="1">
                <a:solidFill>
                  <a:srgbClr val="0070C0"/>
                </a:solidFill>
              </a:rPr>
              <a:t>Jepang</a:t>
            </a:r>
            <a:r>
              <a:rPr lang="en-US" sz="1600" dirty="0">
                <a:solidFill>
                  <a:srgbClr val="0070C0"/>
                </a:solidFill>
              </a:rPr>
              <a:t> juga </a:t>
            </a:r>
            <a:r>
              <a:rPr lang="en-US" sz="1600" dirty="0" err="1">
                <a:solidFill>
                  <a:srgbClr val="0070C0"/>
                </a:solidFill>
              </a:rPr>
              <a:t>menerapkan</a:t>
            </a:r>
            <a:r>
              <a:rPr lang="en-US" sz="1600" dirty="0">
                <a:solidFill>
                  <a:srgbClr val="0070C0"/>
                </a:solidFill>
              </a:rPr>
              <a:t> </a:t>
            </a:r>
            <a:r>
              <a:rPr lang="en-US" sz="1600" dirty="0" err="1">
                <a:solidFill>
                  <a:srgbClr val="0070C0"/>
                </a:solidFill>
              </a:rPr>
              <a:t>sistem</a:t>
            </a:r>
            <a:r>
              <a:rPr lang="en-US" sz="1600" dirty="0">
                <a:solidFill>
                  <a:srgbClr val="0070C0"/>
                </a:solidFill>
              </a:rPr>
              <a:t> </a:t>
            </a:r>
            <a:r>
              <a:rPr lang="en-US" sz="1600" dirty="0" err="1">
                <a:solidFill>
                  <a:srgbClr val="0070C0"/>
                </a:solidFill>
              </a:rPr>
              <a:t>autarki</a:t>
            </a:r>
            <a:r>
              <a:rPr lang="en-US" sz="1600" dirty="0">
                <a:solidFill>
                  <a:srgbClr val="0070C0"/>
                </a:solidFill>
              </a:rPr>
              <a:t> di </a:t>
            </a:r>
            <a:r>
              <a:rPr lang="en-US" sz="1600" dirty="0" err="1">
                <a:solidFill>
                  <a:srgbClr val="0070C0"/>
                </a:solidFill>
              </a:rPr>
              <a:t>setiap</a:t>
            </a:r>
            <a:r>
              <a:rPr lang="en-US" sz="1600" dirty="0">
                <a:solidFill>
                  <a:srgbClr val="0070C0"/>
                </a:solidFill>
              </a:rPr>
              <a:t> wilayah </a:t>
            </a:r>
            <a:r>
              <a:rPr lang="en-US" sz="1600" dirty="0" err="1">
                <a:solidFill>
                  <a:srgbClr val="0070C0"/>
                </a:solidFill>
              </a:rPr>
              <a:t>ekonomi</a:t>
            </a:r>
            <a:r>
              <a:rPr lang="en-US" sz="1600" dirty="0">
                <a:solidFill>
                  <a:srgbClr val="0070C0"/>
                </a:solidFill>
              </a:rPr>
              <a:t>.</a:t>
            </a:r>
          </a:p>
        </p:txBody>
      </p:sp>
      <p:sp>
        <p:nvSpPr>
          <p:cNvPr id="10" name="Rounded Rectangle 9">
            <a:extLst>
              <a:ext uri="{FF2B5EF4-FFF2-40B4-BE49-F238E27FC236}">
                <a16:creationId xmlns:a16="http://schemas.microsoft.com/office/drawing/2014/main" id="{9D6587A6-8F9F-B52F-C164-3AB5B5C9502F}"/>
              </a:ext>
            </a:extLst>
          </p:cNvPr>
          <p:cNvSpPr/>
          <p:nvPr/>
        </p:nvSpPr>
        <p:spPr>
          <a:xfrm>
            <a:off x="6445090" y="913941"/>
            <a:ext cx="5286576" cy="1288885"/>
          </a:xfrm>
          <a:prstGeom prst="roundRect">
            <a:avLst>
              <a:gd name="adj" fmla="val 6141"/>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just"/>
            <a:r>
              <a:rPr lang="en-US" sz="1600" dirty="0" err="1">
                <a:solidFill>
                  <a:srgbClr val="0070C0"/>
                </a:solidFill>
              </a:rPr>
              <a:t>Aspek</a:t>
            </a:r>
            <a:r>
              <a:rPr lang="en-US" sz="1600" dirty="0">
                <a:solidFill>
                  <a:srgbClr val="0070C0"/>
                </a:solidFill>
              </a:rPr>
              <a:t> </a:t>
            </a:r>
            <a:r>
              <a:rPr lang="en-US" sz="1600" dirty="0" err="1">
                <a:solidFill>
                  <a:srgbClr val="0070C0"/>
                </a:solidFill>
              </a:rPr>
              <a:t>sosial</a:t>
            </a:r>
            <a:r>
              <a:rPr lang="en-US" sz="1600" dirty="0">
                <a:solidFill>
                  <a:srgbClr val="0070C0"/>
                </a:solidFill>
              </a:rPr>
              <a:t>. </a:t>
            </a:r>
            <a:r>
              <a:rPr lang="en-US" sz="1600" dirty="0" err="1">
                <a:solidFill>
                  <a:srgbClr val="0070C0"/>
                </a:solidFill>
              </a:rPr>
              <a:t>Kehidupan</a:t>
            </a:r>
            <a:r>
              <a:rPr lang="en-US" sz="1600" dirty="0">
                <a:solidFill>
                  <a:srgbClr val="0070C0"/>
                </a:solidFill>
              </a:rPr>
              <a:t> </a:t>
            </a:r>
            <a:r>
              <a:rPr lang="en-US" sz="1600" dirty="0" err="1">
                <a:solidFill>
                  <a:srgbClr val="0070C0"/>
                </a:solidFill>
              </a:rPr>
              <a:t>sosial</a:t>
            </a:r>
            <a:r>
              <a:rPr lang="en-US" sz="1600" dirty="0">
                <a:solidFill>
                  <a:srgbClr val="0070C0"/>
                </a:solidFill>
              </a:rPr>
              <a:t> pada masa </a:t>
            </a:r>
            <a:r>
              <a:rPr lang="en-US" sz="1600" dirty="0" err="1">
                <a:solidFill>
                  <a:srgbClr val="0070C0"/>
                </a:solidFill>
              </a:rPr>
              <a:t>pendudukan</a:t>
            </a:r>
            <a:r>
              <a:rPr lang="en-US" sz="1600" dirty="0">
                <a:solidFill>
                  <a:srgbClr val="0070C0"/>
                </a:solidFill>
              </a:rPr>
              <a:t> </a:t>
            </a:r>
            <a:r>
              <a:rPr lang="en-US" sz="1600" dirty="0" err="1">
                <a:solidFill>
                  <a:srgbClr val="0070C0"/>
                </a:solidFill>
              </a:rPr>
              <a:t>Jepang</a:t>
            </a:r>
            <a:r>
              <a:rPr lang="en-US" sz="1600" dirty="0">
                <a:solidFill>
                  <a:srgbClr val="0070C0"/>
                </a:solidFill>
              </a:rPr>
              <a:t> </a:t>
            </a:r>
            <a:r>
              <a:rPr lang="en-US" sz="1600" dirty="0" err="1">
                <a:solidFill>
                  <a:srgbClr val="0070C0"/>
                </a:solidFill>
              </a:rPr>
              <a:t>mengalami</a:t>
            </a:r>
            <a:r>
              <a:rPr lang="en-US" sz="1600" dirty="0">
                <a:solidFill>
                  <a:srgbClr val="0070C0"/>
                </a:solidFill>
              </a:rPr>
              <a:t> </a:t>
            </a:r>
            <a:r>
              <a:rPr lang="en-US" sz="1600" dirty="0" err="1">
                <a:solidFill>
                  <a:srgbClr val="0070C0"/>
                </a:solidFill>
              </a:rPr>
              <a:t>kemunduran</a:t>
            </a:r>
            <a:r>
              <a:rPr lang="en-US" sz="1600" dirty="0">
                <a:solidFill>
                  <a:srgbClr val="0070C0"/>
                </a:solidFill>
              </a:rPr>
              <a:t> </a:t>
            </a:r>
            <a:r>
              <a:rPr lang="en-US" sz="1600" dirty="0" err="1">
                <a:solidFill>
                  <a:srgbClr val="0070C0"/>
                </a:solidFill>
              </a:rPr>
              <a:t>sebagai</a:t>
            </a:r>
            <a:r>
              <a:rPr lang="en-US" sz="1600" dirty="0">
                <a:solidFill>
                  <a:srgbClr val="0070C0"/>
                </a:solidFill>
              </a:rPr>
              <a:t> </a:t>
            </a:r>
            <a:r>
              <a:rPr lang="en-US" sz="1600" dirty="0" err="1">
                <a:solidFill>
                  <a:srgbClr val="0070C0"/>
                </a:solidFill>
              </a:rPr>
              <a:t>dampak</a:t>
            </a:r>
            <a:r>
              <a:rPr lang="en-US" sz="1600" dirty="0">
                <a:solidFill>
                  <a:srgbClr val="0070C0"/>
                </a:solidFill>
              </a:rPr>
              <a:t> </a:t>
            </a:r>
            <a:r>
              <a:rPr lang="en-US" sz="1600" dirty="0" err="1">
                <a:solidFill>
                  <a:srgbClr val="0070C0"/>
                </a:solidFill>
              </a:rPr>
              <a:t>eksploitasi</a:t>
            </a:r>
            <a:r>
              <a:rPr lang="en-US" sz="1600" dirty="0">
                <a:solidFill>
                  <a:srgbClr val="0070C0"/>
                </a:solidFill>
              </a:rPr>
              <a:t> </a:t>
            </a:r>
            <a:r>
              <a:rPr lang="en-US" sz="1600" dirty="0" err="1">
                <a:solidFill>
                  <a:srgbClr val="0070C0"/>
                </a:solidFill>
              </a:rPr>
              <a:t>sumber</a:t>
            </a:r>
            <a:r>
              <a:rPr lang="en-US" sz="1600" dirty="0">
                <a:solidFill>
                  <a:srgbClr val="0070C0"/>
                </a:solidFill>
              </a:rPr>
              <a:t> </a:t>
            </a:r>
            <a:r>
              <a:rPr lang="en-US" sz="1600" dirty="0" err="1">
                <a:solidFill>
                  <a:srgbClr val="0070C0"/>
                </a:solidFill>
              </a:rPr>
              <a:t>daya</a:t>
            </a:r>
            <a:r>
              <a:rPr lang="en-US" sz="1600" dirty="0">
                <a:solidFill>
                  <a:srgbClr val="0070C0"/>
                </a:solidFill>
              </a:rPr>
              <a:t> </a:t>
            </a:r>
            <a:r>
              <a:rPr lang="en-US" sz="1600" dirty="0" err="1">
                <a:solidFill>
                  <a:srgbClr val="0070C0"/>
                </a:solidFill>
              </a:rPr>
              <a:t>alam</a:t>
            </a:r>
            <a:r>
              <a:rPr lang="en-US" sz="1600" dirty="0">
                <a:solidFill>
                  <a:srgbClr val="0070C0"/>
                </a:solidFill>
              </a:rPr>
              <a:t> dan </a:t>
            </a:r>
            <a:r>
              <a:rPr lang="en-US" sz="1600" dirty="0" err="1">
                <a:solidFill>
                  <a:srgbClr val="0070C0"/>
                </a:solidFill>
              </a:rPr>
              <a:t>manusia</a:t>
            </a:r>
            <a:r>
              <a:rPr lang="en-US" sz="1600" dirty="0">
                <a:solidFill>
                  <a:srgbClr val="0070C0"/>
                </a:solidFill>
              </a:rPr>
              <a:t>. Masyarakat yang </a:t>
            </a:r>
            <a:r>
              <a:rPr lang="en-US" sz="1600" dirty="0" err="1">
                <a:solidFill>
                  <a:srgbClr val="0070C0"/>
                </a:solidFill>
              </a:rPr>
              <a:t>menjadi</a:t>
            </a:r>
            <a:r>
              <a:rPr lang="en-US" sz="1600" dirty="0">
                <a:solidFill>
                  <a:srgbClr val="0070C0"/>
                </a:solidFill>
              </a:rPr>
              <a:t> </a:t>
            </a:r>
            <a:r>
              <a:rPr lang="en-US" sz="1600" dirty="0" err="1">
                <a:solidFill>
                  <a:srgbClr val="0070C0"/>
                </a:solidFill>
              </a:rPr>
              <a:t>romusa</a:t>
            </a:r>
            <a:r>
              <a:rPr lang="en-US" sz="1600" dirty="0">
                <a:solidFill>
                  <a:srgbClr val="0070C0"/>
                </a:solidFill>
              </a:rPr>
              <a:t> </a:t>
            </a:r>
            <a:r>
              <a:rPr lang="en-US" sz="1600" dirty="0" err="1">
                <a:solidFill>
                  <a:srgbClr val="0070C0"/>
                </a:solidFill>
              </a:rPr>
              <a:t>mengalami</a:t>
            </a:r>
            <a:r>
              <a:rPr lang="en-US" sz="1600" dirty="0">
                <a:solidFill>
                  <a:srgbClr val="0070C0"/>
                </a:solidFill>
              </a:rPr>
              <a:t> </a:t>
            </a:r>
            <a:r>
              <a:rPr lang="en-US" sz="1600" dirty="0" err="1">
                <a:solidFill>
                  <a:srgbClr val="0070C0"/>
                </a:solidFill>
              </a:rPr>
              <a:t>perlakuan</a:t>
            </a:r>
            <a:r>
              <a:rPr lang="en-US" sz="1600" dirty="0">
                <a:solidFill>
                  <a:srgbClr val="0070C0"/>
                </a:solidFill>
              </a:rPr>
              <a:t> yang </a:t>
            </a:r>
            <a:r>
              <a:rPr lang="en-US" sz="1600" dirty="0" err="1">
                <a:solidFill>
                  <a:srgbClr val="0070C0"/>
                </a:solidFill>
              </a:rPr>
              <a:t>tidak</a:t>
            </a:r>
            <a:r>
              <a:rPr lang="en-US" sz="1600" dirty="0">
                <a:solidFill>
                  <a:srgbClr val="0070C0"/>
                </a:solidFill>
              </a:rPr>
              <a:t> </a:t>
            </a:r>
            <a:r>
              <a:rPr lang="en-US" sz="1600" dirty="0" err="1">
                <a:solidFill>
                  <a:srgbClr val="0070C0"/>
                </a:solidFill>
              </a:rPr>
              <a:t>manusiawi</a:t>
            </a:r>
            <a:r>
              <a:rPr lang="en-US" sz="1600" dirty="0">
                <a:solidFill>
                  <a:srgbClr val="0070C0"/>
                </a:solidFill>
              </a:rPr>
              <a:t>. </a:t>
            </a:r>
            <a:endParaRPr sz="1600" dirty="0">
              <a:solidFill>
                <a:srgbClr val="0070C0"/>
              </a:solidFill>
            </a:endParaRPr>
          </a:p>
        </p:txBody>
      </p:sp>
      <p:sp>
        <p:nvSpPr>
          <p:cNvPr id="13" name="Oval 12">
            <a:extLst>
              <a:ext uri="{FF2B5EF4-FFF2-40B4-BE49-F238E27FC236}">
                <a16:creationId xmlns:a16="http://schemas.microsoft.com/office/drawing/2014/main" id="{4A231208-5EA7-D815-D70F-53AE6EB32B67}"/>
              </a:ext>
            </a:extLst>
          </p:cNvPr>
          <p:cNvSpPr/>
          <p:nvPr/>
        </p:nvSpPr>
        <p:spPr>
          <a:xfrm>
            <a:off x="533621" y="2407631"/>
            <a:ext cx="451427" cy="39507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tx1"/>
                </a:solidFill>
              </a:rPr>
              <a:t>2</a:t>
            </a:r>
            <a:endParaRPr b="1" dirty="0">
              <a:solidFill>
                <a:schemeClr val="tx1"/>
              </a:solidFill>
            </a:endParaRPr>
          </a:p>
        </p:txBody>
      </p:sp>
      <p:sp>
        <p:nvSpPr>
          <p:cNvPr id="14" name="Oval 13">
            <a:extLst>
              <a:ext uri="{FF2B5EF4-FFF2-40B4-BE49-F238E27FC236}">
                <a16:creationId xmlns:a16="http://schemas.microsoft.com/office/drawing/2014/main" id="{04E4575B-229C-F1EE-1535-684D781A4C39}"/>
              </a:ext>
            </a:extLst>
          </p:cNvPr>
          <p:cNvSpPr/>
          <p:nvPr/>
        </p:nvSpPr>
        <p:spPr>
          <a:xfrm>
            <a:off x="537302" y="4833715"/>
            <a:ext cx="451427" cy="39507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tx1"/>
                </a:solidFill>
              </a:rPr>
              <a:t>3</a:t>
            </a:r>
            <a:endParaRPr b="1" dirty="0">
              <a:solidFill>
                <a:schemeClr val="tx1"/>
              </a:solidFill>
            </a:endParaRPr>
          </a:p>
        </p:txBody>
      </p:sp>
      <p:sp>
        <p:nvSpPr>
          <p:cNvPr id="15" name="Oval 14">
            <a:extLst>
              <a:ext uri="{FF2B5EF4-FFF2-40B4-BE49-F238E27FC236}">
                <a16:creationId xmlns:a16="http://schemas.microsoft.com/office/drawing/2014/main" id="{700CDFC6-8AFE-618A-0A85-69FA3050BF46}"/>
              </a:ext>
            </a:extLst>
          </p:cNvPr>
          <p:cNvSpPr/>
          <p:nvPr/>
        </p:nvSpPr>
        <p:spPr>
          <a:xfrm>
            <a:off x="6219377" y="758207"/>
            <a:ext cx="451427" cy="39507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tx1"/>
                </a:solidFill>
              </a:rPr>
              <a:t>3</a:t>
            </a:r>
            <a:endParaRPr b="1" dirty="0">
              <a:solidFill>
                <a:schemeClr val="tx1"/>
              </a:solidFill>
            </a:endParaRPr>
          </a:p>
        </p:txBody>
      </p:sp>
      <p:sp>
        <p:nvSpPr>
          <p:cNvPr id="16" name="Oval 15">
            <a:extLst>
              <a:ext uri="{FF2B5EF4-FFF2-40B4-BE49-F238E27FC236}">
                <a16:creationId xmlns:a16="http://schemas.microsoft.com/office/drawing/2014/main" id="{FBD89EAD-862C-7646-0A08-494D253DAFF5}"/>
              </a:ext>
            </a:extLst>
          </p:cNvPr>
          <p:cNvSpPr/>
          <p:nvPr/>
        </p:nvSpPr>
        <p:spPr>
          <a:xfrm>
            <a:off x="6219376" y="2241910"/>
            <a:ext cx="451427" cy="39507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tx1"/>
                </a:solidFill>
              </a:rPr>
              <a:t>4</a:t>
            </a:r>
            <a:endParaRPr b="1" dirty="0">
              <a:solidFill>
                <a:schemeClr val="tx1"/>
              </a:solidFill>
            </a:endParaRPr>
          </a:p>
        </p:txBody>
      </p:sp>
      <p:sp>
        <p:nvSpPr>
          <p:cNvPr id="17" name="Rounded Rectangle 16">
            <a:extLst>
              <a:ext uri="{FF2B5EF4-FFF2-40B4-BE49-F238E27FC236}">
                <a16:creationId xmlns:a16="http://schemas.microsoft.com/office/drawing/2014/main" id="{79BBFF47-9D5D-3E5E-6E8B-645D5E7C4674}"/>
              </a:ext>
            </a:extLst>
          </p:cNvPr>
          <p:cNvSpPr/>
          <p:nvPr/>
        </p:nvSpPr>
        <p:spPr>
          <a:xfrm>
            <a:off x="6427451" y="4370207"/>
            <a:ext cx="5286576" cy="1287337"/>
          </a:xfrm>
          <a:prstGeom prst="roundRect">
            <a:avLst>
              <a:gd name="adj" fmla="val 6141"/>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just"/>
            <a:r>
              <a:rPr lang="en-US" sz="1600" dirty="0" err="1">
                <a:solidFill>
                  <a:srgbClr val="0070C0"/>
                </a:solidFill>
              </a:rPr>
              <a:t>Aspek</a:t>
            </a:r>
            <a:r>
              <a:rPr lang="en-US" sz="1600" dirty="0">
                <a:solidFill>
                  <a:srgbClr val="0070C0"/>
                </a:solidFill>
              </a:rPr>
              <a:t> </a:t>
            </a:r>
            <a:r>
              <a:rPr lang="en-US" sz="1600" dirty="0" err="1">
                <a:solidFill>
                  <a:srgbClr val="0070C0"/>
                </a:solidFill>
              </a:rPr>
              <a:t>pendidikan</a:t>
            </a:r>
            <a:r>
              <a:rPr lang="en-US" sz="1600" dirty="0">
                <a:solidFill>
                  <a:srgbClr val="0070C0"/>
                </a:solidFill>
              </a:rPr>
              <a:t>. </a:t>
            </a:r>
            <a:r>
              <a:rPr lang="en-US" sz="1600" dirty="0" err="1">
                <a:solidFill>
                  <a:srgbClr val="0070C0"/>
                </a:solidFill>
              </a:rPr>
              <a:t>Sistem</a:t>
            </a:r>
            <a:r>
              <a:rPr lang="en-US" sz="1600" dirty="0">
                <a:solidFill>
                  <a:srgbClr val="0070C0"/>
                </a:solidFill>
              </a:rPr>
              <a:t> </a:t>
            </a:r>
            <a:r>
              <a:rPr lang="en-US" sz="1600" dirty="0" err="1">
                <a:solidFill>
                  <a:srgbClr val="0070C0"/>
                </a:solidFill>
              </a:rPr>
              <a:t>pengajaran</a:t>
            </a:r>
            <a:r>
              <a:rPr lang="en-US" sz="1600" dirty="0">
                <a:solidFill>
                  <a:srgbClr val="0070C0"/>
                </a:solidFill>
              </a:rPr>
              <a:t> dan </a:t>
            </a:r>
            <a:r>
              <a:rPr lang="en-US" sz="1600" dirty="0" err="1">
                <a:solidFill>
                  <a:srgbClr val="0070C0"/>
                </a:solidFill>
              </a:rPr>
              <a:t>struktur</a:t>
            </a:r>
            <a:r>
              <a:rPr lang="en-US" sz="1600" dirty="0">
                <a:solidFill>
                  <a:srgbClr val="0070C0"/>
                </a:solidFill>
              </a:rPr>
              <a:t> </a:t>
            </a:r>
            <a:r>
              <a:rPr lang="en-US" sz="1600" dirty="0" err="1">
                <a:solidFill>
                  <a:srgbClr val="0070C0"/>
                </a:solidFill>
              </a:rPr>
              <a:t>kurikulum</a:t>
            </a:r>
            <a:r>
              <a:rPr lang="en-US" sz="1600" dirty="0">
                <a:solidFill>
                  <a:srgbClr val="0070C0"/>
                </a:solidFill>
              </a:rPr>
              <a:t> </a:t>
            </a:r>
            <a:r>
              <a:rPr lang="en-US" sz="1600" dirty="0" err="1">
                <a:solidFill>
                  <a:srgbClr val="0070C0"/>
                </a:solidFill>
              </a:rPr>
              <a:t>ditujukan</a:t>
            </a:r>
            <a:r>
              <a:rPr lang="en-US" sz="1600" dirty="0">
                <a:solidFill>
                  <a:srgbClr val="0070C0"/>
                </a:solidFill>
              </a:rPr>
              <a:t> untuk </a:t>
            </a:r>
            <a:r>
              <a:rPr lang="en-US" sz="1600" dirty="0" err="1">
                <a:solidFill>
                  <a:srgbClr val="0070C0"/>
                </a:solidFill>
              </a:rPr>
              <a:t>kepentingan</a:t>
            </a:r>
            <a:r>
              <a:rPr lang="en-US" sz="1600" dirty="0">
                <a:solidFill>
                  <a:srgbClr val="0070C0"/>
                </a:solidFill>
              </a:rPr>
              <a:t> </a:t>
            </a:r>
            <a:r>
              <a:rPr lang="en-US" sz="1600" dirty="0" err="1">
                <a:solidFill>
                  <a:srgbClr val="0070C0"/>
                </a:solidFill>
              </a:rPr>
              <a:t>Perang</a:t>
            </a:r>
            <a:r>
              <a:rPr lang="en-US" sz="1600" dirty="0">
                <a:solidFill>
                  <a:srgbClr val="0070C0"/>
                </a:solidFill>
              </a:rPr>
              <a:t> Asia Timur Raya. </a:t>
            </a:r>
            <a:r>
              <a:rPr lang="en-US" sz="1600" dirty="0" err="1">
                <a:solidFill>
                  <a:srgbClr val="0070C0"/>
                </a:solidFill>
              </a:rPr>
              <a:t>Semua</a:t>
            </a:r>
            <a:r>
              <a:rPr lang="en-US" sz="1600" dirty="0">
                <a:solidFill>
                  <a:srgbClr val="0070C0"/>
                </a:solidFill>
              </a:rPr>
              <a:t> </a:t>
            </a:r>
            <a:r>
              <a:rPr lang="en-US" sz="1600" dirty="0" err="1">
                <a:solidFill>
                  <a:srgbClr val="0070C0"/>
                </a:solidFill>
              </a:rPr>
              <a:t>pelajar</a:t>
            </a:r>
            <a:r>
              <a:rPr lang="en-US" sz="1600" dirty="0">
                <a:solidFill>
                  <a:srgbClr val="0070C0"/>
                </a:solidFill>
              </a:rPr>
              <a:t> </a:t>
            </a:r>
            <a:r>
              <a:rPr lang="en-US" sz="1600" dirty="0" err="1">
                <a:solidFill>
                  <a:srgbClr val="0070C0"/>
                </a:solidFill>
              </a:rPr>
              <a:t>diwajibkan</a:t>
            </a:r>
            <a:r>
              <a:rPr lang="en-US" sz="1600" dirty="0">
                <a:solidFill>
                  <a:srgbClr val="0070C0"/>
                </a:solidFill>
              </a:rPr>
              <a:t> </a:t>
            </a:r>
            <a:r>
              <a:rPr lang="en-US" sz="1600" dirty="0" err="1">
                <a:solidFill>
                  <a:srgbClr val="0070C0"/>
                </a:solidFill>
              </a:rPr>
              <a:t>menghormati</a:t>
            </a:r>
            <a:r>
              <a:rPr lang="en-US" sz="1600" dirty="0">
                <a:solidFill>
                  <a:srgbClr val="0070C0"/>
                </a:solidFill>
              </a:rPr>
              <a:t> </a:t>
            </a:r>
            <a:r>
              <a:rPr lang="en-US" sz="1600" dirty="0" err="1">
                <a:solidFill>
                  <a:srgbClr val="0070C0"/>
                </a:solidFill>
              </a:rPr>
              <a:t>adat</a:t>
            </a:r>
            <a:r>
              <a:rPr lang="en-US" sz="1600" dirty="0">
                <a:solidFill>
                  <a:srgbClr val="0070C0"/>
                </a:solidFill>
              </a:rPr>
              <a:t> </a:t>
            </a:r>
            <a:r>
              <a:rPr lang="en-US" sz="1600" dirty="0" err="1">
                <a:solidFill>
                  <a:srgbClr val="0070C0"/>
                </a:solidFill>
              </a:rPr>
              <a:t>kebiasaan</a:t>
            </a:r>
            <a:r>
              <a:rPr lang="en-US" sz="1600" dirty="0">
                <a:solidFill>
                  <a:srgbClr val="0070C0"/>
                </a:solidFill>
              </a:rPr>
              <a:t> </a:t>
            </a:r>
            <a:r>
              <a:rPr lang="en-US" sz="1600" dirty="0" err="1">
                <a:solidFill>
                  <a:srgbClr val="0070C0"/>
                </a:solidFill>
              </a:rPr>
              <a:t>Jepang</a:t>
            </a:r>
            <a:r>
              <a:rPr lang="en-US" sz="1600" dirty="0">
                <a:solidFill>
                  <a:srgbClr val="0070C0"/>
                </a:solidFill>
              </a:rPr>
              <a:t> dan </a:t>
            </a:r>
            <a:r>
              <a:rPr lang="en-US" sz="1600" dirty="0" err="1">
                <a:solidFill>
                  <a:srgbClr val="0070C0"/>
                </a:solidFill>
              </a:rPr>
              <a:t>melakukan</a:t>
            </a:r>
            <a:r>
              <a:rPr lang="en-US" sz="1600" dirty="0">
                <a:solidFill>
                  <a:srgbClr val="0070C0"/>
                </a:solidFill>
              </a:rPr>
              <a:t> </a:t>
            </a:r>
            <a:r>
              <a:rPr lang="en-US" sz="1600" dirty="0" err="1">
                <a:solidFill>
                  <a:srgbClr val="0070C0"/>
                </a:solidFill>
              </a:rPr>
              <a:t>latihan</a:t>
            </a:r>
            <a:r>
              <a:rPr lang="en-US" sz="1600" dirty="0">
                <a:solidFill>
                  <a:srgbClr val="0070C0"/>
                </a:solidFill>
              </a:rPr>
              <a:t> </a:t>
            </a:r>
            <a:r>
              <a:rPr lang="en-US" sz="1600" dirty="0" err="1">
                <a:solidFill>
                  <a:srgbClr val="0070C0"/>
                </a:solidFill>
              </a:rPr>
              <a:t>jasmani</a:t>
            </a:r>
            <a:r>
              <a:rPr lang="en-US" sz="1600" dirty="0">
                <a:solidFill>
                  <a:srgbClr val="0070C0"/>
                </a:solidFill>
              </a:rPr>
              <a:t> </a:t>
            </a:r>
            <a:r>
              <a:rPr lang="en-US" sz="1600" dirty="0" err="1">
                <a:solidFill>
                  <a:srgbClr val="0070C0"/>
                </a:solidFill>
              </a:rPr>
              <a:t>serta</a:t>
            </a:r>
            <a:r>
              <a:rPr lang="en-US" sz="1600" dirty="0">
                <a:solidFill>
                  <a:srgbClr val="0070C0"/>
                </a:solidFill>
              </a:rPr>
              <a:t> </a:t>
            </a:r>
            <a:r>
              <a:rPr lang="en-US" sz="1600" dirty="0" err="1">
                <a:solidFill>
                  <a:srgbClr val="0070C0"/>
                </a:solidFill>
              </a:rPr>
              <a:t>kemiliteran</a:t>
            </a:r>
            <a:r>
              <a:rPr lang="en-US" sz="1600" dirty="0">
                <a:solidFill>
                  <a:srgbClr val="0070C0"/>
                </a:solidFill>
              </a:rPr>
              <a:t>.</a:t>
            </a:r>
          </a:p>
        </p:txBody>
      </p:sp>
      <p:sp>
        <p:nvSpPr>
          <p:cNvPr id="18" name="Oval 17">
            <a:extLst>
              <a:ext uri="{FF2B5EF4-FFF2-40B4-BE49-F238E27FC236}">
                <a16:creationId xmlns:a16="http://schemas.microsoft.com/office/drawing/2014/main" id="{B1F66120-3460-4BB3-F824-39EA1E11BA1E}"/>
              </a:ext>
            </a:extLst>
          </p:cNvPr>
          <p:cNvSpPr/>
          <p:nvPr/>
        </p:nvSpPr>
        <p:spPr>
          <a:xfrm>
            <a:off x="6208189" y="4159773"/>
            <a:ext cx="451427" cy="39507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tx1"/>
                </a:solidFill>
              </a:rPr>
              <a:t>5</a:t>
            </a:r>
            <a:endParaRPr b="1" dirty="0">
              <a:solidFill>
                <a:schemeClr val="tx1"/>
              </a:solidFill>
            </a:endParaRPr>
          </a:p>
        </p:txBody>
      </p:sp>
    </p:spTree>
    <p:extLst>
      <p:ext uri="{BB962C8B-B14F-4D97-AF65-F5344CB8AC3E}">
        <p14:creationId xmlns:p14="http://schemas.microsoft.com/office/powerpoint/2010/main" val="11242244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4" name="Picture 3" descr="A group of men holding guns&#10;&#10;Description automatically generated with medium confidence">
            <a:extLst>
              <a:ext uri="{FF2B5EF4-FFF2-40B4-BE49-F238E27FC236}">
                <a16:creationId xmlns:a16="http://schemas.microsoft.com/office/drawing/2014/main" id="{5A059880-7A08-6E45-364C-CD103435CC6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2163260"/>
            <a:ext cx="12192000" cy="4266416"/>
          </a:xfrm>
          <a:prstGeom prst="rect">
            <a:avLst/>
          </a:prstGeom>
        </p:spPr>
      </p:pic>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5" name="Rectangle 4">
            <a:extLst>
              <a:ext uri="{FF2B5EF4-FFF2-40B4-BE49-F238E27FC236}">
                <a16:creationId xmlns:a16="http://schemas.microsoft.com/office/drawing/2014/main" id="{1B4609B1-B5FE-1939-FD4A-A01A776B588A}"/>
              </a:ext>
            </a:extLst>
          </p:cNvPr>
          <p:cNvSpPr/>
          <p:nvPr/>
        </p:nvSpPr>
        <p:spPr>
          <a:xfrm>
            <a:off x="0" y="54952"/>
            <a:ext cx="12192000" cy="6317800"/>
          </a:xfrm>
          <a:prstGeom prst="rect">
            <a:avLst/>
          </a:prstGeom>
          <a:gradFill flip="none" rotWithShape="1">
            <a:gsLst>
              <a:gs pos="0">
                <a:schemeClr val="accent1">
                  <a:lumMod val="5000"/>
                  <a:lumOff val="95000"/>
                  <a:alpha val="32689"/>
                </a:schemeClr>
              </a:gs>
              <a:gs pos="74000">
                <a:schemeClr val="bg1"/>
              </a:gs>
              <a:gs pos="83000">
                <a:schemeClr val="bg1"/>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FF453010-F8DA-435C-6452-B874C614817C}"/>
              </a:ext>
            </a:extLst>
          </p:cNvPr>
          <p:cNvSpPr/>
          <p:nvPr/>
        </p:nvSpPr>
        <p:spPr>
          <a:xfrm>
            <a:off x="0" y="0"/>
            <a:ext cx="12192000" cy="6317800"/>
          </a:xfrm>
          <a:prstGeom prst="rect">
            <a:avLst/>
          </a:prstGeom>
          <a:gradFill flip="none" rotWithShape="1">
            <a:gsLst>
              <a:gs pos="0">
                <a:schemeClr val="accent1">
                  <a:lumMod val="5000"/>
                  <a:lumOff val="95000"/>
                  <a:alpha val="32689"/>
                </a:schemeClr>
              </a:gs>
              <a:gs pos="74000">
                <a:schemeClr val="bg1"/>
              </a:gs>
              <a:gs pos="83000">
                <a:schemeClr val="bg1"/>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85622728-B9BF-F4CB-35BC-4BF2BCFFDF24}"/>
              </a:ext>
            </a:extLst>
          </p:cNvPr>
          <p:cNvSpPr txBox="1"/>
          <p:nvPr/>
        </p:nvSpPr>
        <p:spPr>
          <a:xfrm>
            <a:off x="314086" y="487999"/>
            <a:ext cx="7873887" cy="646331"/>
          </a:xfrm>
          <a:prstGeom prst="rect">
            <a:avLst/>
          </a:prstGeom>
          <a:noFill/>
        </p:spPr>
        <p:txBody>
          <a:bodyPr wrap="none" rtlCol="0">
            <a:spAutoFit/>
          </a:bodyPr>
          <a:lstStyle/>
          <a:p>
            <a:r>
              <a:rPr lang="id-ID" b="1" noProof="1"/>
              <a:t>3. Kehidupan Masyarakat Indonesia pada Masa Pendudukan Jepang di Indonesia</a:t>
            </a:r>
          </a:p>
          <a:p>
            <a:r>
              <a:rPr lang="id-ID" b="1" noProof="1"/>
              <a:t>c. Bentuk-Bentuk Perlawanan Rakyat Indonesia terhadap Pendudukan Jepang</a:t>
            </a:r>
          </a:p>
        </p:txBody>
      </p:sp>
      <p:sp>
        <p:nvSpPr>
          <p:cNvPr id="8" name="TextBox 7">
            <a:extLst>
              <a:ext uri="{FF2B5EF4-FFF2-40B4-BE49-F238E27FC236}">
                <a16:creationId xmlns:a16="http://schemas.microsoft.com/office/drawing/2014/main" id="{8E4796AA-3042-7083-4BA9-8F29066C217D}"/>
              </a:ext>
            </a:extLst>
          </p:cNvPr>
          <p:cNvSpPr txBox="1"/>
          <p:nvPr/>
        </p:nvSpPr>
        <p:spPr>
          <a:xfrm>
            <a:off x="672861" y="1273270"/>
            <a:ext cx="10575984" cy="923330"/>
          </a:xfrm>
          <a:prstGeom prst="rect">
            <a:avLst/>
          </a:prstGeom>
          <a:noFill/>
        </p:spPr>
        <p:txBody>
          <a:bodyPr wrap="square" rtlCol="0">
            <a:spAutoFit/>
          </a:bodyPr>
          <a:lstStyle/>
          <a:p>
            <a:pPr algn="just"/>
            <a:r>
              <a:rPr lang="id-ID" dirty="0"/>
              <a:t>Rakyat Indonesia melakukan berbagai upaya untuk melawan pendudukan Jepang di Indonesia, baik melalui cara kerja sama (kooperatif), nonkooperatif, maupun pemberontakan. Perbedaan cara tersebut menunjukkan besarnya tekad para tokoh pejuang dan rakyat Indonesia untuk mencapai kemerdekaan bangsa Indonesia.</a:t>
            </a:r>
          </a:p>
        </p:txBody>
      </p:sp>
    </p:spTree>
    <p:extLst>
      <p:ext uri="{BB962C8B-B14F-4D97-AF65-F5344CB8AC3E}">
        <p14:creationId xmlns:p14="http://schemas.microsoft.com/office/powerpoint/2010/main" val="42710643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A3C1DA"/>
        </a:solidFill>
        <a:effectLst/>
      </p:bgPr>
    </p:bg>
    <p:spTree>
      <p:nvGrpSpPr>
        <p:cNvPr id="1" name="Shape 93"/>
        <p:cNvGrpSpPr/>
        <p:nvPr/>
      </p:nvGrpSpPr>
      <p:grpSpPr>
        <a:xfrm>
          <a:off x="0" y="0"/>
          <a:ext cx="0" cy="0"/>
          <a:chOff x="0" y="0"/>
          <a:chExt cx="0" cy="0"/>
        </a:xfrm>
      </p:grpSpPr>
      <p:pic>
        <p:nvPicPr>
          <p:cNvPr id="3" name="Picture 2" descr="A cartoon character holding a flag&#10;&#10;Description automatically generated with medium confidence">
            <a:extLst>
              <a:ext uri="{FF2B5EF4-FFF2-40B4-BE49-F238E27FC236}">
                <a16:creationId xmlns:a16="http://schemas.microsoft.com/office/drawing/2014/main" id="{D08D9408-0E87-4A6F-F3F4-3AD67D1A1ED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55185" y="904095"/>
            <a:ext cx="5744015" cy="4832073"/>
          </a:xfrm>
          <a:prstGeom prst="ellipse">
            <a:avLst/>
          </a:prstGeom>
          <a:effectLst>
            <a:outerShdw dist="38100" dir="8100000" sx="99833" sy="99833" algn="tr" rotWithShape="0">
              <a:prstClr val="black">
                <a:alpha val="31819"/>
              </a:prstClr>
            </a:outerShdw>
          </a:effectLst>
        </p:spPr>
      </p:pic>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4" name="TextBox 3">
            <a:extLst>
              <a:ext uri="{FF2B5EF4-FFF2-40B4-BE49-F238E27FC236}">
                <a16:creationId xmlns:a16="http://schemas.microsoft.com/office/drawing/2014/main" id="{BE5A5232-D100-44A1-AE41-2596D8F7322F}"/>
              </a:ext>
            </a:extLst>
          </p:cNvPr>
          <p:cNvSpPr txBox="1"/>
          <p:nvPr/>
        </p:nvSpPr>
        <p:spPr>
          <a:xfrm>
            <a:off x="6473248" y="2196931"/>
            <a:ext cx="6763903" cy="1232069"/>
          </a:xfrm>
          <a:prstGeom prst="rect">
            <a:avLst/>
          </a:prstGeom>
          <a:noFill/>
        </p:spPr>
        <p:txBody>
          <a:bodyPr wrap="square" rtlCol="0">
            <a:spAutoFit/>
          </a:bodyPr>
          <a:lstStyle/>
          <a:p>
            <a:pPr marL="514350" indent="-514350">
              <a:lnSpc>
                <a:spcPct val="150000"/>
              </a:lnSpc>
              <a:buFont typeface="+mj-lt"/>
              <a:buAutoNum type="alphaUcPeriod" startAt="2"/>
            </a:pPr>
            <a:r>
              <a:rPr lang="en-US" sz="2600" dirty="0" err="1">
                <a:solidFill>
                  <a:schemeClr val="bg1"/>
                </a:solidFill>
                <a:latin typeface="Hiragino Kaku Gothic StdN W8" panose="020B0800000000000000" pitchFamily="34" charset="-128"/>
                <a:ea typeface="Hiragino Kaku Gothic StdN W8" panose="020B0800000000000000" pitchFamily="34" charset="-128"/>
              </a:rPr>
              <a:t>Pergerakan</a:t>
            </a:r>
            <a:r>
              <a:rPr lang="en-US" sz="2600" dirty="0">
                <a:solidFill>
                  <a:schemeClr val="bg1"/>
                </a:solidFill>
                <a:latin typeface="Hiragino Kaku Gothic StdN W8" panose="020B0800000000000000" pitchFamily="34" charset="-128"/>
                <a:ea typeface="Hiragino Kaku Gothic StdN W8" panose="020B0800000000000000" pitchFamily="34" charset="-128"/>
              </a:rPr>
              <a:t> </a:t>
            </a:r>
            <a:r>
              <a:rPr lang="en-US" sz="2600" dirty="0" err="1">
                <a:solidFill>
                  <a:schemeClr val="bg1"/>
                </a:solidFill>
                <a:latin typeface="Hiragino Kaku Gothic StdN W8" panose="020B0800000000000000" pitchFamily="34" charset="-128"/>
                <a:ea typeface="Hiragino Kaku Gothic StdN W8" panose="020B0800000000000000" pitchFamily="34" charset="-128"/>
              </a:rPr>
              <a:t>Kebangsaan</a:t>
            </a:r>
            <a:r>
              <a:rPr lang="en-US" sz="2600" dirty="0">
                <a:solidFill>
                  <a:schemeClr val="bg1"/>
                </a:solidFill>
                <a:latin typeface="Hiragino Kaku Gothic StdN W8" panose="020B0800000000000000" pitchFamily="34" charset="-128"/>
                <a:ea typeface="Hiragino Kaku Gothic StdN W8" panose="020B0800000000000000" pitchFamily="34" charset="-128"/>
              </a:rPr>
              <a:t> </a:t>
            </a:r>
            <a:r>
              <a:rPr lang="en-US" sz="2600" dirty="0" err="1">
                <a:solidFill>
                  <a:schemeClr val="bg1"/>
                </a:solidFill>
                <a:latin typeface="Hiragino Kaku Gothic StdN W8" panose="020B0800000000000000" pitchFamily="34" charset="-128"/>
                <a:ea typeface="Hiragino Kaku Gothic StdN W8" panose="020B0800000000000000" pitchFamily="34" charset="-128"/>
              </a:rPr>
              <a:t>Menuju</a:t>
            </a:r>
            <a:r>
              <a:rPr lang="en-US" sz="2600" dirty="0">
                <a:solidFill>
                  <a:schemeClr val="bg1"/>
                </a:solidFill>
                <a:latin typeface="Hiragino Kaku Gothic StdN W8" panose="020B0800000000000000" pitchFamily="34" charset="-128"/>
                <a:ea typeface="Hiragino Kaku Gothic StdN W8" panose="020B0800000000000000" pitchFamily="34" charset="-128"/>
              </a:rPr>
              <a:t> </a:t>
            </a:r>
            <a:r>
              <a:rPr lang="en-US" sz="2600" dirty="0" err="1">
                <a:solidFill>
                  <a:schemeClr val="bg1"/>
                </a:solidFill>
                <a:latin typeface="Hiragino Kaku Gothic StdN W8" panose="020B0800000000000000" pitchFamily="34" charset="-128"/>
                <a:ea typeface="Hiragino Kaku Gothic StdN W8" panose="020B0800000000000000" pitchFamily="34" charset="-128"/>
              </a:rPr>
              <a:t>Kemerdekaan</a:t>
            </a:r>
            <a:endParaRPr sz="2600" dirty="0">
              <a:solidFill>
                <a:schemeClr val="bg1"/>
              </a:solidFill>
              <a:latin typeface="Hiragino Kaku Gothic StdN W8" panose="020B0800000000000000" pitchFamily="34" charset="-128"/>
              <a:ea typeface="Hiragino Kaku Gothic StdN W8" panose="020B0800000000000000" pitchFamily="34" charset="-128"/>
            </a:endParaRPr>
          </a:p>
        </p:txBody>
      </p:sp>
    </p:spTree>
    <p:extLst>
      <p:ext uri="{BB962C8B-B14F-4D97-AF65-F5344CB8AC3E}">
        <p14:creationId xmlns:p14="http://schemas.microsoft.com/office/powerpoint/2010/main" val="18996914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Rectangle 1">
            <a:extLst>
              <a:ext uri="{FF2B5EF4-FFF2-40B4-BE49-F238E27FC236}">
                <a16:creationId xmlns:a16="http://schemas.microsoft.com/office/drawing/2014/main" id="{0C1968F5-8B90-B48A-D283-B00F67ADA3A8}"/>
              </a:ext>
            </a:extLst>
          </p:cNvPr>
          <p:cNvSpPr/>
          <p:nvPr/>
        </p:nvSpPr>
        <p:spPr>
          <a:xfrm>
            <a:off x="0" y="0"/>
            <a:ext cx="12192000" cy="6297084"/>
          </a:xfrm>
          <a:prstGeom prst="rect">
            <a:avLst/>
          </a:prstGeom>
          <a:gradFill flip="none" rotWithShape="1">
            <a:gsLst>
              <a:gs pos="0">
                <a:schemeClr val="accent1">
                  <a:lumMod val="5000"/>
                  <a:lumOff val="95000"/>
                  <a:alpha val="32689"/>
                </a:schemeClr>
              </a:gs>
              <a:gs pos="74000">
                <a:schemeClr val="bg1"/>
              </a:gs>
              <a:gs pos="83000">
                <a:schemeClr val="bg1"/>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a:extLst>
              <a:ext uri="{FF2B5EF4-FFF2-40B4-BE49-F238E27FC236}">
                <a16:creationId xmlns:a16="http://schemas.microsoft.com/office/drawing/2014/main" id="{AFCA804A-1303-9731-4814-C5F80BF1BA9D}"/>
              </a:ext>
            </a:extLst>
          </p:cNvPr>
          <p:cNvSpPr/>
          <p:nvPr/>
        </p:nvSpPr>
        <p:spPr>
          <a:xfrm>
            <a:off x="10567035" y="382963"/>
            <a:ext cx="1228725" cy="1153584"/>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AB260980-1B5A-7AAE-A84F-DDBEF48155C0}"/>
              </a:ext>
            </a:extLst>
          </p:cNvPr>
          <p:cNvSpPr/>
          <p:nvPr/>
        </p:nvSpPr>
        <p:spPr>
          <a:xfrm>
            <a:off x="10456545" y="422275"/>
            <a:ext cx="1228725" cy="1153584"/>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Eras Demi ITC" panose="020B0602030504020804" pitchFamily="34" charset="77"/>
              </a:rPr>
              <a:t>Bab </a:t>
            </a:r>
          </a:p>
          <a:p>
            <a:pPr algn="ctr"/>
            <a:r>
              <a:rPr lang="en-US" sz="2800" b="1" dirty="0">
                <a:latin typeface="Eras Demi ITC" panose="020B0602030504020804" pitchFamily="34" charset="77"/>
              </a:rPr>
              <a:t>3</a:t>
            </a:r>
          </a:p>
        </p:txBody>
      </p:sp>
      <p:sp>
        <p:nvSpPr>
          <p:cNvPr id="9" name="TextBox 8">
            <a:extLst>
              <a:ext uri="{FF2B5EF4-FFF2-40B4-BE49-F238E27FC236}">
                <a16:creationId xmlns:a16="http://schemas.microsoft.com/office/drawing/2014/main" id="{242920B4-C330-3E74-9837-5983842E0DA7}"/>
              </a:ext>
            </a:extLst>
          </p:cNvPr>
          <p:cNvSpPr txBox="1"/>
          <p:nvPr/>
        </p:nvSpPr>
        <p:spPr>
          <a:xfrm>
            <a:off x="4147185" y="734714"/>
            <a:ext cx="6364605" cy="523220"/>
          </a:xfrm>
          <a:prstGeom prst="rect">
            <a:avLst/>
          </a:prstGeom>
          <a:noFill/>
        </p:spPr>
        <p:txBody>
          <a:bodyPr wrap="square" rtlCol="0">
            <a:spAutoFit/>
          </a:bodyPr>
          <a:lstStyle/>
          <a:p>
            <a:r>
              <a:rPr lang="en-US" sz="2800" b="1" dirty="0" err="1">
                <a:solidFill>
                  <a:schemeClr val="accent1">
                    <a:lumMod val="50000"/>
                  </a:schemeClr>
                </a:solidFill>
                <a:latin typeface="Eras Bold ITC" panose="020B0602030504020804" pitchFamily="34" charset="77"/>
              </a:rPr>
              <a:t>Nasionalisme</a:t>
            </a:r>
            <a:r>
              <a:rPr lang="en-US" sz="2800" b="1" dirty="0">
                <a:solidFill>
                  <a:schemeClr val="accent1">
                    <a:lumMod val="50000"/>
                  </a:schemeClr>
                </a:solidFill>
                <a:latin typeface="Eras Bold ITC" panose="020B0602030504020804" pitchFamily="34" charset="77"/>
              </a:rPr>
              <a:t> dan </a:t>
            </a:r>
            <a:r>
              <a:rPr lang="en-US" sz="2800" b="1" dirty="0" err="1">
                <a:solidFill>
                  <a:schemeClr val="accent1">
                    <a:lumMod val="50000"/>
                  </a:schemeClr>
                </a:solidFill>
                <a:latin typeface="Eras Bold ITC" panose="020B0602030504020804" pitchFamily="34" charset="77"/>
              </a:rPr>
              <a:t>Jati</a:t>
            </a:r>
            <a:r>
              <a:rPr lang="en-US" sz="2800" b="1" dirty="0">
                <a:solidFill>
                  <a:schemeClr val="accent1">
                    <a:lumMod val="50000"/>
                  </a:schemeClr>
                </a:solidFill>
                <a:latin typeface="Eras Bold ITC" panose="020B0602030504020804" pitchFamily="34" charset="77"/>
              </a:rPr>
              <a:t> </a:t>
            </a:r>
            <a:r>
              <a:rPr lang="en-US" sz="2800" b="1" dirty="0" err="1">
                <a:solidFill>
                  <a:schemeClr val="accent1">
                    <a:lumMod val="50000"/>
                  </a:schemeClr>
                </a:solidFill>
                <a:latin typeface="Eras Bold ITC" panose="020B0602030504020804" pitchFamily="34" charset="77"/>
              </a:rPr>
              <a:t>Diri</a:t>
            </a:r>
            <a:r>
              <a:rPr lang="en-US" sz="2800" b="1" dirty="0">
                <a:solidFill>
                  <a:schemeClr val="accent1">
                    <a:lumMod val="50000"/>
                  </a:schemeClr>
                </a:solidFill>
                <a:latin typeface="Eras Bold ITC" panose="020B0602030504020804" pitchFamily="34" charset="77"/>
              </a:rPr>
              <a:t> </a:t>
            </a:r>
            <a:r>
              <a:rPr lang="en-US" sz="2800" b="1" dirty="0" err="1">
                <a:solidFill>
                  <a:schemeClr val="accent1">
                    <a:lumMod val="50000"/>
                  </a:schemeClr>
                </a:solidFill>
                <a:latin typeface="Eras Bold ITC" panose="020B0602030504020804" pitchFamily="34" charset="77"/>
              </a:rPr>
              <a:t>Bangsa</a:t>
            </a:r>
            <a:endParaRPr lang="en-US" sz="2800" b="1" dirty="0">
              <a:solidFill>
                <a:schemeClr val="accent1">
                  <a:lumMod val="50000"/>
                </a:schemeClr>
              </a:solidFill>
              <a:latin typeface="Eras Bold ITC" panose="020B0602030504020804" pitchFamily="34" charset="77"/>
            </a:endParaRPr>
          </a:p>
        </p:txBody>
      </p:sp>
      <p:sp>
        <p:nvSpPr>
          <p:cNvPr id="10" name="TextBox 9">
            <a:extLst>
              <a:ext uri="{FF2B5EF4-FFF2-40B4-BE49-F238E27FC236}">
                <a16:creationId xmlns:a16="http://schemas.microsoft.com/office/drawing/2014/main" id="{8DCD417F-8228-4627-C090-1C782E53D862}"/>
              </a:ext>
            </a:extLst>
          </p:cNvPr>
          <p:cNvSpPr txBox="1"/>
          <p:nvPr/>
        </p:nvSpPr>
        <p:spPr>
          <a:xfrm>
            <a:off x="4793932" y="2413574"/>
            <a:ext cx="7001828" cy="3139321"/>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dirty="0" err="1">
                <a:solidFill>
                  <a:schemeClr val="tx1"/>
                </a:solidFill>
                <a:latin typeface="Oriya MN" pitchFamily="2" charset="0"/>
                <a:cs typeface="Oriya MN" pitchFamily="2" charset="0"/>
              </a:rPr>
              <a:t>Peserta</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didik</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diharapkan</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mampu</a:t>
            </a:r>
            <a:r>
              <a:rPr lang="en-US" dirty="0">
                <a:solidFill>
                  <a:schemeClr val="tx1"/>
                </a:solidFill>
                <a:latin typeface="Oriya MN" pitchFamily="2" charset="0"/>
                <a:cs typeface="Oriya MN" pitchFamily="2" charset="0"/>
              </a:rPr>
              <a:t>:</a:t>
            </a:r>
          </a:p>
          <a:p>
            <a:pPr marL="342900" indent="-342900">
              <a:buFont typeface="+mj-lt"/>
              <a:buAutoNum type="arabicPeriod"/>
            </a:pPr>
            <a:r>
              <a:rPr lang="en-US" dirty="0" err="1">
                <a:solidFill>
                  <a:schemeClr val="tx1"/>
                </a:solidFill>
                <a:latin typeface="Oriya MN" pitchFamily="2" charset="0"/>
                <a:cs typeface="Oriya MN" pitchFamily="2" charset="0"/>
              </a:rPr>
              <a:t>menjelaskan</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hubungan</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antara</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kondisi</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geografis</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dengann</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munculnya</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kolonialisme</a:t>
            </a:r>
            <a:r>
              <a:rPr lang="en-US" dirty="0">
                <a:solidFill>
                  <a:schemeClr val="tx1"/>
                </a:solidFill>
                <a:latin typeface="Oriya MN" pitchFamily="2" charset="0"/>
                <a:cs typeface="Oriya MN" pitchFamily="2" charset="0"/>
              </a:rPr>
              <a:t> dan imperialism di Indonesia;</a:t>
            </a:r>
          </a:p>
          <a:p>
            <a:pPr marL="342900" indent="-342900">
              <a:buFont typeface="+mj-lt"/>
              <a:buAutoNum type="arabicPeriod"/>
            </a:pPr>
            <a:r>
              <a:rPr lang="en-US" dirty="0" err="1">
                <a:solidFill>
                  <a:schemeClr val="tx1"/>
                </a:solidFill>
                <a:latin typeface="Oriya MN" pitchFamily="2" charset="0"/>
                <a:cs typeface="Oriya MN" pitchFamily="2" charset="0"/>
              </a:rPr>
              <a:t>menganalisis</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pengaruh</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kolonialisme</a:t>
            </a:r>
            <a:r>
              <a:rPr lang="en-US" dirty="0">
                <a:solidFill>
                  <a:schemeClr val="tx1"/>
                </a:solidFill>
                <a:latin typeface="Oriya MN" pitchFamily="2" charset="0"/>
                <a:cs typeface="Oriya MN" pitchFamily="2" charset="0"/>
              </a:rPr>
              <a:t> dan imperialism di Indonesia;</a:t>
            </a:r>
          </a:p>
          <a:p>
            <a:pPr marL="342900" indent="-342900">
              <a:buFont typeface="+mj-lt"/>
              <a:buAutoNum type="arabicPeriod"/>
            </a:pPr>
            <a:r>
              <a:rPr lang="en-US" dirty="0" err="1">
                <a:solidFill>
                  <a:schemeClr val="tx1"/>
                </a:solidFill>
                <a:latin typeface="Oriya MN" pitchFamily="2" charset="0"/>
                <a:cs typeface="Oriya MN" pitchFamily="2" charset="0"/>
              </a:rPr>
              <a:t>menguraikan</a:t>
            </a:r>
            <a:r>
              <a:rPr lang="en-US" dirty="0">
                <a:solidFill>
                  <a:schemeClr val="tx1"/>
                </a:solidFill>
                <a:latin typeface="Oriya MN" pitchFamily="2" charset="0"/>
                <a:cs typeface="Oriya MN" pitchFamily="2" charset="0"/>
              </a:rPr>
              <a:t> proses </a:t>
            </a:r>
            <a:r>
              <a:rPr lang="en-US" dirty="0" err="1">
                <a:solidFill>
                  <a:schemeClr val="tx1"/>
                </a:solidFill>
                <a:latin typeface="Oriya MN" pitchFamily="2" charset="0"/>
                <a:cs typeface="Oriya MN" pitchFamily="2" charset="0"/>
              </a:rPr>
              <a:t>perjuangan</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bangsa</a:t>
            </a:r>
            <a:r>
              <a:rPr lang="en-US" dirty="0">
                <a:solidFill>
                  <a:schemeClr val="tx1"/>
                </a:solidFill>
                <a:latin typeface="Oriya MN" pitchFamily="2" charset="0"/>
                <a:cs typeface="Oriya MN" pitchFamily="2" charset="0"/>
              </a:rPr>
              <a:t> Indonesia </a:t>
            </a:r>
            <a:r>
              <a:rPr lang="en-US" dirty="0" err="1">
                <a:solidFill>
                  <a:schemeClr val="tx1"/>
                </a:solidFill>
                <a:latin typeface="Oriya MN" pitchFamily="2" charset="0"/>
                <a:cs typeface="Oriya MN" pitchFamily="2" charset="0"/>
              </a:rPr>
              <a:t>dalam</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meraih</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kemerdekaan</a:t>
            </a:r>
            <a:r>
              <a:rPr lang="en-US" dirty="0">
                <a:solidFill>
                  <a:schemeClr val="tx1"/>
                </a:solidFill>
                <a:latin typeface="Oriya MN" pitchFamily="2" charset="0"/>
                <a:cs typeface="Oriya MN" pitchFamily="2" charset="0"/>
              </a:rPr>
              <a:t>;</a:t>
            </a:r>
          </a:p>
          <a:p>
            <a:pPr marL="342900" indent="-342900">
              <a:buFont typeface="+mj-lt"/>
              <a:buAutoNum type="arabicPeriod"/>
            </a:pPr>
            <a:r>
              <a:rPr lang="en-US" dirty="0" err="1">
                <a:solidFill>
                  <a:schemeClr val="tx1"/>
                </a:solidFill>
                <a:latin typeface="Oriya MN" pitchFamily="2" charset="0"/>
                <a:cs typeface="Oriya MN" pitchFamily="2" charset="0"/>
              </a:rPr>
              <a:t>menganalisis</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upaya</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pemerataan</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pembangunan</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ekonomi</a:t>
            </a:r>
            <a:r>
              <a:rPr lang="en-US" dirty="0">
                <a:solidFill>
                  <a:schemeClr val="tx1"/>
                </a:solidFill>
                <a:latin typeface="Oriya MN" pitchFamily="2" charset="0"/>
                <a:cs typeface="Oriya MN" pitchFamily="2" charset="0"/>
              </a:rPr>
              <a:t> di Indonesia; dan </a:t>
            </a:r>
          </a:p>
          <a:p>
            <a:pPr marL="342900" indent="-342900">
              <a:buFont typeface="+mj-lt"/>
              <a:buAutoNum type="arabicPeriod"/>
            </a:pPr>
            <a:r>
              <a:rPr lang="en-US" dirty="0" err="1">
                <a:solidFill>
                  <a:schemeClr val="tx1"/>
                </a:solidFill>
                <a:latin typeface="Oriya MN" pitchFamily="2" charset="0"/>
                <a:cs typeface="Oriya MN" pitchFamily="2" charset="0"/>
              </a:rPr>
              <a:t>mendesain</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aktivitas</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penyelesaian</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konflik</a:t>
            </a:r>
            <a:r>
              <a:rPr lang="en-US" dirty="0">
                <a:solidFill>
                  <a:schemeClr val="tx1"/>
                </a:solidFill>
                <a:latin typeface="Oriya MN" pitchFamily="2" charset="0"/>
                <a:cs typeface="Oriya MN" pitchFamily="2" charset="0"/>
              </a:rPr>
              <a:t> dan </a:t>
            </a:r>
            <a:r>
              <a:rPr lang="en-US" dirty="0" err="1">
                <a:solidFill>
                  <a:schemeClr val="tx1"/>
                </a:solidFill>
                <a:latin typeface="Oriya MN" pitchFamily="2" charset="0"/>
                <a:cs typeface="Oriya MN" pitchFamily="2" charset="0"/>
              </a:rPr>
              <a:t>upaya</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meningkatkan</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integrasi</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sosial</a:t>
            </a:r>
            <a:r>
              <a:rPr lang="en-US" dirty="0">
                <a:solidFill>
                  <a:schemeClr val="tx1"/>
                </a:solidFill>
                <a:latin typeface="Oriya MN" pitchFamily="2" charset="0"/>
                <a:cs typeface="Oriya MN" pitchFamily="2" charset="0"/>
              </a:rPr>
              <a:t>.</a:t>
            </a:r>
          </a:p>
        </p:txBody>
      </p:sp>
      <p:sp>
        <p:nvSpPr>
          <p:cNvPr id="11" name="Rounded Rectangle 10">
            <a:extLst>
              <a:ext uri="{FF2B5EF4-FFF2-40B4-BE49-F238E27FC236}">
                <a16:creationId xmlns:a16="http://schemas.microsoft.com/office/drawing/2014/main" id="{0329C349-7FB5-11F8-BE07-CA4B4945F39E}"/>
              </a:ext>
            </a:extLst>
          </p:cNvPr>
          <p:cNvSpPr/>
          <p:nvPr/>
        </p:nvSpPr>
        <p:spPr>
          <a:xfrm>
            <a:off x="4771072" y="1956374"/>
            <a:ext cx="2818448" cy="449591"/>
          </a:xfrm>
          <a:prstGeom prst="round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b="1" dirty="0" err="1">
                <a:solidFill>
                  <a:srgbClr val="002060"/>
                </a:solidFill>
                <a:latin typeface="Oriya MN" pitchFamily="2" charset="0"/>
                <a:cs typeface="Oriya MN" pitchFamily="2" charset="0"/>
              </a:rPr>
              <a:t>Tujuan</a:t>
            </a:r>
            <a:r>
              <a:rPr lang="en-US" b="1" dirty="0">
                <a:solidFill>
                  <a:srgbClr val="002060"/>
                </a:solidFill>
                <a:latin typeface="Oriya MN" pitchFamily="2" charset="0"/>
                <a:cs typeface="Oriya MN" pitchFamily="2" charset="0"/>
              </a:rPr>
              <a:t> Pembelajaran</a:t>
            </a:r>
          </a:p>
        </p:txBody>
      </p:sp>
    </p:spTree>
    <p:extLst>
      <p:ext uri="{BB962C8B-B14F-4D97-AF65-F5344CB8AC3E}">
        <p14:creationId xmlns:p14="http://schemas.microsoft.com/office/powerpoint/2010/main" val="7404855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33000"/>
            <a:lum/>
            <a:extLst>
              <a:ext uri="{28A0092B-C50C-407E-A947-70E740481C1C}">
                <a14:useLocalDpi xmlns:a14="http://schemas.microsoft.com/office/drawing/2010/main"/>
              </a:ext>
            </a:extLst>
          </a:blip>
          <a:srcRect/>
          <a:stretch>
            <a:fillRect/>
          </a:stretch>
        </a:blip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D0AFEBBB-F234-5F0E-5C9E-CA23C6321188}"/>
              </a:ext>
            </a:extLst>
          </p:cNvPr>
          <p:cNvSpPr txBox="1"/>
          <p:nvPr/>
        </p:nvSpPr>
        <p:spPr>
          <a:xfrm>
            <a:off x="314086" y="327226"/>
            <a:ext cx="7441974" cy="369332"/>
          </a:xfrm>
          <a:prstGeom prst="rect">
            <a:avLst/>
          </a:prstGeom>
          <a:solidFill>
            <a:schemeClr val="tx2">
              <a:lumMod val="7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t>1. Perkembangan Organisasi Pergerakan di Indonesia pada Masa Penjajahan</a:t>
            </a:r>
          </a:p>
        </p:txBody>
      </p:sp>
      <p:sp>
        <p:nvSpPr>
          <p:cNvPr id="3" name="TextBox 2">
            <a:extLst>
              <a:ext uri="{FF2B5EF4-FFF2-40B4-BE49-F238E27FC236}">
                <a16:creationId xmlns:a16="http://schemas.microsoft.com/office/drawing/2014/main" id="{26275C93-6A85-9F92-F950-1F5E89A65959}"/>
              </a:ext>
            </a:extLst>
          </p:cNvPr>
          <p:cNvSpPr txBox="1"/>
          <p:nvPr/>
        </p:nvSpPr>
        <p:spPr>
          <a:xfrm>
            <a:off x="534838" y="696558"/>
            <a:ext cx="10714007" cy="923330"/>
          </a:xfrm>
          <a:prstGeom prst="rect">
            <a:avLst/>
          </a:prstGeom>
          <a:noFill/>
        </p:spPr>
        <p:txBody>
          <a:bodyPr wrap="square" rtlCol="0">
            <a:spAutoFit/>
          </a:bodyPr>
          <a:lstStyle/>
          <a:p>
            <a:pPr algn="just"/>
            <a:r>
              <a:rPr lang="id-ID" dirty="0"/>
              <a:t>Organisasi pergerakan untuk kemerdekaan dimulai ketika Budi Utomo didirikan pada 20 Mei 1908. Organisasi pergerakan menyadarkan bangsa Indonesia terhadap penderitaan dan kemiskinan akibat penindasan penjajah sehingga gerakan rakyat yang semula bersifat kedaerahan menjadi berskala nasional.</a:t>
            </a:r>
          </a:p>
        </p:txBody>
      </p:sp>
      <p:sp>
        <p:nvSpPr>
          <p:cNvPr id="4" name="TextBox 3">
            <a:extLst>
              <a:ext uri="{FF2B5EF4-FFF2-40B4-BE49-F238E27FC236}">
                <a16:creationId xmlns:a16="http://schemas.microsoft.com/office/drawing/2014/main" id="{EDEF71EB-8614-89F0-9315-1CED81CB4521}"/>
              </a:ext>
            </a:extLst>
          </p:cNvPr>
          <p:cNvSpPr txBox="1"/>
          <p:nvPr/>
        </p:nvSpPr>
        <p:spPr>
          <a:xfrm>
            <a:off x="314086" y="1727193"/>
            <a:ext cx="4015779" cy="369332"/>
          </a:xfrm>
          <a:prstGeom prst="rect">
            <a:avLst/>
          </a:prstGeom>
          <a:noFill/>
        </p:spPr>
        <p:txBody>
          <a:bodyPr wrap="none" rtlCol="0">
            <a:spAutoFit/>
          </a:bodyPr>
          <a:lstStyle/>
          <a:p>
            <a:r>
              <a:rPr lang="id-ID" b="1" noProof="1"/>
              <a:t>a. Faktor Penyebab Pergerakan Nasional</a:t>
            </a:r>
          </a:p>
        </p:txBody>
      </p:sp>
      <p:sp>
        <p:nvSpPr>
          <p:cNvPr id="5" name="TextBox 4">
            <a:extLst>
              <a:ext uri="{FF2B5EF4-FFF2-40B4-BE49-F238E27FC236}">
                <a16:creationId xmlns:a16="http://schemas.microsoft.com/office/drawing/2014/main" id="{F3FA144B-56A5-7AD2-3EFB-53D060FA467D}"/>
              </a:ext>
            </a:extLst>
          </p:cNvPr>
          <p:cNvSpPr txBox="1"/>
          <p:nvPr/>
        </p:nvSpPr>
        <p:spPr>
          <a:xfrm>
            <a:off x="534837" y="2036936"/>
            <a:ext cx="10714007" cy="1477328"/>
          </a:xfrm>
          <a:prstGeom prst="rect">
            <a:avLst/>
          </a:prstGeom>
          <a:noFill/>
        </p:spPr>
        <p:txBody>
          <a:bodyPr wrap="square" rtlCol="0">
            <a:spAutoFit/>
          </a:bodyPr>
          <a:lstStyle/>
          <a:p>
            <a:pPr algn="just"/>
            <a:r>
              <a:rPr lang="id-ID" dirty="0"/>
              <a:t>Terdapat faktor-faktor bersifat internal dan eksternal yang memicu munculnya pergerakan nasional di Indonesia.</a:t>
            </a:r>
          </a:p>
          <a:p>
            <a:pPr marL="342900" indent="-342900" algn="just">
              <a:buFont typeface="+mj-lt"/>
              <a:buAutoNum type="arabicParenR"/>
            </a:pPr>
            <a:r>
              <a:rPr lang="id-ID" dirty="0"/>
              <a:t>Faktor-faktor yang bersifat internal, antara lain penderitaan dan kesengsaraan yang dialami oleh rakyat, munculnya kaum terpelajar, kenangan akan kejayaan bangsa pada masa lampau.</a:t>
            </a:r>
          </a:p>
          <a:p>
            <a:pPr marL="342900" indent="-342900" algn="just">
              <a:buFont typeface="+mj-lt"/>
              <a:buAutoNum type="arabicParenR" startAt="2"/>
            </a:pPr>
            <a:r>
              <a:rPr lang="id-ID" dirty="0"/>
              <a:t>Faktor-faktor yang bersifat </a:t>
            </a:r>
            <a:r>
              <a:rPr lang="id-ID" dirty="0" err="1"/>
              <a:t>ekstenal</a:t>
            </a:r>
            <a:r>
              <a:rPr lang="id-ID" dirty="0"/>
              <a:t>, antara lain keberhasilan pergerakan nasional di negara lain, kemenangan Jepang atas Rusia, berkembangnya paham-paham baru dari Eropa dan Amerika.</a:t>
            </a:r>
          </a:p>
        </p:txBody>
      </p:sp>
      <p:sp>
        <p:nvSpPr>
          <p:cNvPr id="6" name="TextBox 5">
            <a:extLst>
              <a:ext uri="{FF2B5EF4-FFF2-40B4-BE49-F238E27FC236}">
                <a16:creationId xmlns:a16="http://schemas.microsoft.com/office/drawing/2014/main" id="{5CF2EDB5-691F-8495-EC85-20D1BDD1CDDE}"/>
              </a:ext>
            </a:extLst>
          </p:cNvPr>
          <p:cNvSpPr txBox="1"/>
          <p:nvPr/>
        </p:nvSpPr>
        <p:spPr>
          <a:xfrm>
            <a:off x="314086" y="3639341"/>
            <a:ext cx="7522765" cy="369332"/>
          </a:xfrm>
          <a:prstGeom prst="rect">
            <a:avLst/>
          </a:prstGeom>
          <a:noFill/>
        </p:spPr>
        <p:txBody>
          <a:bodyPr wrap="none" rtlCol="0">
            <a:spAutoFit/>
          </a:bodyPr>
          <a:lstStyle/>
          <a:p>
            <a:r>
              <a:rPr lang="id-ID" b="1" noProof="1"/>
              <a:t>b. Pihak-Pihak yang Berperan dalam Proses Terbentuknya Kesadaran Nasional</a:t>
            </a:r>
          </a:p>
        </p:txBody>
      </p:sp>
      <p:sp>
        <p:nvSpPr>
          <p:cNvPr id="7" name="TextBox 6">
            <a:extLst>
              <a:ext uri="{FF2B5EF4-FFF2-40B4-BE49-F238E27FC236}">
                <a16:creationId xmlns:a16="http://schemas.microsoft.com/office/drawing/2014/main" id="{A4109634-EE37-9AF7-0830-DE2754A5B261}"/>
              </a:ext>
            </a:extLst>
          </p:cNvPr>
          <p:cNvSpPr txBox="1"/>
          <p:nvPr/>
        </p:nvSpPr>
        <p:spPr>
          <a:xfrm>
            <a:off x="534836" y="3931312"/>
            <a:ext cx="10714007" cy="2031325"/>
          </a:xfrm>
          <a:prstGeom prst="rect">
            <a:avLst/>
          </a:prstGeom>
          <a:noFill/>
        </p:spPr>
        <p:txBody>
          <a:bodyPr wrap="square" rtlCol="0">
            <a:spAutoFit/>
          </a:bodyPr>
          <a:lstStyle/>
          <a:p>
            <a:pPr marL="342900" indent="-342900" algn="just">
              <a:buFont typeface="+mj-lt"/>
              <a:buAutoNum type="arabicParenR"/>
            </a:pPr>
            <a:r>
              <a:rPr lang="id-ID" dirty="0"/>
              <a:t>Peranan Kaum Terpelajar dan Kaum Profesional. Kaum terpelajar dan profesional Indonesia bergerak untuk memperjuangkan kemerdekaan Indonesia dengan membentuk beberapa organisasi pergerakan nasional, seperti Budi Utomo, </a:t>
            </a:r>
            <a:r>
              <a:rPr lang="id-ID" dirty="0" err="1"/>
              <a:t>Indische</a:t>
            </a:r>
            <a:r>
              <a:rPr lang="id-ID" dirty="0"/>
              <a:t> </a:t>
            </a:r>
            <a:r>
              <a:rPr lang="id-ID" dirty="0" err="1"/>
              <a:t>Partij</a:t>
            </a:r>
            <a:r>
              <a:rPr lang="id-ID" dirty="0"/>
              <a:t>, Perhimpunan Indonesia, dan Partai Nasional Indonesia.</a:t>
            </a:r>
          </a:p>
          <a:p>
            <a:pPr marL="342900" indent="-342900" algn="just">
              <a:buFont typeface="+mj-lt"/>
              <a:buAutoNum type="arabicParenR"/>
            </a:pPr>
            <a:r>
              <a:rPr lang="id-ID" dirty="0"/>
              <a:t>Peranan Pers. Pers mampu memengaruhi pendapat atau opini masyarakat untuk berpikir, berbuat, atau bertindak sesuai yang diharapkan. Pers tidak dapat lepas dari proses penyadaran dan pembentukan jati diri bangsa. Beberapa surat kabar yang sangat memengaruhi kesadaran berbangsa di Indonesia adalah </a:t>
            </a:r>
            <a:r>
              <a:rPr lang="id-ID" i="1" dirty="0"/>
              <a:t>Bintang Hindia </a:t>
            </a:r>
            <a:r>
              <a:rPr lang="id-ID" dirty="0"/>
              <a:t>dan </a:t>
            </a:r>
            <a:r>
              <a:rPr lang="id-ID" i="1" dirty="0"/>
              <a:t>Medan </a:t>
            </a:r>
            <a:r>
              <a:rPr lang="id-ID" i="1" dirty="0" err="1"/>
              <a:t>Prijaji</a:t>
            </a:r>
            <a:r>
              <a:rPr lang="id-ID" i="1" dirty="0"/>
              <a:t>.</a:t>
            </a:r>
            <a:endParaRPr lang="id-ID" dirty="0"/>
          </a:p>
        </p:txBody>
      </p:sp>
    </p:spTree>
    <p:extLst>
      <p:ext uri="{BB962C8B-B14F-4D97-AF65-F5344CB8AC3E}">
        <p14:creationId xmlns:p14="http://schemas.microsoft.com/office/powerpoint/2010/main" val="6113062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33000"/>
            <a:lum/>
            <a:extLst>
              <a:ext uri="{28A0092B-C50C-407E-A947-70E740481C1C}">
                <a14:useLocalDpi xmlns:a14="http://schemas.microsoft.com/office/drawing/2010/main"/>
              </a:ext>
            </a:extLst>
          </a:blip>
          <a:srcRect/>
          <a:stretch>
            <a:fillRect/>
          </a:stretch>
        </a:blip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0A09A822-98FD-C2B7-397F-3555AC1D6355}"/>
              </a:ext>
            </a:extLst>
          </p:cNvPr>
          <p:cNvSpPr txBox="1"/>
          <p:nvPr/>
        </p:nvSpPr>
        <p:spPr>
          <a:xfrm>
            <a:off x="314086" y="327226"/>
            <a:ext cx="7441974" cy="369332"/>
          </a:xfrm>
          <a:prstGeom prst="rect">
            <a:avLst/>
          </a:prstGeom>
          <a:solidFill>
            <a:schemeClr val="tx2">
              <a:lumMod val="7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t>1. Perkembangan Organisasi Pergerakan di Indonesia pada Masa Penjajahan</a:t>
            </a:r>
          </a:p>
        </p:txBody>
      </p:sp>
      <p:sp>
        <p:nvSpPr>
          <p:cNvPr id="3" name="TextBox 2">
            <a:extLst>
              <a:ext uri="{FF2B5EF4-FFF2-40B4-BE49-F238E27FC236}">
                <a16:creationId xmlns:a16="http://schemas.microsoft.com/office/drawing/2014/main" id="{2781C985-E73A-4D7C-87D6-D5D00A137157}"/>
              </a:ext>
            </a:extLst>
          </p:cNvPr>
          <p:cNvSpPr txBox="1"/>
          <p:nvPr/>
        </p:nvSpPr>
        <p:spPr>
          <a:xfrm>
            <a:off x="314086" y="696558"/>
            <a:ext cx="3388043" cy="369332"/>
          </a:xfrm>
          <a:prstGeom prst="rect">
            <a:avLst/>
          </a:prstGeom>
          <a:noFill/>
        </p:spPr>
        <p:txBody>
          <a:bodyPr wrap="none" rtlCol="0">
            <a:spAutoFit/>
          </a:bodyPr>
          <a:lstStyle/>
          <a:p>
            <a:r>
              <a:rPr lang="id-ID" b="1" noProof="1"/>
              <a:t>c. Organisasi Pergerakan Nasional</a:t>
            </a:r>
          </a:p>
        </p:txBody>
      </p:sp>
      <p:sp>
        <p:nvSpPr>
          <p:cNvPr id="4" name="TextBox 3">
            <a:extLst>
              <a:ext uri="{FF2B5EF4-FFF2-40B4-BE49-F238E27FC236}">
                <a16:creationId xmlns:a16="http://schemas.microsoft.com/office/drawing/2014/main" id="{1F18B758-97EE-C7A9-A318-42046F7537C1}"/>
              </a:ext>
            </a:extLst>
          </p:cNvPr>
          <p:cNvSpPr txBox="1"/>
          <p:nvPr/>
        </p:nvSpPr>
        <p:spPr>
          <a:xfrm>
            <a:off x="534837" y="1006301"/>
            <a:ext cx="10714007" cy="646331"/>
          </a:xfrm>
          <a:prstGeom prst="rect">
            <a:avLst/>
          </a:prstGeom>
          <a:noFill/>
        </p:spPr>
        <p:txBody>
          <a:bodyPr wrap="square" rtlCol="0">
            <a:spAutoFit/>
          </a:bodyPr>
          <a:lstStyle/>
          <a:p>
            <a:pPr algn="just"/>
            <a:r>
              <a:rPr lang="id-ID" dirty="0"/>
              <a:t>Perjuangan pergerakan kebangsaan Indonesia menuju kemerdekaan tidak dilaksanakan dengan seketika, melainkan ditempuh melalui proses panjang.</a:t>
            </a:r>
          </a:p>
        </p:txBody>
      </p:sp>
      <p:sp>
        <p:nvSpPr>
          <p:cNvPr id="6" name="TextBox 5">
            <a:extLst>
              <a:ext uri="{FF2B5EF4-FFF2-40B4-BE49-F238E27FC236}">
                <a16:creationId xmlns:a16="http://schemas.microsoft.com/office/drawing/2014/main" id="{744DB799-CC3F-2430-F68D-D9F1A96AC57B}"/>
              </a:ext>
            </a:extLst>
          </p:cNvPr>
          <p:cNvSpPr txBox="1"/>
          <p:nvPr/>
        </p:nvSpPr>
        <p:spPr>
          <a:xfrm>
            <a:off x="534837" y="1674191"/>
            <a:ext cx="6098874" cy="369332"/>
          </a:xfrm>
          <a:prstGeom prst="rect">
            <a:avLst/>
          </a:prstGeom>
          <a:noFill/>
        </p:spPr>
        <p:txBody>
          <a:bodyPr wrap="square">
            <a:spAutoFit/>
          </a:bodyPr>
          <a:lstStyle/>
          <a:p>
            <a:pPr algn="just"/>
            <a:r>
              <a:rPr lang="id-ID" dirty="0"/>
              <a:t>1) Organisasi Pergerakan yang Bersifat Etnik-Kedaerahan</a:t>
            </a:r>
          </a:p>
        </p:txBody>
      </p:sp>
      <p:sp>
        <p:nvSpPr>
          <p:cNvPr id="7" name="TextBox 6">
            <a:extLst>
              <a:ext uri="{FF2B5EF4-FFF2-40B4-BE49-F238E27FC236}">
                <a16:creationId xmlns:a16="http://schemas.microsoft.com/office/drawing/2014/main" id="{523068BC-E327-CA67-37AD-B91F457E1B44}"/>
              </a:ext>
            </a:extLst>
          </p:cNvPr>
          <p:cNvSpPr txBox="1"/>
          <p:nvPr/>
        </p:nvSpPr>
        <p:spPr>
          <a:xfrm>
            <a:off x="792784" y="1981518"/>
            <a:ext cx="10714007" cy="1477328"/>
          </a:xfrm>
          <a:prstGeom prst="rect">
            <a:avLst/>
          </a:prstGeom>
          <a:noFill/>
        </p:spPr>
        <p:txBody>
          <a:bodyPr wrap="square" rtlCol="0">
            <a:spAutoFit/>
          </a:bodyPr>
          <a:lstStyle/>
          <a:p>
            <a:pPr algn="just"/>
            <a:r>
              <a:rPr lang="id-ID" dirty="0"/>
              <a:t>Pada tahun 1915, sejumlah pemuda yang dipimpin Dr. </a:t>
            </a:r>
            <a:r>
              <a:rPr lang="id-ID" dirty="0" err="1"/>
              <a:t>Satiman</a:t>
            </a:r>
            <a:r>
              <a:rPr lang="id-ID" dirty="0"/>
              <a:t> </a:t>
            </a:r>
            <a:r>
              <a:rPr lang="id-ID" dirty="0" err="1"/>
              <a:t>Wirjosandjojo</a:t>
            </a:r>
            <a:r>
              <a:rPr lang="id-ID" dirty="0"/>
              <a:t>, </a:t>
            </a:r>
            <a:r>
              <a:rPr lang="id-ID" dirty="0" err="1"/>
              <a:t>Kadarman</a:t>
            </a:r>
            <a:r>
              <a:rPr lang="id-ID" dirty="0"/>
              <a:t>, dan </a:t>
            </a:r>
            <a:r>
              <a:rPr lang="id-ID" dirty="0" err="1"/>
              <a:t>Soenardi</a:t>
            </a:r>
            <a:r>
              <a:rPr lang="id-ID" dirty="0"/>
              <a:t> mendirikan perkumpulan pemuda yang beranggota anak-anak sekolah menengah diberikan nama Tri Koro </a:t>
            </a:r>
            <a:r>
              <a:rPr lang="id-ID" dirty="0" err="1"/>
              <a:t>Dharmo</a:t>
            </a:r>
            <a:r>
              <a:rPr lang="id-ID" dirty="0"/>
              <a:t>. Tri Koro </a:t>
            </a:r>
            <a:r>
              <a:rPr lang="id-ID" dirty="0" err="1"/>
              <a:t>Dharmo</a:t>
            </a:r>
            <a:r>
              <a:rPr lang="id-ID" dirty="0"/>
              <a:t> dianggap lebih berorientasi pada kepentingan golongan Jawa sehingga diubah menjadi Jong Java. Di beberapa daerah juga terdapat beberapa perkumpulan pemuda, salah satunya adalah pelajar Sumatra yang membentuk Jong </a:t>
            </a:r>
            <a:r>
              <a:rPr lang="id-ID" dirty="0" err="1"/>
              <a:t>Sumatranen</a:t>
            </a:r>
            <a:r>
              <a:rPr lang="id-ID" dirty="0"/>
              <a:t> </a:t>
            </a:r>
            <a:r>
              <a:rPr lang="id-ID" dirty="0" err="1"/>
              <a:t>Bond</a:t>
            </a:r>
            <a:r>
              <a:rPr lang="id-ID" dirty="0"/>
              <a:t> pada 9 September 1917.</a:t>
            </a:r>
          </a:p>
        </p:txBody>
      </p:sp>
      <p:sp>
        <p:nvSpPr>
          <p:cNvPr id="8" name="TextBox 7">
            <a:extLst>
              <a:ext uri="{FF2B5EF4-FFF2-40B4-BE49-F238E27FC236}">
                <a16:creationId xmlns:a16="http://schemas.microsoft.com/office/drawing/2014/main" id="{2232A390-2C89-5235-8A26-EFFA3C36AC46}"/>
              </a:ext>
            </a:extLst>
          </p:cNvPr>
          <p:cNvSpPr txBox="1"/>
          <p:nvPr/>
        </p:nvSpPr>
        <p:spPr>
          <a:xfrm>
            <a:off x="534837" y="3554751"/>
            <a:ext cx="6098874" cy="369332"/>
          </a:xfrm>
          <a:prstGeom prst="rect">
            <a:avLst/>
          </a:prstGeom>
          <a:noFill/>
        </p:spPr>
        <p:txBody>
          <a:bodyPr wrap="square">
            <a:spAutoFit/>
          </a:bodyPr>
          <a:lstStyle/>
          <a:p>
            <a:pPr algn="just"/>
            <a:r>
              <a:rPr lang="id-ID" dirty="0"/>
              <a:t>2) Organisasi Pergerakan yang Bersifat Keagamaan</a:t>
            </a:r>
          </a:p>
        </p:txBody>
      </p:sp>
      <p:sp>
        <p:nvSpPr>
          <p:cNvPr id="9" name="TextBox 8">
            <a:extLst>
              <a:ext uri="{FF2B5EF4-FFF2-40B4-BE49-F238E27FC236}">
                <a16:creationId xmlns:a16="http://schemas.microsoft.com/office/drawing/2014/main" id="{DFD859AD-4D9E-B638-94F8-1967872189B3}"/>
              </a:ext>
            </a:extLst>
          </p:cNvPr>
          <p:cNvSpPr txBox="1"/>
          <p:nvPr/>
        </p:nvSpPr>
        <p:spPr>
          <a:xfrm>
            <a:off x="792784" y="3918695"/>
            <a:ext cx="10714007" cy="2031325"/>
          </a:xfrm>
          <a:prstGeom prst="rect">
            <a:avLst/>
          </a:prstGeom>
          <a:noFill/>
        </p:spPr>
        <p:txBody>
          <a:bodyPr wrap="square" rtlCol="0">
            <a:spAutoFit/>
          </a:bodyPr>
          <a:lstStyle/>
          <a:p>
            <a:pPr algn="just"/>
            <a:r>
              <a:rPr lang="id-ID" dirty="0"/>
              <a:t>Organisasi-organisasi pergerakan yang didirikan berdasarkan asas keagamaan, antara lain </a:t>
            </a:r>
            <a:r>
              <a:rPr lang="id-ID" dirty="0" err="1"/>
              <a:t>Sarekat</a:t>
            </a:r>
            <a:r>
              <a:rPr lang="id-ID" dirty="0"/>
              <a:t> Dagang Islam, Muhammadiyah, dan </a:t>
            </a:r>
            <a:r>
              <a:rPr lang="id-ID" dirty="0" err="1"/>
              <a:t>Nahdlatul</a:t>
            </a:r>
            <a:r>
              <a:rPr lang="id-ID" dirty="0"/>
              <a:t> Ulama. </a:t>
            </a:r>
            <a:r>
              <a:rPr lang="id-ID" dirty="0" err="1"/>
              <a:t>Sarekat</a:t>
            </a:r>
            <a:r>
              <a:rPr lang="id-ID" dirty="0"/>
              <a:t> Dagang Islam dibentuk oleh </a:t>
            </a:r>
            <a:r>
              <a:rPr lang="id-ID" dirty="0" err="1"/>
              <a:t>H</a:t>
            </a:r>
            <a:r>
              <a:rPr lang="id-ID" dirty="0"/>
              <a:t>. </a:t>
            </a:r>
            <a:r>
              <a:rPr lang="id-ID" dirty="0" err="1"/>
              <a:t>Samanhoedi</a:t>
            </a:r>
            <a:r>
              <a:rPr lang="id-ID" dirty="0"/>
              <a:t> pada tahun 1912 dengan tujuan melindungi dan menjamin kepentingan pedagang muslim terhadap ancaman dan persaingan dengan pedagang Muslim. Muhammadiyah didirikan oleh </a:t>
            </a:r>
            <a:r>
              <a:rPr lang="id-ID" dirty="0" err="1"/>
              <a:t>K</a:t>
            </a:r>
            <a:r>
              <a:rPr lang="id-ID" dirty="0"/>
              <a:t>. </a:t>
            </a:r>
            <a:r>
              <a:rPr lang="id-ID" dirty="0" err="1"/>
              <a:t>H</a:t>
            </a:r>
            <a:r>
              <a:rPr lang="id-ID" dirty="0"/>
              <a:t>. Ahmad Dahlan pada tahun 1912 untuk melakukan modernisasi serta pemurnian agama Islam dari unsur-unsur non-Islam. </a:t>
            </a:r>
            <a:r>
              <a:rPr lang="id-ID" dirty="0" err="1"/>
              <a:t>Nahdlatul</a:t>
            </a:r>
            <a:r>
              <a:rPr lang="id-ID" dirty="0"/>
              <a:t> Ulama dibentuk oleh kelompok yang dipimpin </a:t>
            </a:r>
            <a:r>
              <a:rPr lang="id-ID" dirty="0" err="1"/>
              <a:t>K</a:t>
            </a:r>
            <a:r>
              <a:rPr lang="id-ID" dirty="0"/>
              <a:t>. </a:t>
            </a:r>
            <a:r>
              <a:rPr lang="id-ID" dirty="0" err="1"/>
              <a:t>H</a:t>
            </a:r>
            <a:r>
              <a:rPr lang="id-ID" dirty="0"/>
              <a:t>. Hasyim </a:t>
            </a:r>
            <a:r>
              <a:rPr lang="id-ID" dirty="0" err="1"/>
              <a:t>Asy’ari</a:t>
            </a:r>
            <a:r>
              <a:rPr lang="id-ID" dirty="0"/>
              <a:t>  pada tahun 1926, bertujuan mempertahankan kepentingan kaum muslim tradisional.</a:t>
            </a:r>
          </a:p>
        </p:txBody>
      </p:sp>
    </p:spTree>
    <p:extLst>
      <p:ext uri="{BB962C8B-B14F-4D97-AF65-F5344CB8AC3E}">
        <p14:creationId xmlns:p14="http://schemas.microsoft.com/office/powerpoint/2010/main" val="41241270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10" name="Picture 9" descr="A picture containing moon, nature&#10;&#10;Description automatically generated">
            <a:extLst>
              <a:ext uri="{FF2B5EF4-FFF2-40B4-BE49-F238E27FC236}">
                <a16:creationId xmlns:a16="http://schemas.microsoft.com/office/drawing/2014/main" id="{A1430782-6EB6-5D01-B451-B5C7BD1048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21771" y="32646"/>
            <a:ext cx="12192000" cy="6847840"/>
          </a:xfrm>
          <a:prstGeom prst="rect">
            <a:avLst/>
          </a:prstGeom>
        </p:spPr>
      </p:pic>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0A09A822-98FD-C2B7-397F-3555AC1D6355}"/>
              </a:ext>
            </a:extLst>
          </p:cNvPr>
          <p:cNvSpPr txBox="1"/>
          <p:nvPr/>
        </p:nvSpPr>
        <p:spPr>
          <a:xfrm>
            <a:off x="314086" y="588478"/>
            <a:ext cx="7441974" cy="369332"/>
          </a:xfrm>
          <a:prstGeom prst="rect">
            <a:avLst/>
          </a:prstGeom>
          <a:solidFill>
            <a:schemeClr val="tx2">
              <a:lumMod val="7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t>1. Perkembangan Organisasi Pergerakan di Indonesia pada Masa Penjajahan</a:t>
            </a:r>
          </a:p>
        </p:txBody>
      </p:sp>
      <p:sp>
        <p:nvSpPr>
          <p:cNvPr id="3" name="TextBox 2">
            <a:extLst>
              <a:ext uri="{FF2B5EF4-FFF2-40B4-BE49-F238E27FC236}">
                <a16:creationId xmlns:a16="http://schemas.microsoft.com/office/drawing/2014/main" id="{2781C985-E73A-4D7C-87D6-D5D00A137157}"/>
              </a:ext>
            </a:extLst>
          </p:cNvPr>
          <p:cNvSpPr txBox="1"/>
          <p:nvPr/>
        </p:nvSpPr>
        <p:spPr>
          <a:xfrm>
            <a:off x="314086" y="957810"/>
            <a:ext cx="3388043" cy="369332"/>
          </a:xfrm>
          <a:prstGeom prst="rect">
            <a:avLst/>
          </a:prstGeom>
          <a:noFill/>
        </p:spPr>
        <p:txBody>
          <a:bodyPr wrap="none" rtlCol="0">
            <a:spAutoFit/>
          </a:bodyPr>
          <a:lstStyle/>
          <a:p>
            <a:r>
              <a:rPr lang="id-ID" b="1" noProof="1"/>
              <a:t>c. Organisasi Pergerakan Nasional</a:t>
            </a:r>
          </a:p>
        </p:txBody>
      </p:sp>
      <p:sp>
        <p:nvSpPr>
          <p:cNvPr id="6" name="TextBox 5">
            <a:extLst>
              <a:ext uri="{FF2B5EF4-FFF2-40B4-BE49-F238E27FC236}">
                <a16:creationId xmlns:a16="http://schemas.microsoft.com/office/drawing/2014/main" id="{744DB799-CC3F-2430-F68D-D9F1A96AC57B}"/>
              </a:ext>
            </a:extLst>
          </p:cNvPr>
          <p:cNvSpPr txBox="1"/>
          <p:nvPr/>
        </p:nvSpPr>
        <p:spPr>
          <a:xfrm>
            <a:off x="510025" y="1511808"/>
            <a:ext cx="6098874" cy="369332"/>
          </a:xfrm>
          <a:prstGeom prst="rect">
            <a:avLst/>
          </a:prstGeom>
          <a:noFill/>
        </p:spPr>
        <p:txBody>
          <a:bodyPr wrap="square">
            <a:spAutoFit/>
          </a:bodyPr>
          <a:lstStyle/>
          <a:p>
            <a:pPr algn="just"/>
            <a:r>
              <a:rPr lang="id-ID" dirty="0"/>
              <a:t>3) Organisasi Pergerakan yang Bersifat Nasional</a:t>
            </a:r>
          </a:p>
        </p:txBody>
      </p:sp>
      <p:sp>
        <p:nvSpPr>
          <p:cNvPr id="7" name="TextBox 6">
            <a:extLst>
              <a:ext uri="{FF2B5EF4-FFF2-40B4-BE49-F238E27FC236}">
                <a16:creationId xmlns:a16="http://schemas.microsoft.com/office/drawing/2014/main" id="{523068BC-E327-CA67-37AD-B91F457E1B44}"/>
              </a:ext>
            </a:extLst>
          </p:cNvPr>
          <p:cNvSpPr txBox="1"/>
          <p:nvPr/>
        </p:nvSpPr>
        <p:spPr>
          <a:xfrm>
            <a:off x="776169" y="1792241"/>
            <a:ext cx="10714007" cy="2031325"/>
          </a:xfrm>
          <a:prstGeom prst="rect">
            <a:avLst/>
          </a:prstGeom>
          <a:noFill/>
        </p:spPr>
        <p:txBody>
          <a:bodyPr wrap="square" rtlCol="0">
            <a:spAutoFit/>
          </a:bodyPr>
          <a:lstStyle/>
          <a:p>
            <a:pPr algn="just"/>
            <a:r>
              <a:rPr lang="id-ID" dirty="0"/>
              <a:t>Terdapat organisasi yang berhaluan nasional, </a:t>
            </a:r>
            <a:r>
              <a:rPr lang="id-ID" dirty="0" err="1"/>
              <a:t>diantaranya</a:t>
            </a:r>
            <a:r>
              <a:rPr lang="id-ID" dirty="0"/>
              <a:t> adalah </a:t>
            </a:r>
            <a:r>
              <a:rPr lang="id-ID" dirty="0" err="1"/>
              <a:t>Indische</a:t>
            </a:r>
            <a:r>
              <a:rPr lang="id-ID" dirty="0"/>
              <a:t> </a:t>
            </a:r>
            <a:r>
              <a:rPr lang="id-ID" dirty="0" err="1"/>
              <a:t>Partij</a:t>
            </a:r>
            <a:r>
              <a:rPr lang="id-ID" dirty="0"/>
              <a:t>, Perhimpunan Indonesia, dan Partai Nasional Indonesia. </a:t>
            </a:r>
            <a:r>
              <a:rPr lang="id-ID" dirty="0" err="1"/>
              <a:t>Indische</a:t>
            </a:r>
            <a:r>
              <a:rPr lang="id-ID" dirty="0"/>
              <a:t> </a:t>
            </a:r>
            <a:r>
              <a:rPr lang="id-ID" dirty="0" err="1"/>
              <a:t>Partij</a:t>
            </a:r>
            <a:r>
              <a:rPr lang="id-ID" dirty="0"/>
              <a:t> didirikan di Bandung oleh </a:t>
            </a:r>
            <a:r>
              <a:rPr lang="id-ID" dirty="0" err="1"/>
              <a:t>E</a:t>
            </a:r>
            <a:r>
              <a:rPr lang="id-ID" dirty="0"/>
              <a:t>. </a:t>
            </a:r>
            <a:r>
              <a:rPr lang="id-ID" dirty="0" err="1"/>
              <a:t>F</a:t>
            </a:r>
            <a:r>
              <a:rPr lang="id-ID" dirty="0"/>
              <a:t>. </a:t>
            </a:r>
            <a:r>
              <a:rPr lang="id-ID" dirty="0" err="1"/>
              <a:t>E</a:t>
            </a:r>
            <a:r>
              <a:rPr lang="id-ID" dirty="0"/>
              <a:t>. </a:t>
            </a:r>
            <a:r>
              <a:rPr lang="id-ID" dirty="0" err="1"/>
              <a:t>Douwes</a:t>
            </a:r>
            <a:r>
              <a:rPr lang="id-ID" dirty="0"/>
              <a:t> </a:t>
            </a:r>
            <a:r>
              <a:rPr lang="id-ID" dirty="0" err="1"/>
              <a:t>Dekker</a:t>
            </a:r>
            <a:r>
              <a:rPr lang="id-ID" dirty="0"/>
              <a:t>, dr. </a:t>
            </a:r>
            <a:r>
              <a:rPr lang="id-ID" dirty="0" err="1"/>
              <a:t>Tjipto</a:t>
            </a:r>
            <a:r>
              <a:rPr lang="id-ID" dirty="0"/>
              <a:t> </a:t>
            </a:r>
            <a:r>
              <a:rPr lang="id-ID" dirty="0" err="1"/>
              <a:t>Mangoenkoesoemo</a:t>
            </a:r>
            <a:r>
              <a:rPr lang="id-ID" dirty="0"/>
              <a:t>, dan </a:t>
            </a:r>
            <a:r>
              <a:rPr lang="id-ID" dirty="0" err="1"/>
              <a:t>R</a:t>
            </a:r>
            <a:r>
              <a:rPr lang="id-ID" dirty="0"/>
              <a:t>. M. Soewardi </a:t>
            </a:r>
            <a:r>
              <a:rPr lang="id-ID" dirty="0" err="1"/>
              <a:t>Soerjaningrat</a:t>
            </a:r>
            <a:r>
              <a:rPr lang="id-ID" dirty="0"/>
              <a:t> (</a:t>
            </a:r>
            <a:r>
              <a:rPr lang="id-ID" dirty="0" err="1"/>
              <a:t>Ki</a:t>
            </a:r>
            <a:r>
              <a:rPr lang="id-ID" dirty="0"/>
              <a:t> Hajar Dewantara) pada tahun 1912 dengan tujuan mewujudkan Hindia (Indonesia) merdeka. Perhimpunan Indonesia yang awalnya bernama </a:t>
            </a:r>
            <a:r>
              <a:rPr lang="id-ID" dirty="0" err="1"/>
              <a:t>Indische</a:t>
            </a:r>
            <a:r>
              <a:rPr lang="id-ID" dirty="0"/>
              <a:t> </a:t>
            </a:r>
            <a:r>
              <a:rPr lang="id-ID" dirty="0" err="1"/>
              <a:t>Vereeniging</a:t>
            </a:r>
            <a:r>
              <a:rPr lang="id-ID" dirty="0"/>
              <a:t> merupakan perkumpulan pelajar dan mahasiswa yang didirikan tahun 1908 berjuang dalam bidang politik untuk kemerdekaan Indonesia. Partai Nasional Indonesia bermula dari </a:t>
            </a:r>
            <a:r>
              <a:rPr lang="id-ID" dirty="0" err="1"/>
              <a:t>Algemene</a:t>
            </a:r>
            <a:r>
              <a:rPr lang="id-ID" dirty="0"/>
              <a:t> </a:t>
            </a:r>
            <a:r>
              <a:rPr lang="id-ID" dirty="0" err="1"/>
              <a:t>Studie</a:t>
            </a:r>
            <a:r>
              <a:rPr lang="id-ID" dirty="0"/>
              <a:t> </a:t>
            </a:r>
            <a:r>
              <a:rPr lang="id-ID" dirty="0" err="1"/>
              <a:t>Club</a:t>
            </a:r>
            <a:r>
              <a:rPr lang="id-ID" dirty="0"/>
              <a:t>. Tujuan pokok PNI adalah mencapai Indonesia merdeka dan membebaskan para tahanan Digul.</a:t>
            </a:r>
          </a:p>
        </p:txBody>
      </p:sp>
    </p:spTree>
    <p:extLst>
      <p:ext uri="{BB962C8B-B14F-4D97-AF65-F5344CB8AC3E}">
        <p14:creationId xmlns:p14="http://schemas.microsoft.com/office/powerpoint/2010/main" val="19486471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11" name="Picture 10" descr="A picture containing moon, nature&#10;&#10;Description automatically generated">
            <a:extLst>
              <a:ext uri="{FF2B5EF4-FFF2-40B4-BE49-F238E27FC236}">
                <a16:creationId xmlns:a16="http://schemas.microsoft.com/office/drawing/2014/main" id="{9807D334-F234-566C-E2C3-D34326C539A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21771" y="32646"/>
            <a:ext cx="12192000" cy="6847840"/>
          </a:xfrm>
          <a:prstGeom prst="rect">
            <a:avLst/>
          </a:prstGeom>
        </p:spPr>
      </p:pic>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pPr>
                  <a:spcAft>
                    <a:spcPts val="600"/>
                  </a:spcAft>
                </a:pPr>
                <a:r>
                  <a:rPr lang="en-US" sz="2267" b="1">
                    <a:solidFill>
                      <a:srgbClr val="002060"/>
                    </a:solidFill>
                    <a:latin typeface="Arial"/>
                    <a:ea typeface="Arial"/>
                    <a:cs typeface="Arial"/>
                    <a:sym typeface="Arial"/>
                  </a:rPr>
                  <a:t>ILMU PENGETAHUAN SOSIAL</a:t>
                </a:r>
                <a:endParaRPr sz="2267">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3" name="TextBox 2">
            <a:extLst>
              <a:ext uri="{FF2B5EF4-FFF2-40B4-BE49-F238E27FC236}">
                <a16:creationId xmlns:a16="http://schemas.microsoft.com/office/drawing/2014/main" id="{60A0EB2F-777B-74AC-90C7-59AF20D3A544}"/>
              </a:ext>
            </a:extLst>
          </p:cNvPr>
          <p:cNvSpPr txBox="1"/>
          <p:nvPr/>
        </p:nvSpPr>
        <p:spPr>
          <a:xfrm>
            <a:off x="557150" y="1088537"/>
            <a:ext cx="11077700" cy="203132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b="1" dirty="0"/>
              <a:t>Manifesto </a:t>
            </a:r>
            <a:r>
              <a:rPr lang="en-US" b="1" dirty="0" err="1"/>
              <a:t>Politik</a:t>
            </a:r>
            <a:r>
              <a:rPr lang="en-US" b="1" dirty="0"/>
              <a:t> 1925</a:t>
            </a:r>
          </a:p>
          <a:p>
            <a:pPr algn="just"/>
            <a:r>
              <a:rPr lang="en-US" dirty="0"/>
              <a:t>Pada </a:t>
            </a:r>
            <a:r>
              <a:rPr lang="en-US" dirty="0" err="1"/>
              <a:t>tahun</a:t>
            </a:r>
            <a:r>
              <a:rPr lang="en-US" dirty="0"/>
              <a:t> 1925, </a:t>
            </a:r>
            <a:r>
              <a:rPr lang="en-US" dirty="0" err="1"/>
              <a:t>Perhimpunan</a:t>
            </a:r>
            <a:r>
              <a:rPr lang="en-US" dirty="0"/>
              <a:t> Indonesia </a:t>
            </a:r>
            <a:r>
              <a:rPr lang="en-US" dirty="0" err="1"/>
              <a:t>mengeluarkan</a:t>
            </a:r>
            <a:r>
              <a:rPr lang="en-US" dirty="0"/>
              <a:t> Manifesto </a:t>
            </a:r>
            <a:r>
              <a:rPr lang="en-US" dirty="0" err="1"/>
              <a:t>Politik</a:t>
            </a:r>
            <a:r>
              <a:rPr lang="en-US" dirty="0"/>
              <a:t> (</a:t>
            </a:r>
            <a:r>
              <a:rPr lang="en-US" dirty="0" err="1"/>
              <a:t>Manipol</a:t>
            </a:r>
            <a:r>
              <a:rPr lang="en-US" dirty="0"/>
              <a:t>) 1925 yang </a:t>
            </a:r>
            <a:r>
              <a:rPr lang="en-US" dirty="0" err="1"/>
              <a:t>memuat</a:t>
            </a:r>
            <a:r>
              <a:rPr lang="en-US" dirty="0"/>
              <a:t> </a:t>
            </a:r>
            <a:r>
              <a:rPr lang="en-US" dirty="0" err="1"/>
              <a:t>prinsip</a:t>
            </a:r>
            <a:r>
              <a:rPr lang="en-US" dirty="0"/>
              <a:t> </a:t>
            </a:r>
            <a:r>
              <a:rPr lang="en-US" dirty="0" err="1"/>
              <a:t>perjuangan</a:t>
            </a:r>
            <a:r>
              <a:rPr lang="en-US" dirty="0"/>
              <a:t>, </a:t>
            </a:r>
            <a:r>
              <a:rPr lang="en-US" dirty="0" err="1"/>
              <a:t>yakni</a:t>
            </a:r>
            <a:r>
              <a:rPr lang="en-US" dirty="0"/>
              <a:t> </a:t>
            </a:r>
            <a:r>
              <a:rPr lang="en-US" dirty="0" err="1"/>
              <a:t>persatuan</a:t>
            </a:r>
            <a:r>
              <a:rPr lang="en-US" dirty="0"/>
              <a:t>, </a:t>
            </a:r>
            <a:r>
              <a:rPr lang="en-US" dirty="0" err="1"/>
              <a:t>kesetaraan</a:t>
            </a:r>
            <a:r>
              <a:rPr lang="en-US" dirty="0"/>
              <a:t>, dan </a:t>
            </a:r>
            <a:r>
              <a:rPr lang="en-US" dirty="0" err="1"/>
              <a:t>kemerdekaan</a:t>
            </a:r>
            <a:r>
              <a:rPr lang="en-US" dirty="0"/>
              <a:t>. </a:t>
            </a:r>
            <a:r>
              <a:rPr lang="en-US" dirty="0" err="1"/>
              <a:t>Prinsip-prinsip</a:t>
            </a:r>
            <a:r>
              <a:rPr lang="en-US" dirty="0"/>
              <a:t> </a:t>
            </a:r>
            <a:r>
              <a:rPr lang="en-US" dirty="0" err="1"/>
              <a:t>tersebut</a:t>
            </a:r>
            <a:r>
              <a:rPr lang="en-US" dirty="0"/>
              <a:t> </a:t>
            </a:r>
            <a:r>
              <a:rPr lang="en-US" dirty="0" err="1"/>
              <a:t>terangkumm</a:t>
            </a:r>
            <a:r>
              <a:rPr lang="en-US" dirty="0"/>
              <a:t> </a:t>
            </a:r>
            <a:r>
              <a:rPr lang="en-US" dirty="0" err="1"/>
              <a:t>dalam</a:t>
            </a:r>
            <a:r>
              <a:rPr lang="en-US" dirty="0"/>
              <a:t> </a:t>
            </a:r>
            <a:r>
              <a:rPr lang="en-US" dirty="0" err="1"/>
              <a:t>tegasan</a:t>
            </a:r>
            <a:r>
              <a:rPr lang="en-US" dirty="0"/>
              <a:t> </a:t>
            </a:r>
            <a:r>
              <a:rPr lang="en-US" dirty="0" err="1"/>
              <a:t>sikap</a:t>
            </a:r>
            <a:r>
              <a:rPr lang="en-US" dirty="0"/>
              <a:t> </a:t>
            </a:r>
            <a:r>
              <a:rPr lang="en-US" dirty="0" err="1"/>
              <a:t>bahwa</a:t>
            </a:r>
            <a:r>
              <a:rPr lang="en-US" dirty="0"/>
              <a:t>:</a:t>
            </a:r>
          </a:p>
          <a:p>
            <a:pPr marL="285750" indent="-285750" algn="just">
              <a:buFont typeface="Arial" panose="020B0604020202020204" pitchFamily="34" charset="0"/>
              <a:buChar char="•"/>
            </a:pPr>
            <a:r>
              <a:rPr lang="en-US" dirty="0" err="1"/>
              <a:t>rakyat</a:t>
            </a:r>
            <a:r>
              <a:rPr lang="en-US" dirty="0"/>
              <a:t> Indonesia </a:t>
            </a:r>
            <a:r>
              <a:rPr lang="en-US" dirty="0" err="1"/>
              <a:t>sewajarnya</a:t>
            </a:r>
            <a:r>
              <a:rPr lang="en-US" dirty="0"/>
              <a:t> </a:t>
            </a:r>
            <a:r>
              <a:rPr lang="en-US" dirty="0" err="1"/>
              <a:t>diperintah</a:t>
            </a:r>
            <a:r>
              <a:rPr lang="en-US" dirty="0"/>
              <a:t> oleh </a:t>
            </a:r>
            <a:r>
              <a:rPr lang="en-US" dirty="0" err="1"/>
              <a:t>pemerintah</a:t>
            </a:r>
            <a:r>
              <a:rPr lang="en-US" dirty="0"/>
              <a:t> yang </a:t>
            </a:r>
            <a:r>
              <a:rPr lang="en-US" dirty="0" err="1"/>
              <a:t>dipilih</a:t>
            </a:r>
            <a:r>
              <a:rPr lang="en-US" dirty="0"/>
              <a:t>,</a:t>
            </a:r>
          </a:p>
          <a:p>
            <a:pPr marL="285750" indent="-285750" algn="just">
              <a:buFont typeface="Arial" panose="020B0604020202020204" pitchFamily="34" charset="0"/>
              <a:buChar char="•"/>
            </a:pPr>
            <a:r>
              <a:rPr lang="en-US" dirty="0" err="1"/>
              <a:t>memperjuangkan</a:t>
            </a:r>
            <a:r>
              <a:rPr lang="en-US" dirty="0"/>
              <a:t> </a:t>
            </a:r>
            <a:r>
              <a:rPr lang="en-US" dirty="0" err="1"/>
              <a:t>pemerintahan</a:t>
            </a:r>
            <a:r>
              <a:rPr lang="en-US" dirty="0"/>
              <a:t> </a:t>
            </a:r>
            <a:r>
              <a:rPr lang="en-US" dirty="0" err="1"/>
              <a:t>sendiri</a:t>
            </a:r>
            <a:r>
              <a:rPr lang="en-US" dirty="0"/>
              <a:t> </a:t>
            </a:r>
            <a:r>
              <a:rPr lang="en-US" dirty="0" err="1"/>
              <a:t>tanpa</a:t>
            </a:r>
            <a:r>
              <a:rPr lang="en-US" dirty="0"/>
              <a:t> </a:t>
            </a:r>
            <a:r>
              <a:rPr lang="en-US" dirty="0" err="1"/>
              <a:t>bantuan</a:t>
            </a:r>
            <a:r>
              <a:rPr lang="en-US" dirty="0"/>
              <a:t> </a:t>
            </a:r>
            <a:r>
              <a:rPr lang="en-US" dirty="0" err="1"/>
              <a:t>pihak</a:t>
            </a:r>
            <a:r>
              <a:rPr lang="en-US" dirty="0"/>
              <a:t> mana pun, dan</a:t>
            </a:r>
          </a:p>
          <a:p>
            <a:pPr marL="285750" indent="-285750" algn="just">
              <a:buFont typeface="Arial" panose="020B0604020202020204" pitchFamily="34" charset="0"/>
              <a:buChar char="•"/>
            </a:pPr>
            <a:r>
              <a:rPr lang="en-US" dirty="0" err="1"/>
              <a:t>tanpa</a:t>
            </a:r>
            <a:r>
              <a:rPr lang="en-US" dirty="0"/>
              <a:t> </a:t>
            </a:r>
            <a:r>
              <a:rPr lang="en-US" dirty="0" err="1"/>
              <a:t>persatuan</a:t>
            </a:r>
            <a:r>
              <a:rPr lang="en-US" dirty="0"/>
              <a:t> </a:t>
            </a:r>
            <a:r>
              <a:rPr lang="en-US" dirty="0" err="1"/>
              <a:t>kokoh</a:t>
            </a:r>
            <a:r>
              <a:rPr lang="en-US" dirty="0"/>
              <a:t> </a:t>
            </a:r>
            <a:r>
              <a:rPr lang="en-US" dirty="0" err="1"/>
              <a:t>dari</a:t>
            </a:r>
            <a:r>
              <a:rPr lang="en-US" dirty="0"/>
              <a:t> </a:t>
            </a:r>
            <a:r>
              <a:rPr lang="en-US" dirty="0" err="1"/>
              <a:t>pelbagai</a:t>
            </a:r>
            <a:r>
              <a:rPr lang="en-US" dirty="0"/>
              <a:t> </a:t>
            </a:r>
            <a:r>
              <a:rPr lang="en-US" dirty="0" err="1"/>
              <a:t>unsur</a:t>
            </a:r>
            <a:r>
              <a:rPr lang="en-US" dirty="0"/>
              <a:t> </a:t>
            </a:r>
            <a:r>
              <a:rPr lang="en-US" dirty="0" err="1"/>
              <a:t>rakyat</a:t>
            </a:r>
            <a:r>
              <a:rPr lang="en-US" dirty="0"/>
              <a:t>, </a:t>
            </a:r>
            <a:r>
              <a:rPr lang="en-US" dirty="0" err="1"/>
              <a:t>tujuan</a:t>
            </a:r>
            <a:r>
              <a:rPr lang="en-US" dirty="0"/>
              <a:t> </a:t>
            </a:r>
            <a:r>
              <a:rPr lang="en-US" dirty="0" err="1"/>
              <a:t>perjuangan</a:t>
            </a:r>
            <a:r>
              <a:rPr lang="en-US" dirty="0"/>
              <a:t> </a:t>
            </a:r>
            <a:r>
              <a:rPr lang="en-US" dirty="0" err="1"/>
              <a:t>sulit</a:t>
            </a:r>
            <a:r>
              <a:rPr lang="en-US" dirty="0"/>
              <a:t> </a:t>
            </a:r>
            <a:r>
              <a:rPr lang="en-US" dirty="0" err="1"/>
              <a:t>dicapai</a:t>
            </a:r>
            <a:endParaRPr dirty="0"/>
          </a:p>
        </p:txBody>
      </p:sp>
      <p:sp>
        <p:nvSpPr>
          <p:cNvPr id="4" name="TextBox 3">
            <a:extLst>
              <a:ext uri="{FF2B5EF4-FFF2-40B4-BE49-F238E27FC236}">
                <a16:creationId xmlns:a16="http://schemas.microsoft.com/office/drawing/2014/main" id="{5A7BA0CC-85C1-9E16-C3A1-97677A58F427}"/>
              </a:ext>
            </a:extLst>
          </p:cNvPr>
          <p:cNvSpPr txBox="1"/>
          <p:nvPr/>
        </p:nvSpPr>
        <p:spPr>
          <a:xfrm>
            <a:off x="314086" y="327226"/>
            <a:ext cx="7441974" cy="369332"/>
          </a:xfrm>
          <a:prstGeom prst="rect">
            <a:avLst/>
          </a:prstGeom>
          <a:solidFill>
            <a:schemeClr val="tx2">
              <a:lumMod val="7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t>1. Perkembangan Organisasi Pergerakan di Indonesia pada Masa Penjajahan</a:t>
            </a:r>
          </a:p>
        </p:txBody>
      </p:sp>
      <p:sp>
        <p:nvSpPr>
          <p:cNvPr id="7" name="TextBox 6">
            <a:extLst>
              <a:ext uri="{FF2B5EF4-FFF2-40B4-BE49-F238E27FC236}">
                <a16:creationId xmlns:a16="http://schemas.microsoft.com/office/drawing/2014/main" id="{9A30446E-3FC1-B93E-122B-051FCD0D5A47}"/>
              </a:ext>
            </a:extLst>
          </p:cNvPr>
          <p:cNvSpPr txBox="1"/>
          <p:nvPr/>
        </p:nvSpPr>
        <p:spPr>
          <a:xfrm>
            <a:off x="314086" y="696558"/>
            <a:ext cx="3310586" cy="369332"/>
          </a:xfrm>
          <a:prstGeom prst="rect">
            <a:avLst/>
          </a:prstGeom>
          <a:noFill/>
        </p:spPr>
        <p:txBody>
          <a:bodyPr wrap="none" rtlCol="0">
            <a:spAutoFit/>
          </a:bodyPr>
          <a:lstStyle/>
          <a:p>
            <a:r>
              <a:rPr lang="id-ID" b="1" noProof="1"/>
              <a:t>d. Peristiwa Pergerakan Nasional</a:t>
            </a:r>
          </a:p>
        </p:txBody>
      </p:sp>
      <p:sp>
        <p:nvSpPr>
          <p:cNvPr id="10" name="TextBox 9">
            <a:extLst>
              <a:ext uri="{FF2B5EF4-FFF2-40B4-BE49-F238E27FC236}">
                <a16:creationId xmlns:a16="http://schemas.microsoft.com/office/drawing/2014/main" id="{83F02802-E3EE-5B11-E183-7E1D45D1DBEC}"/>
              </a:ext>
            </a:extLst>
          </p:cNvPr>
          <p:cNvSpPr txBox="1"/>
          <p:nvPr/>
        </p:nvSpPr>
        <p:spPr>
          <a:xfrm>
            <a:off x="563142" y="3312864"/>
            <a:ext cx="11071707" cy="203132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dirty="0" err="1"/>
              <a:t>Kongres</a:t>
            </a:r>
            <a:r>
              <a:rPr lang="en-US" b="1" dirty="0"/>
              <a:t> Pemuda</a:t>
            </a:r>
          </a:p>
          <a:p>
            <a:r>
              <a:rPr lang="en-US" dirty="0"/>
              <a:t>Pada </a:t>
            </a:r>
            <a:r>
              <a:rPr lang="en-US" dirty="0" err="1"/>
              <a:t>tahun</a:t>
            </a:r>
            <a:r>
              <a:rPr lang="en-US" dirty="0"/>
              <a:t> 1926, </a:t>
            </a:r>
            <a:r>
              <a:rPr lang="en-US" dirty="0" err="1"/>
              <a:t>berbagai</a:t>
            </a:r>
            <a:r>
              <a:rPr lang="en-US" dirty="0"/>
              <a:t> </a:t>
            </a:r>
            <a:r>
              <a:rPr lang="en-US" dirty="0" err="1"/>
              <a:t>organisasi</a:t>
            </a:r>
            <a:r>
              <a:rPr lang="en-US" dirty="0"/>
              <a:t> </a:t>
            </a:r>
            <a:r>
              <a:rPr lang="en-US" dirty="0" err="1"/>
              <a:t>kepemudaan</a:t>
            </a:r>
            <a:r>
              <a:rPr lang="en-US" dirty="0"/>
              <a:t> </a:t>
            </a:r>
            <a:r>
              <a:rPr lang="en-US" dirty="0" err="1"/>
              <a:t>menyelenggarakan</a:t>
            </a:r>
            <a:r>
              <a:rPr lang="en-US" dirty="0"/>
              <a:t> </a:t>
            </a:r>
            <a:r>
              <a:rPr lang="en-US" dirty="0" err="1"/>
              <a:t>Kongres</a:t>
            </a:r>
            <a:r>
              <a:rPr lang="en-US" dirty="0"/>
              <a:t> Pemuda I di Jakarta. </a:t>
            </a:r>
            <a:r>
              <a:rPr lang="en-US" dirty="0" err="1"/>
              <a:t>Puncak</a:t>
            </a:r>
            <a:r>
              <a:rPr lang="en-US" dirty="0"/>
              <a:t> </a:t>
            </a:r>
            <a:r>
              <a:rPr lang="en-US" dirty="0" err="1"/>
              <a:t>kebulatan</a:t>
            </a:r>
            <a:r>
              <a:rPr lang="en-US" dirty="0"/>
              <a:t> </a:t>
            </a:r>
            <a:r>
              <a:rPr lang="en-US" dirty="0" err="1"/>
              <a:t>tekad</a:t>
            </a:r>
            <a:r>
              <a:rPr lang="en-US" dirty="0"/>
              <a:t> </a:t>
            </a:r>
            <a:r>
              <a:rPr lang="en-US" dirty="0" err="1"/>
              <a:t>masyarakat</a:t>
            </a:r>
            <a:r>
              <a:rPr lang="en-US" dirty="0"/>
              <a:t> Indonesia untuk </a:t>
            </a:r>
            <a:r>
              <a:rPr lang="en-US" dirty="0" err="1"/>
              <a:t>menetapkan</a:t>
            </a:r>
            <a:r>
              <a:rPr lang="en-US" dirty="0"/>
              <a:t> Indonesia </a:t>
            </a:r>
            <a:r>
              <a:rPr lang="en-US" dirty="0" err="1"/>
              <a:t>sebagai</a:t>
            </a:r>
            <a:r>
              <a:rPr lang="en-US" dirty="0"/>
              <a:t> </a:t>
            </a:r>
            <a:r>
              <a:rPr lang="en-US" dirty="0" err="1"/>
              <a:t>identitas</a:t>
            </a:r>
            <a:r>
              <a:rPr lang="en-US" dirty="0"/>
              <a:t> </a:t>
            </a:r>
            <a:r>
              <a:rPr lang="en-US" dirty="0" err="1"/>
              <a:t>nasional</a:t>
            </a:r>
            <a:r>
              <a:rPr lang="en-US" dirty="0"/>
              <a:t> </a:t>
            </a:r>
            <a:r>
              <a:rPr lang="en-US" dirty="0" err="1"/>
              <a:t>terjadi</a:t>
            </a:r>
            <a:r>
              <a:rPr lang="en-US" dirty="0"/>
              <a:t> pada 28 </a:t>
            </a:r>
            <a:r>
              <a:rPr lang="en-US" dirty="0" err="1"/>
              <a:t>Oktober</a:t>
            </a:r>
            <a:r>
              <a:rPr lang="en-US" dirty="0"/>
              <a:t> 1928 </a:t>
            </a:r>
            <a:r>
              <a:rPr lang="en-US" dirty="0" err="1"/>
              <a:t>dalam</a:t>
            </a:r>
            <a:r>
              <a:rPr lang="en-US" dirty="0"/>
              <a:t> </a:t>
            </a:r>
            <a:r>
              <a:rPr lang="en-US" dirty="0" err="1"/>
              <a:t>Kongres</a:t>
            </a:r>
            <a:r>
              <a:rPr lang="en-US" dirty="0"/>
              <a:t> Pemuda II. </a:t>
            </a:r>
            <a:r>
              <a:rPr lang="en-US" dirty="0" err="1"/>
              <a:t>Sebanyak</a:t>
            </a:r>
            <a:r>
              <a:rPr lang="en-US" dirty="0"/>
              <a:t> 750 orang wakil </a:t>
            </a:r>
            <a:r>
              <a:rPr lang="en-US" dirty="0" err="1"/>
              <a:t>dari</a:t>
            </a:r>
            <a:r>
              <a:rPr lang="en-US" dirty="0"/>
              <a:t> </a:t>
            </a:r>
            <a:r>
              <a:rPr lang="en-US" dirty="0" err="1"/>
              <a:t>organisasi-organisasi</a:t>
            </a:r>
            <a:r>
              <a:rPr lang="en-US" dirty="0"/>
              <a:t> </a:t>
            </a:r>
            <a:r>
              <a:rPr lang="en-US" dirty="0" err="1"/>
              <a:t>kepemudaan</a:t>
            </a:r>
            <a:r>
              <a:rPr lang="en-US" dirty="0"/>
              <a:t> </a:t>
            </a:r>
            <a:r>
              <a:rPr lang="en-US" dirty="0" err="1"/>
              <a:t>mengeluarkan</a:t>
            </a:r>
            <a:r>
              <a:rPr lang="en-US" dirty="0"/>
              <a:t> </a:t>
            </a:r>
            <a:r>
              <a:rPr lang="en-US" dirty="0" err="1"/>
              <a:t>sebuah</a:t>
            </a:r>
            <a:r>
              <a:rPr lang="en-US" dirty="0"/>
              <a:t> </a:t>
            </a:r>
            <a:r>
              <a:rPr lang="en-US" dirty="0" err="1"/>
              <a:t>sumpah</a:t>
            </a:r>
            <a:r>
              <a:rPr lang="en-US" dirty="0"/>
              <a:t> yang </a:t>
            </a:r>
            <a:r>
              <a:rPr lang="en-US" dirty="0" err="1"/>
              <a:t>dikenal</a:t>
            </a:r>
            <a:r>
              <a:rPr lang="en-US" dirty="0"/>
              <a:t> </a:t>
            </a:r>
            <a:r>
              <a:rPr lang="en-US" dirty="0" err="1"/>
              <a:t>sebagai</a:t>
            </a:r>
            <a:r>
              <a:rPr lang="en-US" dirty="0"/>
              <a:t> </a:t>
            </a:r>
            <a:r>
              <a:rPr lang="en-US" dirty="0" err="1"/>
              <a:t>Sumpah</a:t>
            </a:r>
            <a:r>
              <a:rPr lang="en-US" dirty="0"/>
              <a:t> Pemuda. Di </a:t>
            </a:r>
            <a:r>
              <a:rPr lang="en-US" dirty="0" err="1"/>
              <a:t>dalamnya</a:t>
            </a:r>
            <a:r>
              <a:rPr lang="en-US" dirty="0"/>
              <a:t>, </a:t>
            </a:r>
            <a:r>
              <a:rPr lang="en-US" dirty="0" err="1"/>
              <a:t>nama</a:t>
            </a:r>
            <a:r>
              <a:rPr lang="en-US" dirty="0"/>
              <a:t> Indonesia </a:t>
            </a:r>
            <a:r>
              <a:rPr lang="en-US" dirty="0" err="1"/>
              <a:t>dipakai</a:t>
            </a:r>
            <a:r>
              <a:rPr lang="en-US" dirty="0"/>
              <a:t> </a:t>
            </a:r>
            <a:r>
              <a:rPr lang="en-US" dirty="0" err="1"/>
              <a:t>sebagai</a:t>
            </a:r>
            <a:r>
              <a:rPr lang="en-US" dirty="0"/>
              <a:t> </a:t>
            </a:r>
            <a:r>
              <a:rPr lang="en-US" dirty="0" err="1"/>
              <a:t>perekat</a:t>
            </a:r>
            <a:r>
              <a:rPr lang="en-US" dirty="0"/>
              <a:t> </a:t>
            </a:r>
            <a:r>
              <a:rPr lang="en-US" dirty="0" err="1"/>
              <a:t>atau</a:t>
            </a:r>
            <a:r>
              <a:rPr lang="en-US" dirty="0"/>
              <a:t> </a:t>
            </a:r>
            <a:r>
              <a:rPr lang="en-US" dirty="0" err="1"/>
              <a:t>identitas</a:t>
            </a:r>
            <a:r>
              <a:rPr lang="en-US" dirty="0"/>
              <a:t> </a:t>
            </a:r>
            <a:r>
              <a:rPr lang="en-US" dirty="0" err="1"/>
              <a:t>pemersatu</a:t>
            </a:r>
            <a:r>
              <a:rPr lang="en-US" dirty="0"/>
              <a:t>. </a:t>
            </a:r>
            <a:r>
              <a:rPr lang="en-US" dirty="0" err="1"/>
              <a:t>Setelah</a:t>
            </a:r>
            <a:r>
              <a:rPr lang="en-US" dirty="0"/>
              <a:t> </a:t>
            </a:r>
            <a:r>
              <a:rPr lang="en-US" dirty="0" err="1"/>
              <a:t>peristiwa</a:t>
            </a:r>
            <a:r>
              <a:rPr lang="en-US" dirty="0"/>
              <a:t> </a:t>
            </a:r>
            <a:r>
              <a:rPr lang="en-US" dirty="0" err="1"/>
              <a:t>Sumpah</a:t>
            </a:r>
            <a:r>
              <a:rPr lang="en-US" dirty="0"/>
              <a:t> Pemuda, </a:t>
            </a:r>
            <a:r>
              <a:rPr lang="en-US" dirty="0" err="1"/>
              <a:t>perkumpulan</a:t>
            </a:r>
            <a:r>
              <a:rPr lang="en-US" dirty="0"/>
              <a:t> dan </a:t>
            </a:r>
            <a:r>
              <a:rPr lang="en-US" dirty="0" err="1"/>
              <a:t>organisasi</a:t>
            </a:r>
            <a:r>
              <a:rPr lang="en-US" dirty="0"/>
              <a:t> pemuda </a:t>
            </a:r>
            <a:r>
              <a:rPr lang="en-US" dirty="0" err="1"/>
              <a:t>menyepakati</a:t>
            </a:r>
            <a:r>
              <a:rPr lang="en-US" dirty="0"/>
              <a:t> </a:t>
            </a:r>
            <a:r>
              <a:rPr lang="en-US" dirty="0" err="1"/>
              <a:t>pembentukan</a:t>
            </a:r>
            <a:r>
              <a:rPr lang="en-US" dirty="0"/>
              <a:t> </a:t>
            </a:r>
            <a:r>
              <a:rPr lang="en-US" dirty="0" err="1"/>
              <a:t>Komisi</a:t>
            </a:r>
            <a:r>
              <a:rPr lang="en-US" dirty="0"/>
              <a:t> </a:t>
            </a:r>
            <a:r>
              <a:rPr lang="en-US" dirty="0" err="1"/>
              <a:t>Besar</a:t>
            </a:r>
            <a:r>
              <a:rPr lang="en-US" dirty="0"/>
              <a:t> Indonesia Muda yang </a:t>
            </a:r>
            <a:r>
              <a:rPr lang="en-US" dirty="0" err="1"/>
              <a:t>membentuk</a:t>
            </a:r>
            <a:r>
              <a:rPr lang="en-US" dirty="0"/>
              <a:t> </a:t>
            </a:r>
            <a:r>
              <a:rPr lang="en-US" dirty="0" err="1"/>
              <a:t>organisasi</a:t>
            </a:r>
            <a:r>
              <a:rPr lang="en-US" dirty="0"/>
              <a:t> </a:t>
            </a:r>
            <a:r>
              <a:rPr lang="en-US" dirty="0" err="1"/>
              <a:t>bernama</a:t>
            </a:r>
            <a:r>
              <a:rPr lang="en-US" dirty="0"/>
              <a:t> </a:t>
            </a:r>
            <a:r>
              <a:rPr lang="en-US" dirty="0" err="1"/>
              <a:t>Inesia</a:t>
            </a:r>
            <a:r>
              <a:rPr lang="en-US" dirty="0"/>
              <a:t> Muda.</a:t>
            </a:r>
            <a:endParaRPr dirty="0"/>
          </a:p>
        </p:txBody>
      </p:sp>
    </p:spTree>
    <p:extLst>
      <p:ext uri="{BB962C8B-B14F-4D97-AF65-F5344CB8AC3E}">
        <p14:creationId xmlns:p14="http://schemas.microsoft.com/office/powerpoint/2010/main" val="11721295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5" name="Picture 4" descr="A picture containing moon, nature&#10;&#10;Description automatically generated">
            <a:extLst>
              <a:ext uri="{FF2B5EF4-FFF2-40B4-BE49-F238E27FC236}">
                <a16:creationId xmlns:a16="http://schemas.microsoft.com/office/drawing/2014/main" id="{BBDA2CD9-8978-5DEE-084B-C9B1610F249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21771" y="32646"/>
            <a:ext cx="12192000" cy="6847840"/>
          </a:xfrm>
          <a:prstGeom prst="rect">
            <a:avLst/>
          </a:prstGeom>
        </p:spPr>
      </p:pic>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pPr>
                  <a:spcAft>
                    <a:spcPts val="600"/>
                  </a:spcAft>
                </a:pPr>
                <a:r>
                  <a:rPr lang="en-US" sz="2267" b="1">
                    <a:solidFill>
                      <a:srgbClr val="002060"/>
                    </a:solidFill>
                    <a:latin typeface="Arial"/>
                    <a:ea typeface="Arial"/>
                    <a:cs typeface="Arial"/>
                    <a:sym typeface="Arial"/>
                  </a:rPr>
                  <a:t>ILMU PENGETAHUAN SOSIAL</a:t>
                </a:r>
                <a:endParaRPr sz="2267">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9BB7EEA9-8773-9C5F-8DC2-257D9A7BB0B9}"/>
              </a:ext>
            </a:extLst>
          </p:cNvPr>
          <p:cNvSpPr txBox="1"/>
          <p:nvPr/>
        </p:nvSpPr>
        <p:spPr>
          <a:xfrm>
            <a:off x="512618" y="1470849"/>
            <a:ext cx="2812472"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dirty="0" err="1"/>
              <a:t>Kongres</a:t>
            </a:r>
            <a:r>
              <a:rPr lang="en-US" b="1" dirty="0"/>
              <a:t> Perempuan</a:t>
            </a:r>
            <a:endParaRPr b="1" dirty="0"/>
          </a:p>
        </p:txBody>
      </p:sp>
      <p:sp>
        <p:nvSpPr>
          <p:cNvPr id="3" name="TextBox 2">
            <a:extLst>
              <a:ext uri="{FF2B5EF4-FFF2-40B4-BE49-F238E27FC236}">
                <a16:creationId xmlns:a16="http://schemas.microsoft.com/office/drawing/2014/main" id="{60A0EB2F-777B-74AC-90C7-59AF20D3A544}"/>
              </a:ext>
            </a:extLst>
          </p:cNvPr>
          <p:cNvSpPr txBox="1"/>
          <p:nvPr/>
        </p:nvSpPr>
        <p:spPr>
          <a:xfrm>
            <a:off x="526471" y="2110737"/>
            <a:ext cx="11077700" cy="286232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dirty="0" err="1"/>
              <a:t>Kaum</a:t>
            </a:r>
            <a:r>
              <a:rPr lang="en-US" dirty="0"/>
              <a:t> </a:t>
            </a:r>
            <a:r>
              <a:rPr lang="en-US" dirty="0" err="1"/>
              <a:t>perempuan</a:t>
            </a:r>
            <a:r>
              <a:rPr lang="en-US" dirty="0"/>
              <a:t> Indonesia </a:t>
            </a:r>
            <a:r>
              <a:rPr lang="en-US" dirty="0" err="1"/>
              <a:t>telah</a:t>
            </a:r>
            <a:r>
              <a:rPr lang="en-US" dirty="0"/>
              <a:t> lama </a:t>
            </a:r>
            <a:r>
              <a:rPr lang="en-US" dirty="0" err="1"/>
              <a:t>berkiprah</a:t>
            </a:r>
            <a:r>
              <a:rPr lang="en-US" dirty="0"/>
              <a:t> </a:t>
            </a:r>
            <a:r>
              <a:rPr lang="en-US" dirty="0" err="1"/>
              <a:t>dalam</a:t>
            </a:r>
            <a:r>
              <a:rPr lang="en-US" dirty="0"/>
              <a:t> </a:t>
            </a:r>
            <a:r>
              <a:rPr lang="en-US" dirty="0" err="1"/>
              <a:t>pergerakan</a:t>
            </a:r>
            <a:r>
              <a:rPr lang="en-US" dirty="0"/>
              <a:t> dan </a:t>
            </a:r>
            <a:r>
              <a:rPr lang="en-US" dirty="0" err="1"/>
              <a:t>pembentukan</a:t>
            </a:r>
            <a:r>
              <a:rPr lang="en-US" dirty="0"/>
              <a:t> </a:t>
            </a:r>
            <a:r>
              <a:rPr lang="en-US" dirty="0" err="1"/>
              <a:t>identitas</a:t>
            </a:r>
            <a:r>
              <a:rPr lang="en-US" dirty="0"/>
              <a:t> </a:t>
            </a:r>
            <a:r>
              <a:rPr lang="en-US" dirty="0" err="1"/>
              <a:t>nasional</a:t>
            </a:r>
            <a:r>
              <a:rPr lang="en-US" dirty="0"/>
              <a:t>. Hal </a:t>
            </a:r>
            <a:r>
              <a:rPr lang="en-US" dirty="0" err="1"/>
              <a:t>ini</a:t>
            </a:r>
            <a:r>
              <a:rPr lang="en-US" dirty="0"/>
              <a:t> </a:t>
            </a:r>
            <a:r>
              <a:rPr lang="en-US" dirty="0" err="1"/>
              <a:t>dapat</a:t>
            </a:r>
            <a:r>
              <a:rPr lang="en-US" dirty="0"/>
              <a:t> </a:t>
            </a:r>
            <a:r>
              <a:rPr lang="en-US" dirty="0" err="1"/>
              <a:t>dilihat</a:t>
            </a:r>
            <a:r>
              <a:rPr lang="en-US" dirty="0"/>
              <a:t> </a:t>
            </a:r>
            <a:r>
              <a:rPr lang="en-US" dirty="0" err="1"/>
              <a:t>dari</a:t>
            </a:r>
            <a:r>
              <a:rPr lang="en-US" dirty="0"/>
              <a:t> </a:t>
            </a:r>
            <a:r>
              <a:rPr lang="en-US" dirty="0" err="1"/>
              <a:t>kiprah</a:t>
            </a:r>
            <a:r>
              <a:rPr lang="en-US" dirty="0"/>
              <a:t> R. A. </a:t>
            </a:r>
            <a:r>
              <a:rPr lang="en-US" dirty="0" err="1"/>
              <a:t>Kartini</a:t>
            </a:r>
            <a:r>
              <a:rPr lang="en-US" dirty="0"/>
              <a:t> dan R. </a:t>
            </a:r>
            <a:r>
              <a:rPr lang="en-US" dirty="0" err="1"/>
              <a:t>Dewi</a:t>
            </a:r>
            <a:r>
              <a:rPr lang="en-US" dirty="0"/>
              <a:t> </a:t>
            </a:r>
            <a:r>
              <a:rPr lang="en-US" dirty="0" err="1"/>
              <a:t>Sartika</a:t>
            </a:r>
            <a:r>
              <a:rPr lang="en-US" dirty="0"/>
              <a:t>. R. A. </a:t>
            </a:r>
            <a:r>
              <a:rPr lang="en-US" dirty="0" err="1"/>
              <a:t>Kartini</a:t>
            </a:r>
            <a:r>
              <a:rPr lang="en-US" dirty="0"/>
              <a:t> </a:t>
            </a:r>
            <a:r>
              <a:rPr lang="en-US" dirty="0" err="1"/>
              <a:t>memiliki</a:t>
            </a:r>
            <a:r>
              <a:rPr lang="en-US" dirty="0"/>
              <a:t> </a:t>
            </a:r>
            <a:r>
              <a:rPr lang="en-US" dirty="0" err="1"/>
              <a:t>mimpi</a:t>
            </a:r>
            <a:r>
              <a:rPr lang="en-US" dirty="0"/>
              <a:t> </a:t>
            </a:r>
            <a:r>
              <a:rPr lang="en-US" dirty="0" err="1"/>
              <a:t>bahwa</a:t>
            </a:r>
            <a:r>
              <a:rPr lang="en-US" dirty="0"/>
              <a:t> </a:t>
            </a:r>
            <a:r>
              <a:rPr lang="en-US" dirty="0" err="1"/>
              <a:t>perempuan</a:t>
            </a:r>
            <a:r>
              <a:rPr lang="en-US" dirty="0"/>
              <a:t> Indonesia </a:t>
            </a:r>
            <a:r>
              <a:rPr lang="en-US" dirty="0" err="1"/>
              <a:t>dapat</a:t>
            </a:r>
            <a:r>
              <a:rPr lang="en-US" dirty="0"/>
              <a:t> </a:t>
            </a:r>
            <a:r>
              <a:rPr lang="en-US" dirty="0" err="1"/>
              <a:t>bangkit</a:t>
            </a:r>
            <a:r>
              <a:rPr lang="en-US" dirty="0"/>
              <a:t> </a:t>
            </a:r>
            <a:r>
              <a:rPr lang="en-US" dirty="0" err="1"/>
              <a:t>dari</a:t>
            </a:r>
            <a:r>
              <a:rPr lang="en-US" dirty="0"/>
              <a:t> </a:t>
            </a:r>
            <a:r>
              <a:rPr lang="en-US" dirty="0" err="1"/>
              <a:t>keterbelakangan</a:t>
            </a:r>
            <a:r>
              <a:rPr lang="en-US" dirty="0"/>
              <a:t> dan </a:t>
            </a:r>
            <a:r>
              <a:rPr lang="en-US" dirty="0" err="1"/>
              <a:t>kaum</a:t>
            </a:r>
            <a:r>
              <a:rPr lang="en-US" dirty="0"/>
              <a:t> </a:t>
            </a:r>
            <a:r>
              <a:rPr lang="en-US" dirty="0" err="1"/>
              <a:t>perempuan</a:t>
            </a:r>
            <a:r>
              <a:rPr lang="en-US" dirty="0"/>
              <a:t> </a:t>
            </a:r>
            <a:r>
              <a:rPr lang="en-US" dirty="0" err="1"/>
              <a:t>dapat</a:t>
            </a:r>
            <a:r>
              <a:rPr lang="en-US" dirty="0"/>
              <a:t> </a:t>
            </a:r>
            <a:r>
              <a:rPr lang="en-US" dirty="0" err="1"/>
              <a:t>memperoleh</a:t>
            </a:r>
            <a:r>
              <a:rPr lang="en-US" dirty="0"/>
              <a:t> </a:t>
            </a:r>
            <a:r>
              <a:rPr lang="en-US" dirty="0" err="1"/>
              <a:t>pendidikan</a:t>
            </a:r>
            <a:r>
              <a:rPr lang="en-US" dirty="0"/>
              <a:t> </a:t>
            </a:r>
            <a:r>
              <a:rPr lang="en-US" dirty="0" err="1"/>
              <a:t>sehingga</a:t>
            </a:r>
            <a:r>
              <a:rPr lang="en-US" dirty="0"/>
              <a:t> </a:t>
            </a:r>
            <a:r>
              <a:rPr lang="en-US" dirty="0" err="1"/>
              <a:t>dapat</a:t>
            </a:r>
            <a:r>
              <a:rPr lang="en-US" dirty="0"/>
              <a:t> </a:t>
            </a:r>
            <a:r>
              <a:rPr lang="en-US" dirty="0" err="1"/>
              <a:t>memajukan</a:t>
            </a:r>
            <a:r>
              <a:rPr lang="en-US" dirty="0"/>
              <a:t> </a:t>
            </a:r>
            <a:r>
              <a:rPr lang="en-US" dirty="0" err="1"/>
              <a:t>bangsa</a:t>
            </a:r>
            <a:r>
              <a:rPr lang="en-US" dirty="0"/>
              <a:t>. </a:t>
            </a:r>
            <a:r>
              <a:rPr lang="en-US" dirty="0" err="1"/>
              <a:t>Pemikiran</a:t>
            </a:r>
            <a:r>
              <a:rPr lang="en-US" dirty="0"/>
              <a:t> </a:t>
            </a:r>
            <a:r>
              <a:rPr lang="en-US" dirty="0" err="1"/>
              <a:t>Kartini</a:t>
            </a:r>
            <a:r>
              <a:rPr lang="en-US" dirty="0"/>
              <a:t> </a:t>
            </a:r>
            <a:r>
              <a:rPr lang="en-US" dirty="0" err="1"/>
              <a:t>tersebut</a:t>
            </a:r>
            <a:r>
              <a:rPr lang="en-US" dirty="0"/>
              <a:t> </a:t>
            </a:r>
            <a:r>
              <a:rPr lang="en-US" dirty="0" err="1"/>
              <a:t>memperolah</a:t>
            </a:r>
            <a:r>
              <a:rPr lang="en-US" dirty="0"/>
              <a:t> </a:t>
            </a:r>
            <a:r>
              <a:rPr lang="en-US" dirty="0" err="1"/>
              <a:t>tanggapan</a:t>
            </a:r>
            <a:r>
              <a:rPr lang="en-US" dirty="0"/>
              <a:t> </a:t>
            </a:r>
            <a:r>
              <a:rPr lang="en-US" dirty="0" err="1"/>
              <a:t>positif</a:t>
            </a:r>
            <a:r>
              <a:rPr lang="en-US" dirty="0"/>
              <a:t> dan </a:t>
            </a:r>
            <a:r>
              <a:rPr lang="en-US" dirty="0" err="1"/>
              <a:t>memunculkan</a:t>
            </a:r>
            <a:r>
              <a:rPr lang="en-US" dirty="0"/>
              <a:t> </a:t>
            </a:r>
            <a:r>
              <a:rPr lang="en-US" dirty="0" err="1"/>
              <a:t>berbagai</a:t>
            </a:r>
            <a:r>
              <a:rPr lang="en-US" dirty="0"/>
              <a:t> </a:t>
            </a:r>
            <a:r>
              <a:rPr lang="en-US" dirty="0" err="1"/>
              <a:t>perkumpulan</a:t>
            </a:r>
            <a:r>
              <a:rPr lang="en-US" dirty="0"/>
              <a:t> </a:t>
            </a:r>
            <a:r>
              <a:rPr lang="en-US" dirty="0" err="1"/>
              <a:t>perempuan</a:t>
            </a:r>
            <a:r>
              <a:rPr lang="en-US" dirty="0"/>
              <a:t> yang </a:t>
            </a:r>
            <a:r>
              <a:rPr lang="en-US" dirty="0" err="1"/>
              <a:t>menyelenggarakan</a:t>
            </a:r>
            <a:r>
              <a:rPr lang="en-US" dirty="0"/>
              <a:t> </a:t>
            </a:r>
            <a:r>
              <a:rPr lang="en-US" dirty="0" err="1"/>
              <a:t>pendidikan</a:t>
            </a:r>
            <a:r>
              <a:rPr lang="en-US" dirty="0"/>
              <a:t> </a:t>
            </a:r>
            <a:r>
              <a:rPr lang="en-US" dirty="0" err="1"/>
              <a:t>khusus</a:t>
            </a:r>
            <a:r>
              <a:rPr lang="en-US" dirty="0"/>
              <a:t> </a:t>
            </a:r>
            <a:r>
              <a:rPr lang="en-US" dirty="0" err="1"/>
              <a:t>bagi</a:t>
            </a:r>
            <a:r>
              <a:rPr lang="en-US" dirty="0"/>
              <a:t> </a:t>
            </a:r>
            <a:r>
              <a:rPr lang="en-US" dirty="0" err="1"/>
              <a:t>perempuan</a:t>
            </a:r>
            <a:r>
              <a:rPr lang="en-US" dirty="0"/>
              <a:t>.</a:t>
            </a:r>
          </a:p>
          <a:p>
            <a:pPr algn="just"/>
            <a:r>
              <a:rPr lang="en-US" dirty="0"/>
              <a:t>R. </a:t>
            </a:r>
            <a:r>
              <a:rPr lang="en-US" dirty="0" err="1"/>
              <a:t>Dewi</a:t>
            </a:r>
            <a:r>
              <a:rPr lang="en-US" dirty="0"/>
              <a:t> </a:t>
            </a:r>
            <a:r>
              <a:rPr lang="en-US" dirty="0" err="1"/>
              <a:t>Sartika</a:t>
            </a:r>
            <a:r>
              <a:rPr lang="en-US" dirty="0"/>
              <a:t> juga </a:t>
            </a:r>
            <a:r>
              <a:rPr lang="en-US" dirty="0" err="1"/>
              <a:t>melakukan</a:t>
            </a:r>
            <a:r>
              <a:rPr lang="en-US" dirty="0"/>
              <a:t> </a:t>
            </a:r>
            <a:r>
              <a:rPr lang="en-US" dirty="0" err="1"/>
              <a:t>hal</a:t>
            </a:r>
            <a:r>
              <a:rPr lang="en-US" dirty="0"/>
              <a:t> yang </a:t>
            </a:r>
            <a:r>
              <a:rPr lang="en-US" dirty="0" err="1"/>
              <a:t>sama</a:t>
            </a:r>
            <a:r>
              <a:rPr lang="en-US" dirty="0"/>
              <a:t> </a:t>
            </a:r>
            <a:r>
              <a:rPr lang="en-US" dirty="0" err="1"/>
              <a:t>dengan</a:t>
            </a:r>
            <a:r>
              <a:rPr lang="en-US" dirty="0"/>
              <a:t> </a:t>
            </a:r>
            <a:r>
              <a:rPr lang="en-US" dirty="0" err="1"/>
              <a:t>Kartini</a:t>
            </a:r>
            <a:r>
              <a:rPr lang="en-US" dirty="0"/>
              <a:t>. </a:t>
            </a:r>
            <a:r>
              <a:rPr lang="en-US" dirty="0" err="1"/>
              <a:t>Dewi</a:t>
            </a:r>
            <a:r>
              <a:rPr lang="en-US" dirty="0"/>
              <a:t> </a:t>
            </a:r>
            <a:r>
              <a:rPr lang="en-US" dirty="0" err="1"/>
              <a:t>Sartika</a:t>
            </a:r>
            <a:r>
              <a:rPr lang="en-US" dirty="0"/>
              <a:t> </a:t>
            </a:r>
            <a:r>
              <a:rPr lang="en-US" dirty="0" err="1"/>
              <a:t>merintis</a:t>
            </a:r>
            <a:r>
              <a:rPr lang="en-US" dirty="0"/>
              <a:t> </a:t>
            </a:r>
            <a:r>
              <a:rPr lang="en-US" dirty="0" err="1"/>
              <a:t>berdirinya</a:t>
            </a:r>
            <a:r>
              <a:rPr lang="en-US" dirty="0"/>
              <a:t> </a:t>
            </a:r>
            <a:r>
              <a:rPr lang="en-US" dirty="0" err="1"/>
              <a:t>Sekolah</a:t>
            </a:r>
            <a:r>
              <a:rPr lang="en-US" dirty="0"/>
              <a:t> </a:t>
            </a:r>
            <a:r>
              <a:rPr lang="en-US" dirty="0" err="1"/>
              <a:t>Istri</a:t>
            </a:r>
            <a:r>
              <a:rPr lang="en-US" dirty="0"/>
              <a:t> yang </a:t>
            </a:r>
            <a:r>
              <a:rPr lang="en-US" dirty="0" err="1"/>
              <a:t>kemudian</a:t>
            </a:r>
            <a:r>
              <a:rPr lang="en-US" dirty="0"/>
              <a:t> </a:t>
            </a:r>
            <a:r>
              <a:rPr lang="en-US" dirty="0" err="1"/>
              <a:t>berganti</a:t>
            </a:r>
            <a:r>
              <a:rPr lang="en-US" dirty="0"/>
              <a:t> </a:t>
            </a:r>
            <a:r>
              <a:rPr lang="en-US" dirty="0" err="1"/>
              <a:t>nama</a:t>
            </a:r>
            <a:r>
              <a:rPr lang="en-US" dirty="0"/>
              <a:t> </a:t>
            </a:r>
            <a:r>
              <a:rPr lang="en-US" dirty="0" err="1"/>
              <a:t>menjadi</a:t>
            </a:r>
            <a:r>
              <a:rPr lang="en-US" dirty="0"/>
              <a:t> </a:t>
            </a:r>
            <a:r>
              <a:rPr lang="en-US" dirty="0" err="1"/>
              <a:t>Sekolah</a:t>
            </a:r>
            <a:r>
              <a:rPr lang="en-US" dirty="0"/>
              <a:t> </a:t>
            </a:r>
            <a:r>
              <a:rPr lang="en-US" dirty="0" err="1"/>
              <a:t>Keoetamaan</a:t>
            </a:r>
            <a:r>
              <a:rPr lang="en-US" dirty="0"/>
              <a:t> </a:t>
            </a:r>
            <a:r>
              <a:rPr lang="en-US" dirty="0" err="1"/>
              <a:t>Istri</a:t>
            </a:r>
            <a:r>
              <a:rPr lang="en-US" dirty="0"/>
              <a:t>. </a:t>
            </a:r>
            <a:r>
              <a:rPr lang="en-US" dirty="0" err="1"/>
              <a:t>Rintisan</a:t>
            </a:r>
            <a:r>
              <a:rPr lang="en-US" dirty="0"/>
              <a:t> yang </a:t>
            </a:r>
            <a:r>
              <a:rPr lang="en-US" dirty="0" err="1"/>
              <a:t>dilakukan</a:t>
            </a:r>
            <a:r>
              <a:rPr lang="en-US" dirty="0"/>
              <a:t> </a:t>
            </a:r>
            <a:r>
              <a:rPr lang="en-US" dirty="0" err="1"/>
              <a:t>Kartini</a:t>
            </a:r>
            <a:r>
              <a:rPr lang="en-US" dirty="0"/>
              <a:t> dan </a:t>
            </a:r>
            <a:r>
              <a:rPr lang="en-US" dirty="0" err="1"/>
              <a:t>Dewi</a:t>
            </a:r>
            <a:r>
              <a:rPr lang="en-US" dirty="0"/>
              <a:t> </a:t>
            </a:r>
            <a:r>
              <a:rPr lang="en-US" dirty="0" err="1"/>
              <a:t>Sartika</a:t>
            </a:r>
            <a:r>
              <a:rPr lang="en-US" dirty="0"/>
              <a:t> </a:t>
            </a:r>
            <a:r>
              <a:rPr lang="en-US" dirty="0" err="1"/>
              <a:t>memiliki</a:t>
            </a:r>
            <a:r>
              <a:rPr lang="en-US" dirty="0"/>
              <a:t> </a:t>
            </a:r>
            <a:r>
              <a:rPr lang="en-US" dirty="0" err="1"/>
              <a:t>pengaruh</a:t>
            </a:r>
            <a:r>
              <a:rPr lang="en-US" dirty="0"/>
              <a:t> yang </a:t>
            </a:r>
            <a:r>
              <a:rPr lang="en-US" dirty="0" err="1"/>
              <a:t>luas</a:t>
            </a:r>
            <a:r>
              <a:rPr lang="en-US" dirty="0"/>
              <a:t>. Pada </a:t>
            </a:r>
            <a:r>
              <a:rPr lang="en-US" dirty="0" err="1"/>
              <a:t>tahun</a:t>
            </a:r>
            <a:r>
              <a:rPr lang="en-US" dirty="0"/>
              <a:t> 1912, </a:t>
            </a:r>
            <a:r>
              <a:rPr lang="en-US" dirty="0" err="1"/>
              <a:t>berdiri</a:t>
            </a:r>
            <a:r>
              <a:rPr lang="en-US" dirty="0"/>
              <a:t> </a:t>
            </a:r>
            <a:r>
              <a:rPr lang="en-US" dirty="0" err="1"/>
              <a:t>perkumpulan</a:t>
            </a:r>
            <a:r>
              <a:rPr lang="en-US" dirty="0"/>
              <a:t> </a:t>
            </a:r>
            <a:r>
              <a:rPr lang="en-US" dirty="0" err="1"/>
              <a:t>Poetri</a:t>
            </a:r>
            <a:r>
              <a:rPr lang="en-US" dirty="0"/>
              <a:t> </a:t>
            </a:r>
            <a:r>
              <a:rPr lang="en-US" dirty="0" err="1"/>
              <a:t>Merdika</a:t>
            </a:r>
            <a:r>
              <a:rPr lang="en-US" dirty="0"/>
              <a:t> di Jakarta yang </a:t>
            </a:r>
            <a:r>
              <a:rPr lang="en-US" dirty="0" err="1"/>
              <a:t>bertujuan</a:t>
            </a:r>
            <a:r>
              <a:rPr lang="en-US" dirty="0"/>
              <a:t> </a:t>
            </a:r>
            <a:r>
              <a:rPr lang="en-US" dirty="0" err="1"/>
              <a:t>membantu</a:t>
            </a:r>
            <a:r>
              <a:rPr lang="en-US" dirty="0"/>
              <a:t> para </a:t>
            </a:r>
            <a:r>
              <a:rPr lang="en-US" dirty="0" err="1"/>
              <a:t>perempuan</a:t>
            </a:r>
            <a:r>
              <a:rPr lang="en-US" dirty="0"/>
              <a:t> yang </a:t>
            </a:r>
            <a:r>
              <a:rPr lang="en-US" dirty="0" err="1"/>
              <a:t>ingin</a:t>
            </a:r>
            <a:r>
              <a:rPr lang="en-US" dirty="0"/>
              <a:t> </a:t>
            </a:r>
            <a:r>
              <a:rPr lang="en-US" dirty="0" err="1"/>
              <a:t>sekolah</a:t>
            </a:r>
            <a:r>
              <a:rPr lang="en-US" dirty="0"/>
              <a:t>. </a:t>
            </a:r>
            <a:r>
              <a:rPr lang="en-US" dirty="0" err="1"/>
              <a:t>Perkumpulan</a:t>
            </a:r>
            <a:r>
              <a:rPr lang="en-US" dirty="0"/>
              <a:t> </a:t>
            </a:r>
            <a:r>
              <a:rPr lang="en-US" dirty="0" err="1"/>
              <a:t>perempuan</a:t>
            </a:r>
            <a:r>
              <a:rPr lang="en-US" dirty="0"/>
              <a:t> Indonesia </a:t>
            </a:r>
            <a:r>
              <a:rPr lang="en-US" dirty="0" err="1"/>
              <a:t>mengadakan</a:t>
            </a:r>
            <a:r>
              <a:rPr lang="en-US" dirty="0"/>
              <a:t> </a:t>
            </a:r>
            <a:r>
              <a:rPr lang="en-US" dirty="0" err="1"/>
              <a:t>Kongres</a:t>
            </a:r>
            <a:r>
              <a:rPr lang="en-US" dirty="0"/>
              <a:t> Perempuan Indonesia </a:t>
            </a:r>
            <a:r>
              <a:rPr lang="en-US" dirty="0" err="1"/>
              <a:t>Pertama</a:t>
            </a:r>
            <a:r>
              <a:rPr lang="en-US" dirty="0"/>
              <a:t> pada 22 </a:t>
            </a:r>
            <a:r>
              <a:rPr lang="en-US" dirty="0" err="1"/>
              <a:t>Desember</a:t>
            </a:r>
            <a:r>
              <a:rPr lang="en-US" dirty="0"/>
              <a:t> 1928.</a:t>
            </a:r>
            <a:endParaRPr dirty="0"/>
          </a:p>
        </p:txBody>
      </p:sp>
      <p:sp>
        <p:nvSpPr>
          <p:cNvPr id="4" name="TextBox 3">
            <a:extLst>
              <a:ext uri="{FF2B5EF4-FFF2-40B4-BE49-F238E27FC236}">
                <a16:creationId xmlns:a16="http://schemas.microsoft.com/office/drawing/2014/main" id="{5A7BA0CC-85C1-9E16-C3A1-97677A58F427}"/>
              </a:ext>
            </a:extLst>
          </p:cNvPr>
          <p:cNvSpPr txBox="1"/>
          <p:nvPr/>
        </p:nvSpPr>
        <p:spPr>
          <a:xfrm>
            <a:off x="314086" y="327226"/>
            <a:ext cx="7441974" cy="369332"/>
          </a:xfrm>
          <a:prstGeom prst="rect">
            <a:avLst/>
          </a:prstGeom>
          <a:solidFill>
            <a:schemeClr val="tx2">
              <a:lumMod val="7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t>1. Perkembangan Organisasi Pergerakan di Indonesia pada Masa Penjajahan</a:t>
            </a:r>
          </a:p>
        </p:txBody>
      </p:sp>
      <p:sp>
        <p:nvSpPr>
          <p:cNvPr id="7" name="TextBox 6">
            <a:extLst>
              <a:ext uri="{FF2B5EF4-FFF2-40B4-BE49-F238E27FC236}">
                <a16:creationId xmlns:a16="http://schemas.microsoft.com/office/drawing/2014/main" id="{9A30446E-3FC1-B93E-122B-051FCD0D5A47}"/>
              </a:ext>
            </a:extLst>
          </p:cNvPr>
          <p:cNvSpPr txBox="1"/>
          <p:nvPr/>
        </p:nvSpPr>
        <p:spPr>
          <a:xfrm>
            <a:off x="314086" y="696558"/>
            <a:ext cx="3310586" cy="369332"/>
          </a:xfrm>
          <a:prstGeom prst="rect">
            <a:avLst/>
          </a:prstGeom>
          <a:noFill/>
        </p:spPr>
        <p:txBody>
          <a:bodyPr wrap="none" rtlCol="0">
            <a:spAutoFit/>
          </a:bodyPr>
          <a:lstStyle/>
          <a:p>
            <a:r>
              <a:rPr lang="id-ID" b="1" noProof="1"/>
              <a:t>d. Peristiwa Pergerakan Nasional</a:t>
            </a:r>
          </a:p>
        </p:txBody>
      </p:sp>
    </p:spTree>
    <p:extLst>
      <p:ext uri="{BB962C8B-B14F-4D97-AF65-F5344CB8AC3E}">
        <p14:creationId xmlns:p14="http://schemas.microsoft.com/office/powerpoint/2010/main" val="5835619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5244"/>
            <a:lum/>
          </a:blip>
          <a:srcRect/>
          <a:tile tx="0" ty="0" sx="100000" sy="100000" flip="none" algn="tl"/>
        </a:blip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016C6480-249F-8E3F-48A5-47D38AFE1234}"/>
              </a:ext>
            </a:extLst>
          </p:cNvPr>
          <p:cNvSpPr txBox="1"/>
          <p:nvPr/>
        </p:nvSpPr>
        <p:spPr>
          <a:xfrm>
            <a:off x="314086" y="327226"/>
            <a:ext cx="3709029" cy="646331"/>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solidFill>
                  <a:schemeClr val="tx1"/>
                </a:solidFill>
              </a:rPr>
              <a:t>2. Proses Pelaksanaan Kemerdekaan </a:t>
            </a:r>
          </a:p>
          <a:p>
            <a:r>
              <a:rPr lang="id-ID" b="1" noProof="1">
                <a:solidFill>
                  <a:schemeClr val="tx1"/>
                </a:solidFill>
              </a:rPr>
              <a:t>a. Persiapan Kemerdekaan Indonesia</a:t>
            </a:r>
          </a:p>
        </p:txBody>
      </p:sp>
      <p:sp>
        <p:nvSpPr>
          <p:cNvPr id="4" name="Rounded Rectangle 3">
            <a:extLst>
              <a:ext uri="{FF2B5EF4-FFF2-40B4-BE49-F238E27FC236}">
                <a16:creationId xmlns:a16="http://schemas.microsoft.com/office/drawing/2014/main" id="{7C2FDD5C-0BF4-7822-0DAA-8D27B084E2F8}"/>
              </a:ext>
            </a:extLst>
          </p:cNvPr>
          <p:cNvSpPr/>
          <p:nvPr/>
        </p:nvSpPr>
        <p:spPr>
          <a:xfrm>
            <a:off x="549245" y="1048955"/>
            <a:ext cx="5176642" cy="3638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Kekalahan</a:t>
            </a:r>
            <a:r>
              <a:rPr lang="en-US" dirty="0"/>
              <a:t> </a:t>
            </a:r>
            <a:r>
              <a:rPr lang="en-US" dirty="0" err="1"/>
              <a:t>Jepang</a:t>
            </a:r>
            <a:r>
              <a:rPr lang="en-US" dirty="0"/>
              <a:t> dan </a:t>
            </a:r>
            <a:r>
              <a:rPr lang="en-US" dirty="0" err="1"/>
              <a:t>Janji</a:t>
            </a:r>
            <a:r>
              <a:rPr lang="en-US" dirty="0"/>
              <a:t>  Indonesia Merdeka</a:t>
            </a:r>
          </a:p>
        </p:txBody>
      </p:sp>
      <p:sp>
        <p:nvSpPr>
          <p:cNvPr id="5" name="Rounded Rectangle 4">
            <a:extLst>
              <a:ext uri="{FF2B5EF4-FFF2-40B4-BE49-F238E27FC236}">
                <a16:creationId xmlns:a16="http://schemas.microsoft.com/office/drawing/2014/main" id="{EC3ECBFD-E541-422B-3E95-04797885DCB7}"/>
              </a:ext>
            </a:extLst>
          </p:cNvPr>
          <p:cNvSpPr/>
          <p:nvPr/>
        </p:nvSpPr>
        <p:spPr>
          <a:xfrm>
            <a:off x="549243" y="3421070"/>
            <a:ext cx="2809461" cy="3764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Pembentukan</a:t>
            </a:r>
            <a:r>
              <a:rPr lang="en-US" dirty="0"/>
              <a:t> BPUPK</a:t>
            </a:r>
          </a:p>
        </p:txBody>
      </p:sp>
      <p:sp>
        <p:nvSpPr>
          <p:cNvPr id="6" name="TextBox 5">
            <a:extLst>
              <a:ext uri="{FF2B5EF4-FFF2-40B4-BE49-F238E27FC236}">
                <a16:creationId xmlns:a16="http://schemas.microsoft.com/office/drawing/2014/main" id="{EB48C43F-F0C3-8E96-0E65-F9B8ADF43E9E}"/>
              </a:ext>
            </a:extLst>
          </p:cNvPr>
          <p:cNvSpPr txBox="1"/>
          <p:nvPr/>
        </p:nvSpPr>
        <p:spPr>
          <a:xfrm>
            <a:off x="501117" y="1515424"/>
            <a:ext cx="7979661" cy="1477328"/>
          </a:xfrm>
          <a:prstGeom prst="rect">
            <a:avLst/>
          </a:prstGeom>
          <a:noFill/>
        </p:spPr>
        <p:txBody>
          <a:bodyPr wrap="square" rtlCol="0">
            <a:spAutoFit/>
          </a:bodyPr>
          <a:lstStyle/>
          <a:p>
            <a:r>
              <a:rPr lang="en-US" dirty="0" err="1"/>
              <a:t>Bulan</a:t>
            </a:r>
            <a:r>
              <a:rPr lang="en-US" dirty="0"/>
              <a:t> </a:t>
            </a:r>
            <a:r>
              <a:rPr lang="en-US" dirty="0" err="1"/>
              <a:t>Juni</a:t>
            </a:r>
            <a:r>
              <a:rPr lang="en-US" dirty="0"/>
              <a:t> 1944, </a:t>
            </a:r>
            <a:r>
              <a:rPr lang="en-US" dirty="0" err="1"/>
              <a:t>angkatan</a:t>
            </a:r>
            <a:r>
              <a:rPr lang="en-US" dirty="0"/>
              <a:t> </a:t>
            </a:r>
            <a:r>
              <a:rPr lang="en-US" dirty="0" err="1"/>
              <a:t>perang</a:t>
            </a:r>
            <a:r>
              <a:rPr lang="en-US" dirty="0"/>
              <a:t> Amerika </a:t>
            </a:r>
            <a:r>
              <a:rPr lang="en-US" dirty="0" err="1"/>
              <a:t>Serikat</a:t>
            </a:r>
            <a:r>
              <a:rPr lang="en-US" dirty="0"/>
              <a:t> </a:t>
            </a:r>
            <a:r>
              <a:rPr lang="en-US" dirty="0" err="1"/>
              <a:t>memukul</a:t>
            </a:r>
            <a:r>
              <a:rPr lang="en-US" dirty="0"/>
              <a:t> </a:t>
            </a:r>
            <a:r>
              <a:rPr lang="en-US" dirty="0" err="1"/>
              <a:t>mundur</a:t>
            </a:r>
            <a:r>
              <a:rPr lang="en-US" dirty="0"/>
              <a:t> </a:t>
            </a:r>
            <a:r>
              <a:rPr lang="en-US" dirty="0" err="1"/>
              <a:t>angkatan</a:t>
            </a:r>
            <a:r>
              <a:rPr lang="en-US" dirty="0"/>
              <a:t> </a:t>
            </a:r>
            <a:r>
              <a:rPr lang="en-US" dirty="0" err="1"/>
              <a:t>perang</a:t>
            </a:r>
            <a:r>
              <a:rPr lang="en-US" dirty="0"/>
              <a:t> </a:t>
            </a:r>
            <a:r>
              <a:rPr lang="en-US" dirty="0" err="1"/>
              <a:t>Jepang</a:t>
            </a:r>
            <a:r>
              <a:rPr lang="en-US" dirty="0"/>
              <a:t> di Saipan, Papua </a:t>
            </a:r>
            <a:r>
              <a:rPr lang="en-US" dirty="0" err="1"/>
              <a:t>Nugini</a:t>
            </a:r>
            <a:r>
              <a:rPr lang="en-US" dirty="0"/>
              <a:t>, </a:t>
            </a:r>
            <a:r>
              <a:rPr lang="en-US" dirty="0" err="1"/>
              <a:t>Kepulauan</a:t>
            </a:r>
            <a:r>
              <a:rPr lang="en-US" dirty="0"/>
              <a:t> Salomon, dan </a:t>
            </a:r>
            <a:r>
              <a:rPr lang="en-US" dirty="0" err="1"/>
              <a:t>Kepulauan</a:t>
            </a:r>
            <a:r>
              <a:rPr lang="en-US" dirty="0"/>
              <a:t> Marshall. Pada 7 September 1944, PM </a:t>
            </a:r>
            <a:r>
              <a:rPr lang="en-US" dirty="0" err="1"/>
              <a:t>Koiso</a:t>
            </a:r>
            <a:r>
              <a:rPr lang="en-US" dirty="0"/>
              <a:t> </a:t>
            </a:r>
            <a:r>
              <a:rPr lang="en-US" dirty="0" err="1"/>
              <a:t>menjanjikan</a:t>
            </a:r>
            <a:r>
              <a:rPr lang="en-US" dirty="0"/>
              <a:t> </a:t>
            </a:r>
            <a:r>
              <a:rPr lang="en-US" dirty="0" err="1"/>
              <a:t>bahwa</a:t>
            </a:r>
            <a:r>
              <a:rPr lang="en-US" dirty="0"/>
              <a:t> </a:t>
            </a:r>
            <a:r>
              <a:rPr lang="en-US" dirty="0" err="1"/>
              <a:t>Hindia</a:t>
            </a:r>
            <a:r>
              <a:rPr lang="en-US" dirty="0"/>
              <a:t> Timur (Indonesia) </a:t>
            </a:r>
            <a:r>
              <a:rPr lang="en-US" dirty="0" err="1"/>
              <a:t>akan</a:t>
            </a:r>
            <a:r>
              <a:rPr lang="en-US" dirty="0"/>
              <a:t> </a:t>
            </a:r>
            <a:r>
              <a:rPr lang="en-US" dirty="0" err="1"/>
              <a:t>diperkenankan</a:t>
            </a:r>
            <a:r>
              <a:rPr lang="en-US" dirty="0"/>
              <a:t> </a:t>
            </a:r>
            <a:r>
              <a:rPr lang="en-US" dirty="0" err="1"/>
              <a:t>merdeka</a:t>
            </a:r>
            <a:r>
              <a:rPr lang="en-US" dirty="0"/>
              <a:t>. </a:t>
            </a:r>
            <a:r>
              <a:rPr lang="en-US" dirty="0" err="1"/>
              <a:t>Tujuan</a:t>
            </a:r>
            <a:r>
              <a:rPr lang="en-US" dirty="0"/>
              <a:t> </a:t>
            </a:r>
            <a:r>
              <a:rPr lang="en-US" dirty="0" err="1"/>
              <a:t>dari</a:t>
            </a:r>
            <a:r>
              <a:rPr lang="en-US" dirty="0"/>
              <a:t> </a:t>
            </a:r>
            <a:r>
              <a:rPr lang="en-US" dirty="0" err="1"/>
              <a:t>janji</a:t>
            </a:r>
            <a:r>
              <a:rPr lang="en-US" dirty="0"/>
              <a:t> PM </a:t>
            </a:r>
            <a:r>
              <a:rPr lang="en-US" dirty="0" err="1"/>
              <a:t>Koiso</a:t>
            </a:r>
            <a:r>
              <a:rPr lang="en-US" dirty="0"/>
              <a:t> </a:t>
            </a:r>
            <a:r>
              <a:rPr lang="en-US" dirty="0" err="1"/>
              <a:t>adalah</a:t>
            </a:r>
            <a:r>
              <a:rPr lang="en-US" dirty="0"/>
              <a:t> agar </a:t>
            </a:r>
            <a:r>
              <a:rPr lang="en-US" dirty="0" err="1"/>
              <a:t>rakyat</a:t>
            </a:r>
            <a:r>
              <a:rPr lang="en-US" dirty="0"/>
              <a:t> Indonesia </a:t>
            </a:r>
            <a:r>
              <a:rPr lang="en-US" dirty="0" err="1"/>
              <a:t>tidak</a:t>
            </a:r>
            <a:r>
              <a:rPr lang="en-US" dirty="0"/>
              <a:t> </a:t>
            </a:r>
            <a:r>
              <a:rPr lang="en-US" dirty="0" err="1"/>
              <a:t>mengadakan</a:t>
            </a:r>
            <a:r>
              <a:rPr lang="en-US" dirty="0"/>
              <a:t> </a:t>
            </a:r>
            <a:r>
              <a:rPr lang="en-US" dirty="0" err="1"/>
              <a:t>perlawanan</a:t>
            </a:r>
            <a:r>
              <a:rPr lang="en-US" dirty="0"/>
              <a:t> </a:t>
            </a:r>
            <a:r>
              <a:rPr lang="en-US" dirty="0" err="1"/>
              <a:t>terhadap</a:t>
            </a:r>
            <a:r>
              <a:rPr lang="en-US" dirty="0"/>
              <a:t> </a:t>
            </a:r>
            <a:r>
              <a:rPr lang="en-US" dirty="0" err="1"/>
              <a:t>Jepang</a:t>
            </a:r>
            <a:r>
              <a:rPr lang="en-US" dirty="0"/>
              <a:t>.</a:t>
            </a:r>
            <a:endParaRPr dirty="0"/>
          </a:p>
        </p:txBody>
      </p:sp>
      <p:sp>
        <p:nvSpPr>
          <p:cNvPr id="7" name="TextBox 6">
            <a:extLst>
              <a:ext uri="{FF2B5EF4-FFF2-40B4-BE49-F238E27FC236}">
                <a16:creationId xmlns:a16="http://schemas.microsoft.com/office/drawing/2014/main" id="{27A62AC8-9A69-A8BC-8A28-363D79B65874}"/>
              </a:ext>
            </a:extLst>
          </p:cNvPr>
          <p:cNvSpPr txBox="1"/>
          <p:nvPr/>
        </p:nvSpPr>
        <p:spPr>
          <a:xfrm>
            <a:off x="534895" y="3900066"/>
            <a:ext cx="7979661" cy="2031325"/>
          </a:xfrm>
          <a:prstGeom prst="rect">
            <a:avLst/>
          </a:prstGeom>
          <a:noFill/>
        </p:spPr>
        <p:txBody>
          <a:bodyPr wrap="square" rtlCol="0">
            <a:spAutoFit/>
          </a:bodyPr>
          <a:lstStyle/>
          <a:p>
            <a:r>
              <a:rPr lang="en-US" dirty="0" err="1"/>
              <a:t>Janji</a:t>
            </a:r>
            <a:r>
              <a:rPr lang="en-US" dirty="0"/>
              <a:t> PM </a:t>
            </a:r>
            <a:r>
              <a:rPr lang="en-US" dirty="0" err="1"/>
              <a:t>Koiso</a:t>
            </a:r>
            <a:r>
              <a:rPr lang="en-US" dirty="0"/>
              <a:t> </a:t>
            </a:r>
            <a:r>
              <a:rPr lang="en-US" dirty="0" err="1"/>
              <a:t>direalisasikan</a:t>
            </a:r>
            <a:r>
              <a:rPr lang="en-US" dirty="0"/>
              <a:t> </a:t>
            </a:r>
            <a:r>
              <a:rPr lang="en-US" dirty="0" err="1"/>
              <a:t>dalam</a:t>
            </a:r>
            <a:r>
              <a:rPr lang="en-US" dirty="0"/>
              <a:t> </a:t>
            </a:r>
            <a:r>
              <a:rPr lang="en-US" dirty="0" err="1"/>
              <a:t>pembenntukan</a:t>
            </a:r>
            <a:r>
              <a:rPr lang="en-US" dirty="0"/>
              <a:t> Badan </a:t>
            </a:r>
            <a:r>
              <a:rPr lang="en-US" dirty="0" err="1"/>
              <a:t>Penyelidik</a:t>
            </a:r>
            <a:r>
              <a:rPr lang="en-US" dirty="0"/>
              <a:t> Usaha-Usaha </a:t>
            </a:r>
            <a:r>
              <a:rPr lang="en-US" dirty="0" err="1"/>
              <a:t>Persiapan</a:t>
            </a:r>
            <a:r>
              <a:rPr lang="en-US" dirty="0"/>
              <a:t> </a:t>
            </a:r>
            <a:r>
              <a:rPr lang="en-US" dirty="0" err="1"/>
              <a:t>Kemerdekaan</a:t>
            </a:r>
            <a:r>
              <a:rPr lang="en-US" dirty="0"/>
              <a:t> (BPUPK) </a:t>
            </a:r>
            <a:r>
              <a:rPr lang="en-US" dirty="0" err="1"/>
              <a:t>atau</a:t>
            </a:r>
            <a:r>
              <a:rPr lang="en-US" dirty="0"/>
              <a:t> </a:t>
            </a:r>
            <a:r>
              <a:rPr lang="en-US" dirty="0" err="1"/>
              <a:t>Dokuritsu</a:t>
            </a:r>
            <a:r>
              <a:rPr lang="en-US" dirty="0"/>
              <a:t> </a:t>
            </a:r>
            <a:r>
              <a:rPr lang="en-US" dirty="0" err="1"/>
              <a:t>Junbi</a:t>
            </a:r>
            <a:r>
              <a:rPr lang="en-US" dirty="0"/>
              <a:t> </a:t>
            </a:r>
            <a:r>
              <a:rPr lang="en-US" dirty="0" err="1"/>
              <a:t>Cosakai</a:t>
            </a:r>
            <a:r>
              <a:rPr lang="en-US" dirty="0"/>
              <a:t> yang </a:t>
            </a:r>
            <a:r>
              <a:rPr lang="en-US" dirty="0" err="1"/>
              <a:t>bertujuan</a:t>
            </a:r>
            <a:r>
              <a:rPr lang="en-US" dirty="0"/>
              <a:t> </a:t>
            </a:r>
            <a:r>
              <a:rPr lang="en-US" dirty="0" err="1"/>
              <a:t>mempelajari</a:t>
            </a:r>
            <a:r>
              <a:rPr lang="en-US" dirty="0"/>
              <a:t> </a:t>
            </a:r>
            <a:r>
              <a:rPr lang="en-US" dirty="0" err="1"/>
              <a:t>hal-hal</a:t>
            </a:r>
            <a:r>
              <a:rPr lang="en-US" dirty="0"/>
              <a:t> </a:t>
            </a:r>
            <a:r>
              <a:rPr lang="en-US" dirty="0" err="1"/>
              <a:t>penting</a:t>
            </a:r>
            <a:r>
              <a:rPr lang="en-US" dirty="0"/>
              <a:t> </a:t>
            </a:r>
            <a:r>
              <a:rPr lang="en-US" dirty="0" err="1"/>
              <a:t>mengenai</a:t>
            </a:r>
            <a:r>
              <a:rPr lang="en-US" dirty="0"/>
              <a:t> </a:t>
            </a:r>
            <a:r>
              <a:rPr lang="en-US" dirty="0" err="1"/>
              <a:t>masalah</a:t>
            </a:r>
            <a:r>
              <a:rPr lang="en-US" dirty="0"/>
              <a:t> tata </a:t>
            </a:r>
            <a:r>
              <a:rPr lang="en-US" dirty="0" err="1"/>
              <a:t>pemerintahan</a:t>
            </a:r>
            <a:r>
              <a:rPr lang="en-US" dirty="0"/>
              <a:t> Indonesia </a:t>
            </a:r>
            <a:r>
              <a:rPr lang="en-US" dirty="0" err="1"/>
              <a:t>merdeka</a:t>
            </a:r>
            <a:r>
              <a:rPr lang="en-US" dirty="0"/>
              <a:t>. </a:t>
            </a:r>
            <a:r>
              <a:rPr lang="en-US" dirty="0" err="1"/>
              <a:t>Sidang</a:t>
            </a:r>
            <a:r>
              <a:rPr lang="en-US" dirty="0"/>
              <a:t> </a:t>
            </a:r>
            <a:r>
              <a:rPr lang="en-US" dirty="0" err="1"/>
              <a:t>pertama</a:t>
            </a:r>
            <a:r>
              <a:rPr lang="en-US" dirty="0"/>
              <a:t> BPUPK pada 29 Mei 1945–1 </a:t>
            </a:r>
            <a:r>
              <a:rPr lang="en-US" dirty="0" err="1"/>
              <a:t>Juni</a:t>
            </a:r>
            <a:r>
              <a:rPr lang="en-US" dirty="0"/>
              <a:t> 1945 </a:t>
            </a:r>
            <a:r>
              <a:rPr lang="en-US" dirty="0" err="1"/>
              <a:t>merumuskan</a:t>
            </a:r>
            <a:r>
              <a:rPr lang="en-US" dirty="0"/>
              <a:t> </a:t>
            </a:r>
            <a:r>
              <a:rPr lang="en-US" dirty="0" err="1"/>
              <a:t>dasar</a:t>
            </a:r>
            <a:r>
              <a:rPr lang="en-US" dirty="0"/>
              <a:t> </a:t>
            </a:r>
            <a:r>
              <a:rPr lang="en-US" dirty="0" err="1"/>
              <a:t>falsafah</a:t>
            </a:r>
            <a:r>
              <a:rPr lang="en-US" dirty="0"/>
              <a:t> Negara Indonesia. </a:t>
            </a:r>
            <a:r>
              <a:rPr lang="en-US" dirty="0" err="1"/>
              <a:t>Sidang</a:t>
            </a:r>
            <a:r>
              <a:rPr lang="en-US" dirty="0"/>
              <a:t> </a:t>
            </a:r>
            <a:r>
              <a:rPr lang="en-US" dirty="0" err="1"/>
              <a:t>pertama</a:t>
            </a:r>
            <a:r>
              <a:rPr lang="en-US" dirty="0"/>
              <a:t> </a:t>
            </a:r>
            <a:r>
              <a:rPr lang="en-US" dirty="0" err="1"/>
              <a:t>tidak</a:t>
            </a:r>
            <a:r>
              <a:rPr lang="en-US" dirty="0"/>
              <a:t> </a:t>
            </a:r>
            <a:r>
              <a:rPr lang="en-US" dirty="0" err="1"/>
              <a:t>menghasilkan</a:t>
            </a:r>
            <a:r>
              <a:rPr lang="en-US" dirty="0"/>
              <a:t> </a:t>
            </a:r>
            <a:r>
              <a:rPr lang="en-US" dirty="0" err="1"/>
              <a:t>rumusan</a:t>
            </a:r>
            <a:r>
              <a:rPr lang="en-US" dirty="0"/>
              <a:t> </a:t>
            </a:r>
            <a:r>
              <a:rPr lang="en-US" dirty="0" err="1"/>
              <a:t>tentang</a:t>
            </a:r>
            <a:r>
              <a:rPr lang="en-US" dirty="0"/>
              <a:t> </a:t>
            </a:r>
            <a:r>
              <a:rPr lang="en-US" dirty="0" err="1"/>
              <a:t>dasar</a:t>
            </a:r>
            <a:r>
              <a:rPr lang="en-US" dirty="0"/>
              <a:t> negara, </a:t>
            </a:r>
            <a:r>
              <a:rPr lang="en-US" dirty="0" err="1"/>
              <a:t>melainkan</a:t>
            </a:r>
            <a:r>
              <a:rPr lang="en-US" dirty="0"/>
              <a:t> </a:t>
            </a:r>
            <a:r>
              <a:rPr lang="en-US" dirty="0" err="1"/>
              <a:t>pandangan</a:t>
            </a:r>
            <a:r>
              <a:rPr lang="en-US" dirty="0"/>
              <a:t> </a:t>
            </a:r>
            <a:r>
              <a:rPr lang="en-US" dirty="0" err="1"/>
              <a:t>umum</a:t>
            </a:r>
            <a:r>
              <a:rPr lang="en-US" dirty="0"/>
              <a:t> </a:t>
            </a:r>
            <a:r>
              <a:rPr lang="en-US" dirty="0" err="1"/>
              <a:t>dasar</a:t>
            </a:r>
            <a:r>
              <a:rPr lang="en-US" dirty="0"/>
              <a:t> Negara Indonesia </a:t>
            </a:r>
            <a:r>
              <a:rPr lang="en-US" dirty="0" err="1"/>
              <a:t>merdeka</a:t>
            </a:r>
            <a:r>
              <a:rPr lang="en-US" dirty="0"/>
              <a:t>. </a:t>
            </a:r>
            <a:r>
              <a:rPr lang="en-US" dirty="0" err="1"/>
              <a:t>Sidang</a:t>
            </a:r>
            <a:r>
              <a:rPr lang="en-US" dirty="0"/>
              <a:t> </a:t>
            </a:r>
            <a:r>
              <a:rPr lang="en-US" dirty="0" err="1"/>
              <a:t>kedua</a:t>
            </a:r>
            <a:r>
              <a:rPr lang="en-US" dirty="0"/>
              <a:t>, </a:t>
            </a:r>
            <a:r>
              <a:rPr lang="en-US" dirty="0" err="1"/>
              <a:t>membiccarakan</a:t>
            </a:r>
            <a:r>
              <a:rPr lang="en-US" dirty="0"/>
              <a:t> </a:t>
            </a:r>
            <a:r>
              <a:rPr lang="en-US" dirty="0" err="1"/>
              <a:t>rancangan</a:t>
            </a:r>
            <a:r>
              <a:rPr lang="en-US" dirty="0"/>
              <a:t> </a:t>
            </a:r>
            <a:r>
              <a:rPr lang="en-US" dirty="0" err="1"/>
              <a:t>undang-undang</a:t>
            </a:r>
            <a:r>
              <a:rPr lang="en-US" dirty="0"/>
              <a:t> </a:t>
            </a:r>
            <a:r>
              <a:rPr lang="en-US" dirty="0" err="1"/>
              <a:t>dasar</a:t>
            </a:r>
            <a:r>
              <a:rPr lang="en-US" dirty="0"/>
              <a:t> (UUD). </a:t>
            </a:r>
            <a:endParaRPr dirty="0"/>
          </a:p>
        </p:txBody>
      </p:sp>
      <p:grpSp>
        <p:nvGrpSpPr>
          <p:cNvPr id="8" name="Google Shape;173;p32">
            <a:extLst>
              <a:ext uri="{FF2B5EF4-FFF2-40B4-BE49-F238E27FC236}">
                <a16:creationId xmlns:a16="http://schemas.microsoft.com/office/drawing/2014/main" id="{CC48F210-BA03-59E9-5FAF-8FE9D0DA8158}"/>
              </a:ext>
            </a:extLst>
          </p:cNvPr>
          <p:cNvGrpSpPr/>
          <p:nvPr/>
        </p:nvGrpSpPr>
        <p:grpSpPr>
          <a:xfrm>
            <a:off x="8238035" y="1335651"/>
            <a:ext cx="3649165" cy="3580077"/>
            <a:chOff x="4548986" y="606097"/>
            <a:chExt cx="4033364" cy="3931306"/>
          </a:xfrm>
        </p:grpSpPr>
        <p:sp>
          <p:nvSpPr>
            <p:cNvPr id="9" name="Google Shape;174;p32">
              <a:extLst>
                <a:ext uri="{FF2B5EF4-FFF2-40B4-BE49-F238E27FC236}">
                  <a16:creationId xmlns:a16="http://schemas.microsoft.com/office/drawing/2014/main" id="{DA8ECE84-88CF-6A8D-AE0B-BAC798603952}"/>
                </a:ext>
              </a:extLst>
            </p:cNvPr>
            <p:cNvSpPr/>
            <p:nvPr/>
          </p:nvSpPr>
          <p:spPr>
            <a:xfrm>
              <a:off x="4792166" y="1065501"/>
              <a:ext cx="3630994" cy="3469265"/>
            </a:xfrm>
            <a:custGeom>
              <a:avLst/>
              <a:gdLst/>
              <a:ahLst/>
              <a:cxnLst/>
              <a:rect l="l" t="t" r="r" b="b"/>
              <a:pathLst>
                <a:path w="37179" h="35523" extrusionOk="0">
                  <a:moveTo>
                    <a:pt x="17836" y="1"/>
                  </a:moveTo>
                  <a:cubicBezTo>
                    <a:pt x="17426" y="12"/>
                    <a:pt x="17016" y="21"/>
                    <a:pt x="16617" y="53"/>
                  </a:cubicBezTo>
                  <a:cubicBezTo>
                    <a:pt x="16340" y="73"/>
                    <a:pt x="16073" y="94"/>
                    <a:pt x="15807" y="124"/>
                  </a:cubicBezTo>
                  <a:cubicBezTo>
                    <a:pt x="15756" y="135"/>
                    <a:pt x="15704" y="135"/>
                    <a:pt x="15653" y="144"/>
                  </a:cubicBezTo>
                  <a:cubicBezTo>
                    <a:pt x="15592" y="155"/>
                    <a:pt x="15540" y="155"/>
                    <a:pt x="15489" y="165"/>
                  </a:cubicBezTo>
                  <a:cubicBezTo>
                    <a:pt x="15161" y="206"/>
                    <a:pt x="14843" y="258"/>
                    <a:pt x="14526" y="308"/>
                  </a:cubicBezTo>
                  <a:cubicBezTo>
                    <a:pt x="12209" y="729"/>
                    <a:pt x="9995" y="1559"/>
                    <a:pt x="8089" y="2841"/>
                  </a:cubicBezTo>
                  <a:cubicBezTo>
                    <a:pt x="2645" y="6469"/>
                    <a:pt x="1" y="14290"/>
                    <a:pt x="923" y="21148"/>
                  </a:cubicBezTo>
                  <a:cubicBezTo>
                    <a:pt x="1272" y="23751"/>
                    <a:pt x="2133" y="26211"/>
                    <a:pt x="3547" y="28251"/>
                  </a:cubicBezTo>
                  <a:cubicBezTo>
                    <a:pt x="5597" y="31214"/>
                    <a:pt x="8806" y="33110"/>
                    <a:pt x="12209" y="34237"/>
                  </a:cubicBezTo>
                  <a:cubicBezTo>
                    <a:pt x="12978" y="34483"/>
                    <a:pt x="13757" y="34699"/>
                    <a:pt x="14536" y="34883"/>
                  </a:cubicBezTo>
                  <a:cubicBezTo>
                    <a:pt x="14761" y="34934"/>
                    <a:pt x="14987" y="34975"/>
                    <a:pt x="15212" y="35027"/>
                  </a:cubicBezTo>
                  <a:cubicBezTo>
                    <a:pt x="15335" y="35047"/>
                    <a:pt x="15469" y="35078"/>
                    <a:pt x="15602" y="35098"/>
                  </a:cubicBezTo>
                  <a:cubicBezTo>
                    <a:pt x="17058" y="35371"/>
                    <a:pt x="18583" y="35523"/>
                    <a:pt x="20122" y="35523"/>
                  </a:cubicBezTo>
                  <a:cubicBezTo>
                    <a:pt x="20262" y="35523"/>
                    <a:pt x="20402" y="35521"/>
                    <a:pt x="20542" y="35519"/>
                  </a:cubicBezTo>
                  <a:cubicBezTo>
                    <a:pt x="21014" y="35508"/>
                    <a:pt x="21485" y="35488"/>
                    <a:pt x="21967" y="35447"/>
                  </a:cubicBezTo>
                  <a:cubicBezTo>
                    <a:pt x="22706" y="35385"/>
                    <a:pt x="23453" y="35293"/>
                    <a:pt x="24191" y="35160"/>
                  </a:cubicBezTo>
                  <a:cubicBezTo>
                    <a:pt x="24243" y="35150"/>
                    <a:pt x="24284" y="35139"/>
                    <a:pt x="24335" y="35129"/>
                  </a:cubicBezTo>
                  <a:cubicBezTo>
                    <a:pt x="25145" y="34975"/>
                    <a:pt x="25945" y="34770"/>
                    <a:pt x="26713" y="34514"/>
                  </a:cubicBezTo>
                  <a:cubicBezTo>
                    <a:pt x="26785" y="34483"/>
                    <a:pt x="26856" y="34463"/>
                    <a:pt x="26929" y="34442"/>
                  </a:cubicBezTo>
                  <a:cubicBezTo>
                    <a:pt x="28548" y="33879"/>
                    <a:pt x="30075" y="33089"/>
                    <a:pt x="31418" y="32034"/>
                  </a:cubicBezTo>
                  <a:cubicBezTo>
                    <a:pt x="33038" y="30763"/>
                    <a:pt x="34298" y="29225"/>
                    <a:pt x="35200" y="27513"/>
                  </a:cubicBezTo>
                  <a:cubicBezTo>
                    <a:pt x="35487" y="26980"/>
                    <a:pt x="35733" y="26447"/>
                    <a:pt x="35949" y="25883"/>
                  </a:cubicBezTo>
                  <a:cubicBezTo>
                    <a:pt x="36697" y="23956"/>
                    <a:pt x="37076" y="21875"/>
                    <a:pt x="37107" y="19764"/>
                  </a:cubicBezTo>
                  <a:cubicBezTo>
                    <a:pt x="37179" y="15818"/>
                    <a:pt x="36051" y="11768"/>
                    <a:pt x="33991" y="8427"/>
                  </a:cubicBezTo>
                  <a:cubicBezTo>
                    <a:pt x="32781" y="6479"/>
                    <a:pt x="31254" y="4778"/>
                    <a:pt x="29450" y="3476"/>
                  </a:cubicBezTo>
                  <a:cubicBezTo>
                    <a:pt x="26539" y="1374"/>
                    <a:pt x="22808" y="185"/>
                    <a:pt x="19036" y="21"/>
                  </a:cubicBezTo>
                  <a:lnTo>
                    <a:pt x="18954" y="21"/>
                  </a:lnTo>
                  <a:cubicBezTo>
                    <a:pt x="18585" y="1"/>
                    <a:pt x="18205" y="1"/>
                    <a:pt x="17836" y="1"/>
                  </a:cubicBezTo>
                  <a:close/>
                </a:path>
              </a:pathLst>
            </a:custGeom>
            <a:solidFill>
              <a:srgbClr val="1D62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75;p32">
              <a:extLst>
                <a:ext uri="{FF2B5EF4-FFF2-40B4-BE49-F238E27FC236}">
                  <a16:creationId xmlns:a16="http://schemas.microsoft.com/office/drawing/2014/main" id="{B7B166C3-E17F-54C3-41D1-B627E0C87D74}"/>
                </a:ext>
              </a:extLst>
            </p:cNvPr>
            <p:cNvSpPr/>
            <p:nvPr/>
          </p:nvSpPr>
          <p:spPr>
            <a:xfrm>
              <a:off x="4899301" y="1166289"/>
              <a:ext cx="3419750" cy="3267397"/>
            </a:xfrm>
            <a:custGeom>
              <a:avLst/>
              <a:gdLst/>
              <a:ahLst/>
              <a:cxnLst/>
              <a:rect l="l" t="t" r="r" b="b"/>
              <a:pathLst>
                <a:path w="35016" h="33456" extrusionOk="0">
                  <a:moveTo>
                    <a:pt x="17112" y="0"/>
                  </a:moveTo>
                  <a:cubicBezTo>
                    <a:pt x="17007" y="0"/>
                    <a:pt x="16904" y="1"/>
                    <a:pt x="16801" y="5"/>
                  </a:cubicBezTo>
                  <a:cubicBezTo>
                    <a:pt x="16422" y="5"/>
                    <a:pt x="16032" y="14"/>
                    <a:pt x="15653" y="46"/>
                  </a:cubicBezTo>
                  <a:cubicBezTo>
                    <a:pt x="15397" y="66"/>
                    <a:pt x="15140" y="87"/>
                    <a:pt x="14894" y="117"/>
                  </a:cubicBezTo>
                  <a:cubicBezTo>
                    <a:pt x="14843" y="128"/>
                    <a:pt x="14792" y="128"/>
                    <a:pt x="14741" y="137"/>
                  </a:cubicBezTo>
                  <a:cubicBezTo>
                    <a:pt x="14689" y="137"/>
                    <a:pt x="14638" y="148"/>
                    <a:pt x="14587" y="148"/>
                  </a:cubicBezTo>
                  <a:cubicBezTo>
                    <a:pt x="14290" y="189"/>
                    <a:pt x="13982" y="240"/>
                    <a:pt x="13685" y="292"/>
                  </a:cubicBezTo>
                  <a:cubicBezTo>
                    <a:pt x="11502" y="681"/>
                    <a:pt x="9420" y="1470"/>
                    <a:pt x="7616" y="2670"/>
                  </a:cubicBezTo>
                  <a:cubicBezTo>
                    <a:pt x="2491" y="6093"/>
                    <a:pt x="1" y="13463"/>
                    <a:pt x="872" y="19921"/>
                  </a:cubicBezTo>
                  <a:cubicBezTo>
                    <a:pt x="1200" y="22371"/>
                    <a:pt x="2010" y="24687"/>
                    <a:pt x="3342" y="26614"/>
                  </a:cubicBezTo>
                  <a:cubicBezTo>
                    <a:pt x="5270" y="29403"/>
                    <a:pt x="8293" y="31186"/>
                    <a:pt x="11502" y="32242"/>
                  </a:cubicBezTo>
                  <a:cubicBezTo>
                    <a:pt x="12229" y="32488"/>
                    <a:pt x="12957" y="32683"/>
                    <a:pt x="13695" y="32857"/>
                  </a:cubicBezTo>
                  <a:cubicBezTo>
                    <a:pt x="13900" y="32908"/>
                    <a:pt x="14115" y="32949"/>
                    <a:pt x="14331" y="32990"/>
                  </a:cubicBezTo>
                  <a:cubicBezTo>
                    <a:pt x="14454" y="33021"/>
                    <a:pt x="14577" y="33041"/>
                    <a:pt x="14689" y="33062"/>
                  </a:cubicBezTo>
                  <a:cubicBezTo>
                    <a:pt x="16060" y="33314"/>
                    <a:pt x="17491" y="33455"/>
                    <a:pt x="18927" y="33455"/>
                  </a:cubicBezTo>
                  <a:cubicBezTo>
                    <a:pt x="19069" y="33455"/>
                    <a:pt x="19211" y="33454"/>
                    <a:pt x="19353" y="33451"/>
                  </a:cubicBezTo>
                  <a:cubicBezTo>
                    <a:pt x="19794" y="33451"/>
                    <a:pt x="20245" y="33421"/>
                    <a:pt x="20686" y="33390"/>
                  </a:cubicBezTo>
                  <a:cubicBezTo>
                    <a:pt x="21393" y="33339"/>
                    <a:pt x="22101" y="33246"/>
                    <a:pt x="22787" y="33113"/>
                  </a:cubicBezTo>
                  <a:cubicBezTo>
                    <a:pt x="22839" y="33103"/>
                    <a:pt x="22880" y="33103"/>
                    <a:pt x="22930" y="33093"/>
                  </a:cubicBezTo>
                  <a:cubicBezTo>
                    <a:pt x="23689" y="32939"/>
                    <a:pt x="24438" y="32754"/>
                    <a:pt x="25165" y="32508"/>
                  </a:cubicBezTo>
                  <a:cubicBezTo>
                    <a:pt x="25237" y="32488"/>
                    <a:pt x="25299" y="32467"/>
                    <a:pt x="25370" y="32437"/>
                  </a:cubicBezTo>
                  <a:cubicBezTo>
                    <a:pt x="26898" y="31913"/>
                    <a:pt x="28333" y="31166"/>
                    <a:pt x="29604" y="30171"/>
                  </a:cubicBezTo>
                  <a:cubicBezTo>
                    <a:pt x="31131" y="28982"/>
                    <a:pt x="32310" y="27526"/>
                    <a:pt x="33160" y="25917"/>
                  </a:cubicBezTo>
                  <a:cubicBezTo>
                    <a:pt x="33427" y="25415"/>
                    <a:pt x="33663" y="24902"/>
                    <a:pt x="33868" y="24380"/>
                  </a:cubicBezTo>
                  <a:cubicBezTo>
                    <a:pt x="34575" y="22565"/>
                    <a:pt x="34923" y="20608"/>
                    <a:pt x="34954" y="18609"/>
                  </a:cubicBezTo>
                  <a:cubicBezTo>
                    <a:pt x="35016" y="14898"/>
                    <a:pt x="33960" y="11075"/>
                    <a:pt x="32012" y="7938"/>
                  </a:cubicBezTo>
                  <a:cubicBezTo>
                    <a:pt x="30885" y="6103"/>
                    <a:pt x="29440" y="4494"/>
                    <a:pt x="27748" y="3274"/>
                  </a:cubicBezTo>
                  <a:cubicBezTo>
                    <a:pt x="25001" y="1296"/>
                    <a:pt x="21486" y="178"/>
                    <a:pt x="17928" y="14"/>
                  </a:cubicBezTo>
                  <a:lnTo>
                    <a:pt x="17857" y="14"/>
                  </a:lnTo>
                  <a:cubicBezTo>
                    <a:pt x="17611" y="7"/>
                    <a:pt x="17360" y="0"/>
                    <a:pt x="17112" y="0"/>
                  </a:cubicBezTo>
                  <a:close/>
                </a:path>
              </a:pathLst>
            </a:custGeom>
            <a:solidFill>
              <a:srgbClr val="317C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76;p32">
              <a:extLst>
                <a:ext uri="{FF2B5EF4-FFF2-40B4-BE49-F238E27FC236}">
                  <a16:creationId xmlns:a16="http://schemas.microsoft.com/office/drawing/2014/main" id="{825EA06D-032A-0D34-B2D1-FBF414AC216D}"/>
                </a:ext>
              </a:extLst>
            </p:cNvPr>
            <p:cNvSpPr/>
            <p:nvPr/>
          </p:nvSpPr>
          <p:spPr>
            <a:xfrm>
              <a:off x="4984366" y="1748260"/>
              <a:ext cx="3165535" cy="2685426"/>
            </a:xfrm>
            <a:custGeom>
              <a:avLst/>
              <a:gdLst/>
              <a:ahLst/>
              <a:cxnLst/>
              <a:rect l="l" t="t" r="r" b="b"/>
              <a:pathLst>
                <a:path w="32413" h="27497" extrusionOk="0">
                  <a:moveTo>
                    <a:pt x="22624" y="1"/>
                  </a:moveTo>
                  <a:cubicBezTo>
                    <a:pt x="21998" y="575"/>
                    <a:pt x="21845" y="2164"/>
                    <a:pt x="21845" y="2164"/>
                  </a:cubicBezTo>
                  <a:lnTo>
                    <a:pt x="20829" y="2215"/>
                  </a:lnTo>
                  <a:lnTo>
                    <a:pt x="20829" y="3219"/>
                  </a:lnTo>
                  <a:lnTo>
                    <a:pt x="21845" y="3219"/>
                  </a:lnTo>
                  <a:lnTo>
                    <a:pt x="21291" y="19148"/>
                  </a:lnTo>
                  <a:lnTo>
                    <a:pt x="20358" y="19251"/>
                  </a:lnTo>
                  <a:lnTo>
                    <a:pt x="20358" y="18359"/>
                  </a:lnTo>
                  <a:lnTo>
                    <a:pt x="19938" y="18359"/>
                  </a:lnTo>
                  <a:lnTo>
                    <a:pt x="19938" y="17027"/>
                  </a:lnTo>
                  <a:lnTo>
                    <a:pt x="19733" y="16832"/>
                  </a:lnTo>
                  <a:lnTo>
                    <a:pt x="19435" y="16832"/>
                  </a:lnTo>
                  <a:lnTo>
                    <a:pt x="19435" y="15643"/>
                  </a:lnTo>
                  <a:lnTo>
                    <a:pt x="19271" y="15643"/>
                  </a:lnTo>
                  <a:lnTo>
                    <a:pt x="19271" y="14218"/>
                  </a:lnTo>
                  <a:lnTo>
                    <a:pt x="19015" y="14218"/>
                  </a:lnTo>
                  <a:lnTo>
                    <a:pt x="19015" y="15653"/>
                  </a:lnTo>
                  <a:lnTo>
                    <a:pt x="18872" y="15653"/>
                  </a:lnTo>
                  <a:lnTo>
                    <a:pt x="18872" y="16811"/>
                  </a:lnTo>
                  <a:lnTo>
                    <a:pt x="18605" y="16811"/>
                  </a:lnTo>
                  <a:lnTo>
                    <a:pt x="18380" y="17037"/>
                  </a:lnTo>
                  <a:lnTo>
                    <a:pt x="18380" y="18287"/>
                  </a:lnTo>
                  <a:lnTo>
                    <a:pt x="17601" y="18287"/>
                  </a:lnTo>
                  <a:lnTo>
                    <a:pt x="17601" y="17027"/>
                  </a:lnTo>
                  <a:lnTo>
                    <a:pt x="17416" y="16791"/>
                  </a:lnTo>
                  <a:lnTo>
                    <a:pt x="17109" y="16791"/>
                  </a:lnTo>
                  <a:lnTo>
                    <a:pt x="17109" y="15663"/>
                  </a:lnTo>
                  <a:lnTo>
                    <a:pt x="16945" y="15663"/>
                  </a:lnTo>
                  <a:lnTo>
                    <a:pt x="16945" y="14187"/>
                  </a:lnTo>
                  <a:lnTo>
                    <a:pt x="16699" y="14187"/>
                  </a:lnTo>
                  <a:lnTo>
                    <a:pt x="16699" y="15663"/>
                  </a:lnTo>
                  <a:lnTo>
                    <a:pt x="16535" y="15663"/>
                  </a:lnTo>
                  <a:lnTo>
                    <a:pt x="16535" y="16791"/>
                  </a:lnTo>
                  <a:lnTo>
                    <a:pt x="16299" y="16791"/>
                  </a:lnTo>
                  <a:lnTo>
                    <a:pt x="16032" y="17098"/>
                  </a:lnTo>
                  <a:lnTo>
                    <a:pt x="16032" y="18339"/>
                  </a:lnTo>
                  <a:lnTo>
                    <a:pt x="15499" y="18339"/>
                  </a:lnTo>
                  <a:lnTo>
                    <a:pt x="15499" y="17221"/>
                  </a:lnTo>
                  <a:lnTo>
                    <a:pt x="14249" y="17221"/>
                  </a:lnTo>
                  <a:lnTo>
                    <a:pt x="14249" y="12004"/>
                  </a:lnTo>
                  <a:lnTo>
                    <a:pt x="12804" y="12004"/>
                  </a:lnTo>
                  <a:lnTo>
                    <a:pt x="11143" y="13162"/>
                  </a:lnTo>
                  <a:lnTo>
                    <a:pt x="11143" y="17139"/>
                  </a:lnTo>
                  <a:lnTo>
                    <a:pt x="10364" y="17139"/>
                  </a:lnTo>
                  <a:lnTo>
                    <a:pt x="10364" y="14300"/>
                  </a:lnTo>
                  <a:lnTo>
                    <a:pt x="9247" y="14300"/>
                  </a:lnTo>
                  <a:lnTo>
                    <a:pt x="9247" y="14013"/>
                  </a:lnTo>
                  <a:lnTo>
                    <a:pt x="8590" y="13480"/>
                  </a:lnTo>
                  <a:lnTo>
                    <a:pt x="7105" y="13480"/>
                  </a:lnTo>
                  <a:lnTo>
                    <a:pt x="6367" y="14064"/>
                  </a:lnTo>
                  <a:lnTo>
                    <a:pt x="6367" y="14382"/>
                  </a:lnTo>
                  <a:lnTo>
                    <a:pt x="4285" y="14413"/>
                  </a:lnTo>
                  <a:lnTo>
                    <a:pt x="4285" y="18810"/>
                  </a:lnTo>
                  <a:lnTo>
                    <a:pt x="3424" y="18810"/>
                  </a:lnTo>
                  <a:lnTo>
                    <a:pt x="3424" y="15633"/>
                  </a:lnTo>
                  <a:lnTo>
                    <a:pt x="1754" y="13962"/>
                  </a:lnTo>
                  <a:lnTo>
                    <a:pt x="1" y="13962"/>
                  </a:lnTo>
                  <a:cubicBezTo>
                    <a:pt x="329" y="16412"/>
                    <a:pt x="1139" y="18728"/>
                    <a:pt x="2471" y="20655"/>
                  </a:cubicBezTo>
                  <a:cubicBezTo>
                    <a:pt x="4399" y="23444"/>
                    <a:pt x="7422" y="25227"/>
                    <a:pt x="10631" y="26283"/>
                  </a:cubicBezTo>
                  <a:cubicBezTo>
                    <a:pt x="11358" y="26529"/>
                    <a:pt x="12086" y="26724"/>
                    <a:pt x="12824" y="26898"/>
                  </a:cubicBezTo>
                  <a:cubicBezTo>
                    <a:pt x="13029" y="26949"/>
                    <a:pt x="13244" y="26990"/>
                    <a:pt x="13460" y="27031"/>
                  </a:cubicBezTo>
                  <a:cubicBezTo>
                    <a:pt x="13583" y="27062"/>
                    <a:pt x="13706" y="27082"/>
                    <a:pt x="13818" y="27103"/>
                  </a:cubicBezTo>
                  <a:cubicBezTo>
                    <a:pt x="15189" y="27355"/>
                    <a:pt x="16620" y="27496"/>
                    <a:pt x="18056" y="27496"/>
                  </a:cubicBezTo>
                  <a:cubicBezTo>
                    <a:pt x="18198" y="27496"/>
                    <a:pt x="18340" y="27495"/>
                    <a:pt x="18482" y="27492"/>
                  </a:cubicBezTo>
                  <a:cubicBezTo>
                    <a:pt x="18923" y="27492"/>
                    <a:pt x="19374" y="27462"/>
                    <a:pt x="19815" y="27431"/>
                  </a:cubicBezTo>
                  <a:cubicBezTo>
                    <a:pt x="20522" y="27380"/>
                    <a:pt x="21230" y="27287"/>
                    <a:pt x="21916" y="27154"/>
                  </a:cubicBezTo>
                  <a:cubicBezTo>
                    <a:pt x="21968" y="27144"/>
                    <a:pt x="22009" y="27144"/>
                    <a:pt x="22059" y="27134"/>
                  </a:cubicBezTo>
                  <a:cubicBezTo>
                    <a:pt x="22818" y="26980"/>
                    <a:pt x="23567" y="26795"/>
                    <a:pt x="24294" y="26549"/>
                  </a:cubicBezTo>
                  <a:cubicBezTo>
                    <a:pt x="24366" y="26529"/>
                    <a:pt x="24428" y="26508"/>
                    <a:pt x="24499" y="26478"/>
                  </a:cubicBezTo>
                  <a:cubicBezTo>
                    <a:pt x="26027" y="25954"/>
                    <a:pt x="27462" y="25207"/>
                    <a:pt x="28733" y="24212"/>
                  </a:cubicBezTo>
                  <a:cubicBezTo>
                    <a:pt x="30260" y="23023"/>
                    <a:pt x="31439" y="21567"/>
                    <a:pt x="32289" y="19958"/>
                  </a:cubicBezTo>
                  <a:lnTo>
                    <a:pt x="32412" y="13859"/>
                  </a:lnTo>
                  <a:lnTo>
                    <a:pt x="29286" y="13736"/>
                  </a:lnTo>
                  <a:lnTo>
                    <a:pt x="29040" y="14177"/>
                  </a:lnTo>
                  <a:lnTo>
                    <a:pt x="29040" y="19671"/>
                  </a:lnTo>
                  <a:lnTo>
                    <a:pt x="28353" y="19579"/>
                  </a:lnTo>
                  <a:lnTo>
                    <a:pt x="28435" y="18205"/>
                  </a:lnTo>
                  <a:lnTo>
                    <a:pt x="27800" y="18103"/>
                  </a:lnTo>
                  <a:cubicBezTo>
                    <a:pt x="27800" y="18103"/>
                    <a:pt x="27359" y="17273"/>
                    <a:pt x="26601" y="17232"/>
                  </a:cubicBezTo>
                  <a:cubicBezTo>
                    <a:pt x="26582" y="17231"/>
                    <a:pt x="26564" y="17230"/>
                    <a:pt x="26547" y="17230"/>
                  </a:cubicBezTo>
                  <a:cubicBezTo>
                    <a:pt x="25839" y="17230"/>
                    <a:pt x="25576" y="18011"/>
                    <a:pt x="25576" y="18011"/>
                  </a:cubicBezTo>
                  <a:lnTo>
                    <a:pt x="24868" y="17959"/>
                  </a:lnTo>
                  <a:lnTo>
                    <a:pt x="24868" y="19364"/>
                  </a:lnTo>
                  <a:lnTo>
                    <a:pt x="23813" y="19364"/>
                  </a:lnTo>
                  <a:lnTo>
                    <a:pt x="23341" y="3199"/>
                  </a:lnTo>
                  <a:lnTo>
                    <a:pt x="24038" y="3209"/>
                  </a:lnTo>
                  <a:lnTo>
                    <a:pt x="24120" y="2164"/>
                  </a:lnTo>
                  <a:lnTo>
                    <a:pt x="23239" y="2174"/>
                  </a:lnTo>
                  <a:cubicBezTo>
                    <a:pt x="23239" y="964"/>
                    <a:pt x="22624" y="1"/>
                    <a:pt x="22624" y="1"/>
                  </a:cubicBezTo>
                  <a:close/>
                </a:path>
              </a:pathLst>
            </a:custGeom>
            <a:solidFill>
              <a:srgbClr val="1D62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77;p32">
              <a:extLst>
                <a:ext uri="{FF2B5EF4-FFF2-40B4-BE49-F238E27FC236}">
                  <a16:creationId xmlns:a16="http://schemas.microsoft.com/office/drawing/2014/main" id="{AA897D3E-171A-6A3E-1BE5-9369AE71057F}"/>
                </a:ext>
              </a:extLst>
            </p:cNvPr>
            <p:cNvSpPr/>
            <p:nvPr/>
          </p:nvSpPr>
          <p:spPr>
            <a:xfrm>
              <a:off x="6923454" y="2330914"/>
              <a:ext cx="621817" cy="1677842"/>
            </a:xfrm>
            <a:custGeom>
              <a:avLst/>
              <a:gdLst/>
              <a:ahLst/>
              <a:cxnLst/>
              <a:rect l="l" t="t" r="r" b="b"/>
              <a:pathLst>
                <a:path w="6367" h="17180" extrusionOk="0">
                  <a:moveTo>
                    <a:pt x="5854" y="0"/>
                  </a:moveTo>
                  <a:lnTo>
                    <a:pt x="1" y="16995"/>
                  </a:lnTo>
                  <a:lnTo>
                    <a:pt x="810" y="17180"/>
                  </a:lnTo>
                  <a:lnTo>
                    <a:pt x="6366" y="205"/>
                  </a:lnTo>
                  <a:cubicBezTo>
                    <a:pt x="6366" y="205"/>
                    <a:pt x="6131" y="21"/>
                    <a:pt x="5854" y="0"/>
                  </a:cubicBezTo>
                  <a:close/>
                </a:path>
              </a:pathLst>
            </a:custGeom>
            <a:solidFill>
              <a:srgbClr val="1A3C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78;p32">
              <a:extLst>
                <a:ext uri="{FF2B5EF4-FFF2-40B4-BE49-F238E27FC236}">
                  <a16:creationId xmlns:a16="http://schemas.microsoft.com/office/drawing/2014/main" id="{C1AC574A-F42D-A645-BDEC-1109DCE75DA9}"/>
                </a:ext>
              </a:extLst>
            </p:cNvPr>
            <p:cNvSpPr/>
            <p:nvPr/>
          </p:nvSpPr>
          <p:spPr>
            <a:xfrm>
              <a:off x="7269863" y="2372909"/>
              <a:ext cx="1312486" cy="1611627"/>
            </a:xfrm>
            <a:custGeom>
              <a:avLst/>
              <a:gdLst/>
              <a:ahLst/>
              <a:cxnLst/>
              <a:rect l="l" t="t" r="r" b="b"/>
              <a:pathLst>
                <a:path w="13439" h="16502" extrusionOk="0">
                  <a:moveTo>
                    <a:pt x="2809" y="1"/>
                  </a:moveTo>
                  <a:cubicBezTo>
                    <a:pt x="2809" y="1"/>
                    <a:pt x="2317" y="3014"/>
                    <a:pt x="1507" y="3773"/>
                  </a:cubicBezTo>
                  <a:cubicBezTo>
                    <a:pt x="1507" y="3773"/>
                    <a:pt x="1240" y="6633"/>
                    <a:pt x="1" y="7966"/>
                  </a:cubicBezTo>
                  <a:cubicBezTo>
                    <a:pt x="1" y="7966"/>
                    <a:pt x="1527" y="8488"/>
                    <a:pt x="2030" y="9114"/>
                  </a:cubicBezTo>
                  <a:cubicBezTo>
                    <a:pt x="2532" y="9739"/>
                    <a:pt x="2850" y="10487"/>
                    <a:pt x="3127" y="11235"/>
                  </a:cubicBezTo>
                  <a:cubicBezTo>
                    <a:pt x="3393" y="11994"/>
                    <a:pt x="3639" y="12763"/>
                    <a:pt x="4019" y="13460"/>
                  </a:cubicBezTo>
                  <a:cubicBezTo>
                    <a:pt x="4593" y="14485"/>
                    <a:pt x="5474" y="15335"/>
                    <a:pt x="6530" y="15868"/>
                  </a:cubicBezTo>
                  <a:cubicBezTo>
                    <a:pt x="7354" y="16281"/>
                    <a:pt x="8330" y="16502"/>
                    <a:pt x="9279" y="16502"/>
                  </a:cubicBezTo>
                  <a:cubicBezTo>
                    <a:pt x="9535" y="16502"/>
                    <a:pt x="9788" y="16486"/>
                    <a:pt x="10035" y="16453"/>
                  </a:cubicBezTo>
                  <a:cubicBezTo>
                    <a:pt x="10066" y="16278"/>
                    <a:pt x="10107" y="16114"/>
                    <a:pt x="10138" y="15950"/>
                  </a:cubicBezTo>
                  <a:cubicBezTo>
                    <a:pt x="10384" y="14843"/>
                    <a:pt x="10702" y="13757"/>
                    <a:pt x="11142" y="12732"/>
                  </a:cubicBezTo>
                  <a:cubicBezTo>
                    <a:pt x="11706" y="11410"/>
                    <a:pt x="12454" y="10180"/>
                    <a:pt x="13438" y="9114"/>
                  </a:cubicBezTo>
                  <a:cubicBezTo>
                    <a:pt x="11634" y="8622"/>
                    <a:pt x="10056" y="7371"/>
                    <a:pt x="9144" y="5741"/>
                  </a:cubicBezTo>
                  <a:cubicBezTo>
                    <a:pt x="8775" y="5075"/>
                    <a:pt x="8518" y="4347"/>
                    <a:pt x="8149" y="3681"/>
                  </a:cubicBezTo>
                  <a:cubicBezTo>
                    <a:pt x="7452" y="2420"/>
                    <a:pt x="6356" y="1385"/>
                    <a:pt x="5074" y="718"/>
                  </a:cubicBezTo>
                  <a:cubicBezTo>
                    <a:pt x="4367" y="360"/>
                    <a:pt x="3598" y="114"/>
                    <a:pt x="2809"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79;p32">
              <a:extLst>
                <a:ext uri="{FF2B5EF4-FFF2-40B4-BE49-F238E27FC236}">
                  <a16:creationId xmlns:a16="http://schemas.microsoft.com/office/drawing/2014/main" id="{B130959E-B25C-FE16-65B5-36462A80CD03}"/>
                </a:ext>
              </a:extLst>
            </p:cNvPr>
            <p:cNvSpPr/>
            <p:nvPr/>
          </p:nvSpPr>
          <p:spPr>
            <a:xfrm>
              <a:off x="7269863" y="2741292"/>
              <a:ext cx="1088253" cy="1243244"/>
            </a:xfrm>
            <a:custGeom>
              <a:avLst/>
              <a:gdLst/>
              <a:ahLst/>
              <a:cxnLst/>
              <a:rect l="l" t="t" r="r" b="b"/>
              <a:pathLst>
                <a:path w="11143" h="12730" extrusionOk="0">
                  <a:moveTo>
                    <a:pt x="1507" y="1"/>
                  </a:moveTo>
                  <a:cubicBezTo>
                    <a:pt x="1507" y="1"/>
                    <a:pt x="1240" y="2861"/>
                    <a:pt x="1" y="4194"/>
                  </a:cubicBezTo>
                  <a:cubicBezTo>
                    <a:pt x="1" y="4194"/>
                    <a:pt x="1527" y="4716"/>
                    <a:pt x="2030" y="5342"/>
                  </a:cubicBezTo>
                  <a:cubicBezTo>
                    <a:pt x="2532" y="5967"/>
                    <a:pt x="2850" y="6715"/>
                    <a:pt x="3127" y="7463"/>
                  </a:cubicBezTo>
                  <a:cubicBezTo>
                    <a:pt x="3393" y="8222"/>
                    <a:pt x="3639" y="8991"/>
                    <a:pt x="4019" y="9688"/>
                  </a:cubicBezTo>
                  <a:cubicBezTo>
                    <a:pt x="4593" y="10713"/>
                    <a:pt x="5474" y="11563"/>
                    <a:pt x="6530" y="12096"/>
                  </a:cubicBezTo>
                  <a:cubicBezTo>
                    <a:pt x="7354" y="12509"/>
                    <a:pt x="8330" y="12730"/>
                    <a:pt x="9279" y="12730"/>
                  </a:cubicBezTo>
                  <a:cubicBezTo>
                    <a:pt x="9535" y="12730"/>
                    <a:pt x="9788" y="12714"/>
                    <a:pt x="10035" y="12681"/>
                  </a:cubicBezTo>
                  <a:cubicBezTo>
                    <a:pt x="10281" y="11399"/>
                    <a:pt x="10640" y="10139"/>
                    <a:pt x="11142" y="8960"/>
                  </a:cubicBezTo>
                  <a:cubicBezTo>
                    <a:pt x="9113" y="8376"/>
                    <a:pt x="7299" y="6233"/>
                    <a:pt x="6192" y="4511"/>
                  </a:cubicBezTo>
                  <a:cubicBezTo>
                    <a:pt x="5033" y="2707"/>
                    <a:pt x="3906" y="832"/>
                    <a:pt x="150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80;p32">
              <a:extLst>
                <a:ext uri="{FF2B5EF4-FFF2-40B4-BE49-F238E27FC236}">
                  <a16:creationId xmlns:a16="http://schemas.microsoft.com/office/drawing/2014/main" id="{189CAC89-2075-309A-8D3E-32CB47E2B8CC}"/>
                </a:ext>
              </a:extLst>
            </p:cNvPr>
            <p:cNvSpPr/>
            <p:nvPr/>
          </p:nvSpPr>
          <p:spPr>
            <a:xfrm>
              <a:off x="7416943" y="2372909"/>
              <a:ext cx="348557" cy="520639"/>
            </a:xfrm>
            <a:custGeom>
              <a:avLst/>
              <a:gdLst/>
              <a:ahLst/>
              <a:cxnLst/>
              <a:rect l="l" t="t" r="r" b="b"/>
              <a:pathLst>
                <a:path w="3569" h="5331" extrusionOk="0">
                  <a:moveTo>
                    <a:pt x="1303" y="1"/>
                  </a:moveTo>
                  <a:cubicBezTo>
                    <a:pt x="1303" y="1"/>
                    <a:pt x="811" y="3014"/>
                    <a:pt x="1" y="3773"/>
                  </a:cubicBezTo>
                  <a:cubicBezTo>
                    <a:pt x="1037" y="4132"/>
                    <a:pt x="1826" y="4686"/>
                    <a:pt x="2492" y="5331"/>
                  </a:cubicBezTo>
                  <a:cubicBezTo>
                    <a:pt x="2390" y="4818"/>
                    <a:pt x="2369" y="4296"/>
                    <a:pt x="2410" y="3773"/>
                  </a:cubicBezTo>
                  <a:cubicBezTo>
                    <a:pt x="2472" y="3005"/>
                    <a:pt x="2687" y="2246"/>
                    <a:pt x="3035" y="1559"/>
                  </a:cubicBezTo>
                  <a:cubicBezTo>
                    <a:pt x="3189" y="1262"/>
                    <a:pt x="3363" y="985"/>
                    <a:pt x="3568" y="718"/>
                  </a:cubicBezTo>
                  <a:cubicBezTo>
                    <a:pt x="2861" y="360"/>
                    <a:pt x="2092" y="114"/>
                    <a:pt x="1303" y="1"/>
                  </a:cubicBezTo>
                  <a:close/>
                </a:path>
              </a:pathLst>
            </a:custGeom>
            <a:solidFill>
              <a:srgbClr val="A7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81;p32">
              <a:extLst>
                <a:ext uri="{FF2B5EF4-FFF2-40B4-BE49-F238E27FC236}">
                  <a16:creationId xmlns:a16="http://schemas.microsoft.com/office/drawing/2014/main" id="{D29F9B0D-DBC4-C92D-DC58-A9F8FB748F73}"/>
                </a:ext>
              </a:extLst>
            </p:cNvPr>
            <p:cNvSpPr/>
            <p:nvPr/>
          </p:nvSpPr>
          <p:spPr>
            <a:xfrm>
              <a:off x="7269863" y="2741292"/>
              <a:ext cx="990102" cy="1243439"/>
            </a:xfrm>
            <a:custGeom>
              <a:avLst/>
              <a:gdLst/>
              <a:ahLst/>
              <a:cxnLst/>
              <a:rect l="l" t="t" r="r" b="b"/>
              <a:pathLst>
                <a:path w="10138" h="12732" extrusionOk="0">
                  <a:moveTo>
                    <a:pt x="1507" y="1"/>
                  </a:moveTo>
                  <a:lnTo>
                    <a:pt x="1507" y="12"/>
                  </a:lnTo>
                  <a:cubicBezTo>
                    <a:pt x="1507" y="73"/>
                    <a:pt x="1261" y="2523"/>
                    <a:pt x="226" y="3917"/>
                  </a:cubicBezTo>
                  <a:cubicBezTo>
                    <a:pt x="154" y="4019"/>
                    <a:pt x="83" y="4112"/>
                    <a:pt x="1" y="4194"/>
                  </a:cubicBezTo>
                  <a:cubicBezTo>
                    <a:pt x="1" y="4194"/>
                    <a:pt x="1527" y="4716"/>
                    <a:pt x="2030" y="5342"/>
                  </a:cubicBezTo>
                  <a:cubicBezTo>
                    <a:pt x="2532" y="5967"/>
                    <a:pt x="2850" y="6715"/>
                    <a:pt x="3127" y="7463"/>
                  </a:cubicBezTo>
                  <a:cubicBezTo>
                    <a:pt x="3393" y="8222"/>
                    <a:pt x="3639" y="8991"/>
                    <a:pt x="4019" y="9688"/>
                  </a:cubicBezTo>
                  <a:cubicBezTo>
                    <a:pt x="4593" y="10713"/>
                    <a:pt x="5474" y="11563"/>
                    <a:pt x="6530" y="12096"/>
                  </a:cubicBezTo>
                  <a:cubicBezTo>
                    <a:pt x="7350" y="12506"/>
                    <a:pt x="8324" y="12732"/>
                    <a:pt x="9277" y="12732"/>
                  </a:cubicBezTo>
                  <a:cubicBezTo>
                    <a:pt x="9533" y="12732"/>
                    <a:pt x="9789" y="12711"/>
                    <a:pt x="10035" y="12681"/>
                  </a:cubicBezTo>
                  <a:cubicBezTo>
                    <a:pt x="10056" y="12558"/>
                    <a:pt x="10087" y="12445"/>
                    <a:pt x="10107" y="12333"/>
                  </a:cubicBezTo>
                  <a:lnTo>
                    <a:pt x="10138" y="12178"/>
                  </a:lnTo>
                  <a:cubicBezTo>
                    <a:pt x="9677" y="12066"/>
                    <a:pt x="9226" y="11923"/>
                    <a:pt x="8795" y="11718"/>
                  </a:cubicBezTo>
                  <a:cubicBezTo>
                    <a:pt x="7883" y="11276"/>
                    <a:pt x="7063" y="10549"/>
                    <a:pt x="6714" y="9595"/>
                  </a:cubicBezTo>
                  <a:cubicBezTo>
                    <a:pt x="6356" y="8601"/>
                    <a:pt x="6530" y="7484"/>
                    <a:pt x="6294" y="6459"/>
                  </a:cubicBezTo>
                  <a:cubicBezTo>
                    <a:pt x="5966" y="5044"/>
                    <a:pt x="4880" y="3937"/>
                    <a:pt x="4316" y="2605"/>
                  </a:cubicBezTo>
                  <a:cubicBezTo>
                    <a:pt x="4172" y="2267"/>
                    <a:pt x="4070" y="1918"/>
                    <a:pt x="3998" y="1559"/>
                  </a:cubicBezTo>
                  <a:cubicBezTo>
                    <a:pt x="3332" y="914"/>
                    <a:pt x="2543" y="360"/>
                    <a:pt x="1507" y="1"/>
                  </a:cubicBezTo>
                  <a:close/>
                </a:path>
              </a:pathLst>
            </a:custGeom>
            <a:solidFill>
              <a:srgbClr val="D6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82;p32">
              <a:extLst>
                <a:ext uri="{FF2B5EF4-FFF2-40B4-BE49-F238E27FC236}">
                  <a16:creationId xmlns:a16="http://schemas.microsoft.com/office/drawing/2014/main" id="{FE554581-2FF1-76B6-815A-D19CBBB5B07B}"/>
                </a:ext>
              </a:extLst>
            </p:cNvPr>
            <p:cNvSpPr/>
            <p:nvPr/>
          </p:nvSpPr>
          <p:spPr>
            <a:xfrm>
              <a:off x="5728261" y="1679212"/>
              <a:ext cx="707760" cy="1908130"/>
            </a:xfrm>
            <a:custGeom>
              <a:avLst/>
              <a:gdLst/>
              <a:ahLst/>
              <a:cxnLst/>
              <a:rect l="l" t="t" r="r" b="b"/>
              <a:pathLst>
                <a:path w="7247" h="19538" extrusionOk="0">
                  <a:moveTo>
                    <a:pt x="595" y="1"/>
                  </a:moveTo>
                  <a:cubicBezTo>
                    <a:pt x="276" y="31"/>
                    <a:pt x="0" y="236"/>
                    <a:pt x="0" y="236"/>
                  </a:cubicBezTo>
                  <a:lnTo>
                    <a:pt x="6314" y="19538"/>
                  </a:lnTo>
                  <a:lnTo>
                    <a:pt x="7247" y="19333"/>
                  </a:lnTo>
                  <a:lnTo>
                    <a:pt x="595" y="1"/>
                  </a:lnTo>
                  <a:close/>
                </a:path>
              </a:pathLst>
            </a:custGeom>
            <a:solidFill>
              <a:srgbClr val="1A3C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3;p32">
              <a:extLst>
                <a:ext uri="{FF2B5EF4-FFF2-40B4-BE49-F238E27FC236}">
                  <a16:creationId xmlns:a16="http://schemas.microsoft.com/office/drawing/2014/main" id="{6FF15892-7BF8-3A34-6AF2-FA61CACC871E}"/>
                </a:ext>
              </a:extLst>
            </p:cNvPr>
            <p:cNvSpPr/>
            <p:nvPr/>
          </p:nvSpPr>
          <p:spPr>
            <a:xfrm>
              <a:off x="4548986" y="1727262"/>
              <a:ext cx="1492674" cy="1832539"/>
            </a:xfrm>
            <a:custGeom>
              <a:avLst/>
              <a:gdLst/>
              <a:ahLst/>
              <a:cxnLst/>
              <a:rect l="l" t="t" r="r" b="b"/>
              <a:pathLst>
                <a:path w="15284" h="18764" extrusionOk="0">
                  <a:moveTo>
                    <a:pt x="12085" y="1"/>
                  </a:moveTo>
                  <a:cubicBezTo>
                    <a:pt x="11194" y="134"/>
                    <a:pt x="10322" y="411"/>
                    <a:pt x="9522" y="821"/>
                  </a:cubicBezTo>
                  <a:cubicBezTo>
                    <a:pt x="8057" y="1569"/>
                    <a:pt x="6806" y="2748"/>
                    <a:pt x="6017" y="4193"/>
                  </a:cubicBezTo>
                  <a:cubicBezTo>
                    <a:pt x="5597" y="4951"/>
                    <a:pt x="5299" y="5771"/>
                    <a:pt x="4879" y="6530"/>
                  </a:cubicBezTo>
                  <a:cubicBezTo>
                    <a:pt x="3854" y="8386"/>
                    <a:pt x="2050" y="9800"/>
                    <a:pt x="0" y="10363"/>
                  </a:cubicBezTo>
                  <a:cubicBezTo>
                    <a:pt x="1128" y="11584"/>
                    <a:pt x="1978" y="12978"/>
                    <a:pt x="2614" y="14474"/>
                  </a:cubicBezTo>
                  <a:cubicBezTo>
                    <a:pt x="3116" y="15643"/>
                    <a:pt x="3485" y="16883"/>
                    <a:pt x="3752" y="18144"/>
                  </a:cubicBezTo>
                  <a:cubicBezTo>
                    <a:pt x="3793" y="18328"/>
                    <a:pt x="3834" y="18523"/>
                    <a:pt x="3875" y="18707"/>
                  </a:cubicBezTo>
                  <a:cubicBezTo>
                    <a:pt x="4159" y="18745"/>
                    <a:pt x="4450" y="18763"/>
                    <a:pt x="4744" y="18763"/>
                  </a:cubicBezTo>
                  <a:cubicBezTo>
                    <a:pt x="5818" y="18763"/>
                    <a:pt x="6928" y="18516"/>
                    <a:pt x="7862" y="18041"/>
                  </a:cubicBezTo>
                  <a:cubicBezTo>
                    <a:pt x="9062" y="17447"/>
                    <a:pt x="10066" y="16473"/>
                    <a:pt x="10711" y="15304"/>
                  </a:cubicBezTo>
                  <a:cubicBezTo>
                    <a:pt x="11153" y="14515"/>
                    <a:pt x="11429" y="13634"/>
                    <a:pt x="11736" y="12783"/>
                  </a:cubicBezTo>
                  <a:cubicBezTo>
                    <a:pt x="12044" y="11922"/>
                    <a:pt x="12403" y="11071"/>
                    <a:pt x="12977" y="10363"/>
                  </a:cubicBezTo>
                  <a:cubicBezTo>
                    <a:pt x="13551" y="9657"/>
                    <a:pt x="15283" y="9062"/>
                    <a:pt x="15283" y="9062"/>
                  </a:cubicBezTo>
                  <a:cubicBezTo>
                    <a:pt x="13879" y="7545"/>
                    <a:pt x="13572" y="4295"/>
                    <a:pt x="13572" y="4295"/>
                  </a:cubicBezTo>
                  <a:cubicBezTo>
                    <a:pt x="12649" y="3434"/>
                    <a:pt x="12085" y="1"/>
                    <a:pt x="12085"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84;p32">
              <a:extLst>
                <a:ext uri="{FF2B5EF4-FFF2-40B4-BE49-F238E27FC236}">
                  <a16:creationId xmlns:a16="http://schemas.microsoft.com/office/drawing/2014/main" id="{AF29DD4F-27BA-FCED-634D-69AF3CAB01D0}"/>
                </a:ext>
              </a:extLst>
            </p:cNvPr>
            <p:cNvSpPr/>
            <p:nvPr/>
          </p:nvSpPr>
          <p:spPr>
            <a:xfrm>
              <a:off x="4804178" y="2146723"/>
              <a:ext cx="1237482" cy="1413079"/>
            </a:xfrm>
            <a:custGeom>
              <a:avLst/>
              <a:gdLst/>
              <a:ahLst/>
              <a:cxnLst/>
              <a:rect l="l" t="t" r="r" b="b"/>
              <a:pathLst>
                <a:path w="12671" h="14469" extrusionOk="0">
                  <a:moveTo>
                    <a:pt x="10959" y="0"/>
                  </a:moveTo>
                  <a:cubicBezTo>
                    <a:pt x="8232" y="943"/>
                    <a:pt x="6941" y="3075"/>
                    <a:pt x="5628" y="5125"/>
                  </a:cubicBezTo>
                  <a:cubicBezTo>
                    <a:pt x="4367" y="7084"/>
                    <a:pt x="2307" y="9523"/>
                    <a:pt x="1" y="10179"/>
                  </a:cubicBezTo>
                  <a:cubicBezTo>
                    <a:pt x="575" y="11532"/>
                    <a:pt x="975" y="12957"/>
                    <a:pt x="1262" y="14412"/>
                  </a:cubicBezTo>
                  <a:cubicBezTo>
                    <a:pt x="1546" y="14450"/>
                    <a:pt x="1837" y="14468"/>
                    <a:pt x="2131" y="14468"/>
                  </a:cubicBezTo>
                  <a:cubicBezTo>
                    <a:pt x="3205" y="14468"/>
                    <a:pt x="4315" y="14221"/>
                    <a:pt x="5249" y="13746"/>
                  </a:cubicBezTo>
                  <a:cubicBezTo>
                    <a:pt x="6449" y="13152"/>
                    <a:pt x="7453" y="12178"/>
                    <a:pt x="8098" y="11009"/>
                  </a:cubicBezTo>
                  <a:cubicBezTo>
                    <a:pt x="8540" y="10220"/>
                    <a:pt x="8816" y="9339"/>
                    <a:pt x="9123" y="8488"/>
                  </a:cubicBezTo>
                  <a:cubicBezTo>
                    <a:pt x="9431" y="7627"/>
                    <a:pt x="9790" y="6776"/>
                    <a:pt x="10364" y="6068"/>
                  </a:cubicBezTo>
                  <a:cubicBezTo>
                    <a:pt x="10938" y="5362"/>
                    <a:pt x="12670" y="4767"/>
                    <a:pt x="12670" y="4767"/>
                  </a:cubicBezTo>
                  <a:cubicBezTo>
                    <a:pt x="11266" y="3250"/>
                    <a:pt x="10959" y="0"/>
                    <a:pt x="1095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85;p32">
              <a:extLst>
                <a:ext uri="{FF2B5EF4-FFF2-40B4-BE49-F238E27FC236}">
                  <a16:creationId xmlns:a16="http://schemas.microsoft.com/office/drawing/2014/main" id="{CF90A5C2-2C13-DCC1-9469-62653966085A}"/>
                </a:ext>
              </a:extLst>
            </p:cNvPr>
            <p:cNvSpPr/>
            <p:nvPr/>
          </p:nvSpPr>
          <p:spPr>
            <a:xfrm>
              <a:off x="5478928" y="1727262"/>
              <a:ext cx="395533" cy="592714"/>
            </a:xfrm>
            <a:custGeom>
              <a:avLst/>
              <a:gdLst/>
              <a:ahLst/>
              <a:cxnLst/>
              <a:rect l="l" t="t" r="r" b="b"/>
              <a:pathLst>
                <a:path w="4050" h="6069" extrusionOk="0">
                  <a:moveTo>
                    <a:pt x="2563" y="1"/>
                  </a:moveTo>
                  <a:cubicBezTo>
                    <a:pt x="1672" y="134"/>
                    <a:pt x="800" y="411"/>
                    <a:pt x="0" y="821"/>
                  </a:cubicBezTo>
                  <a:cubicBezTo>
                    <a:pt x="226" y="1118"/>
                    <a:pt x="421" y="1436"/>
                    <a:pt x="595" y="1764"/>
                  </a:cubicBezTo>
                  <a:cubicBezTo>
                    <a:pt x="1005" y="2553"/>
                    <a:pt x="1241" y="3414"/>
                    <a:pt x="1312" y="4295"/>
                  </a:cubicBezTo>
                  <a:cubicBezTo>
                    <a:pt x="1364" y="4890"/>
                    <a:pt x="1333" y="5484"/>
                    <a:pt x="1210" y="6069"/>
                  </a:cubicBezTo>
                  <a:cubicBezTo>
                    <a:pt x="1968" y="5320"/>
                    <a:pt x="2881" y="4705"/>
                    <a:pt x="4050" y="4295"/>
                  </a:cubicBezTo>
                  <a:cubicBezTo>
                    <a:pt x="3127" y="3434"/>
                    <a:pt x="2563" y="1"/>
                    <a:pt x="2563" y="1"/>
                  </a:cubicBezTo>
                  <a:close/>
                </a:path>
              </a:pathLst>
            </a:custGeom>
            <a:solidFill>
              <a:srgbClr val="A7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86;p32">
              <a:extLst>
                <a:ext uri="{FF2B5EF4-FFF2-40B4-BE49-F238E27FC236}">
                  <a16:creationId xmlns:a16="http://schemas.microsoft.com/office/drawing/2014/main" id="{64E54C7A-519B-C34C-D7F5-41E9879FC2A8}"/>
                </a:ext>
              </a:extLst>
            </p:cNvPr>
            <p:cNvSpPr/>
            <p:nvPr/>
          </p:nvSpPr>
          <p:spPr>
            <a:xfrm>
              <a:off x="4915318" y="2146723"/>
              <a:ext cx="1126342" cy="1413567"/>
            </a:xfrm>
            <a:custGeom>
              <a:avLst/>
              <a:gdLst/>
              <a:ahLst/>
              <a:cxnLst/>
              <a:rect l="l" t="t" r="r" b="b"/>
              <a:pathLst>
                <a:path w="11533" h="14474" extrusionOk="0">
                  <a:moveTo>
                    <a:pt x="9821" y="0"/>
                  </a:moveTo>
                  <a:cubicBezTo>
                    <a:pt x="8652" y="410"/>
                    <a:pt x="7739" y="1025"/>
                    <a:pt x="6981" y="1774"/>
                  </a:cubicBezTo>
                  <a:cubicBezTo>
                    <a:pt x="6910" y="2173"/>
                    <a:pt x="6787" y="2573"/>
                    <a:pt x="6623" y="2952"/>
                  </a:cubicBezTo>
                  <a:cubicBezTo>
                    <a:pt x="5976" y="4469"/>
                    <a:pt x="4757" y="5731"/>
                    <a:pt x="4377" y="7339"/>
                  </a:cubicBezTo>
                  <a:cubicBezTo>
                    <a:pt x="4101" y="8508"/>
                    <a:pt x="4316" y="9779"/>
                    <a:pt x="3896" y="10917"/>
                  </a:cubicBezTo>
                  <a:cubicBezTo>
                    <a:pt x="3506" y="11993"/>
                    <a:pt x="2573" y="12824"/>
                    <a:pt x="1528" y="13316"/>
                  </a:cubicBezTo>
                  <a:cubicBezTo>
                    <a:pt x="1036" y="13551"/>
                    <a:pt x="523" y="13715"/>
                    <a:pt x="1" y="13849"/>
                  </a:cubicBezTo>
                  <a:cubicBezTo>
                    <a:pt x="21" y="13900"/>
                    <a:pt x="31" y="13951"/>
                    <a:pt x="42" y="14013"/>
                  </a:cubicBezTo>
                  <a:cubicBezTo>
                    <a:pt x="72" y="14146"/>
                    <a:pt x="93" y="14279"/>
                    <a:pt x="124" y="14412"/>
                  </a:cubicBezTo>
                  <a:cubicBezTo>
                    <a:pt x="400" y="14453"/>
                    <a:pt x="698" y="14474"/>
                    <a:pt x="995" y="14474"/>
                  </a:cubicBezTo>
                  <a:cubicBezTo>
                    <a:pt x="2061" y="14474"/>
                    <a:pt x="3178" y="14218"/>
                    <a:pt x="4111" y="13746"/>
                  </a:cubicBezTo>
                  <a:cubicBezTo>
                    <a:pt x="5311" y="13152"/>
                    <a:pt x="6315" y="12178"/>
                    <a:pt x="6960" y="11009"/>
                  </a:cubicBezTo>
                  <a:cubicBezTo>
                    <a:pt x="7402" y="10220"/>
                    <a:pt x="7678" y="9339"/>
                    <a:pt x="7985" y="8488"/>
                  </a:cubicBezTo>
                  <a:cubicBezTo>
                    <a:pt x="8293" y="7627"/>
                    <a:pt x="8652" y="6776"/>
                    <a:pt x="9226" y="6068"/>
                  </a:cubicBezTo>
                  <a:cubicBezTo>
                    <a:pt x="9800" y="5362"/>
                    <a:pt x="11532" y="4767"/>
                    <a:pt x="11532" y="4767"/>
                  </a:cubicBezTo>
                  <a:cubicBezTo>
                    <a:pt x="11440" y="4665"/>
                    <a:pt x="11358" y="4562"/>
                    <a:pt x="11276" y="4449"/>
                  </a:cubicBezTo>
                  <a:cubicBezTo>
                    <a:pt x="10097" y="2870"/>
                    <a:pt x="9831" y="72"/>
                    <a:pt x="982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87;p32">
              <a:extLst>
                <a:ext uri="{FF2B5EF4-FFF2-40B4-BE49-F238E27FC236}">
                  <a16:creationId xmlns:a16="http://schemas.microsoft.com/office/drawing/2014/main" id="{7CD81806-3EC7-CFEF-CF03-2A5C0FC478E3}"/>
                </a:ext>
              </a:extLst>
            </p:cNvPr>
            <p:cNvSpPr/>
            <p:nvPr/>
          </p:nvSpPr>
          <p:spPr>
            <a:xfrm>
              <a:off x="6347832" y="1144706"/>
              <a:ext cx="371508" cy="2641282"/>
            </a:xfrm>
            <a:custGeom>
              <a:avLst/>
              <a:gdLst/>
              <a:ahLst/>
              <a:cxnLst/>
              <a:rect l="l" t="t" r="r" b="b"/>
              <a:pathLst>
                <a:path w="3804" h="27045" extrusionOk="0">
                  <a:moveTo>
                    <a:pt x="3055" y="0"/>
                  </a:moveTo>
                  <a:lnTo>
                    <a:pt x="1139" y="16287"/>
                  </a:lnTo>
                  <a:lnTo>
                    <a:pt x="1" y="25943"/>
                  </a:lnTo>
                  <a:cubicBezTo>
                    <a:pt x="52" y="26241"/>
                    <a:pt x="329" y="26435"/>
                    <a:pt x="626" y="26569"/>
                  </a:cubicBezTo>
                  <a:cubicBezTo>
                    <a:pt x="698" y="26599"/>
                    <a:pt x="780" y="26620"/>
                    <a:pt x="852" y="26651"/>
                  </a:cubicBezTo>
                  <a:cubicBezTo>
                    <a:pt x="1653" y="26909"/>
                    <a:pt x="2490" y="27044"/>
                    <a:pt x="3327" y="27044"/>
                  </a:cubicBezTo>
                  <a:cubicBezTo>
                    <a:pt x="3486" y="27044"/>
                    <a:pt x="3645" y="27040"/>
                    <a:pt x="3804" y="27030"/>
                  </a:cubicBezTo>
                  <a:lnTo>
                    <a:pt x="3527" y="17107"/>
                  </a:lnTo>
                  <a:lnTo>
                    <a:pt x="3055"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88;p32">
              <a:extLst>
                <a:ext uri="{FF2B5EF4-FFF2-40B4-BE49-F238E27FC236}">
                  <a16:creationId xmlns:a16="http://schemas.microsoft.com/office/drawing/2014/main" id="{87E2C096-E35D-835A-1518-929126E95C1E}"/>
                </a:ext>
              </a:extLst>
            </p:cNvPr>
            <p:cNvSpPr/>
            <p:nvPr/>
          </p:nvSpPr>
          <p:spPr>
            <a:xfrm>
              <a:off x="6347832" y="2735335"/>
              <a:ext cx="371508" cy="1050653"/>
            </a:xfrm>
            <a:custGeom>
              <a:avLst/>
              <a:gdLst/>
              <a:ahLst/>
              <a:cxnLst/>
              <a:rect l="l" t="t" r="r" b="b"/>
              <a:pathLst>
                <a:path w="3804" h="10758" extrusionOk="0">
                  <a:moveTo>
                    <a:pt x="1139" y="0"/>
                  </a:moveTo>
                  <a:lnTo>
                    <a:pt x="1" y="9656"/>
                  </a:lnTo>
                  <a:cubicBezTo>
                    <a:pt x="73" y="10036"/>
                    <a:pt x="483" y="10241"/>
                    <a:pt x="852" y="10364"/>
                  </a:cubicBezTo>
                  <a:cubicBezTo>
                    <a:pt x="1653" y="10622"/>
                    <a:pt x="2490" y="10757"/>
                    <a:pt x="3327" y="10757"/>
                  </a:cubicBezTo>
                  <a:cubicBezTo>
                    <a:pt x="3486" y="10757"/>
                    <a:pt x="3645" y="10753"/>
                    <a:pt x="3804" y="10743"/>
                  </a:cubicBezTo>
                  <a:lnTo>
                    <a:pt x="3527" y="820"/>
                  </a:lnTo>
                  <a:cubicBezTo>
                    <a:pt x="3230" y="697"/>
                    <a:pt x="2922" y="565"/>
                    <a:pt x="2625" y="442"/>
                  </a:cubicBezTo>
                  <a:cubicBezTo>
                    <a:pt x="2143" y="246"/>
                    <a:pt x="1620" y="21"/>
                    <a:pt x="113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89;p32">
              <a:extLst>
                <a:ext uri="{FF2B5EF4-FFF2-40B4-BE49-F238E27FC236}">
                  <a16:creationId xmlns:a16="http://schemas.microsoft.com/office/drawing/2014/main" id="{50E9394E-33F0-346A-A3DD-8E645B7A5787}"/>
                </a:ext>
              </a:extLst>
            </p:cNvPr>
            <p:cNvSpPr/>
            <p:nvPr/>
          </p:nvSpPr>
          <p:spPr>
            <a:xfrm>
              <a:off x="6499990" y="1236801"/>
              <a:ext cx="141318" cy="1523730"/>
            </a:xfrm>
            <a:custGeom>
              <a:avLst/>
              <a:gdLst/>
              <a:ahLst/>
              <a:cxnLst/>
              <a:rect l="l" t="t" r="r" b="b"/>
              <a:pathLst>
                <a:path w="1447" h="15602" extrusionOk="0">
                  <a:moveTo>
                    <a:pt x="1446" y="0"/>
                  </a:moveTo>
                  <a:cubicBezTo>
                    <a:pt x="1262" y="1916"/>
                    <a:pt x="1046" y="5289"/>
                    <a:pt x="1046" y="5289"/>
                  </a:cubicBezTo>
                  <a:lnTo>
                    <a:pt x="923" y="5269"/>
                  </a:lnTo>
                  <a:lnTo>
                    <a:pt x="903" y="5556"/>
                  </a:lnTo>
                  <a:lnTo>
                    <a:pt x="1036" y="5586"/>
                  </a:lnTo>
                  <a:cubicBezTo>
                    <a:pt x="1036" y="5586"/>
                    <a:pt x="882" y="6437"/>
                    <a:pt x="688" y="7872"/>
                  </a:cubicBezTo>
                  <a:lnTo>
                    <a:pt x="144" y="13868"/>
                  </a:lnTo>
                  <a:cubicBezTo>
                    <a:pt x="124" y="14248"/>
                    <a:pt x="103" y="14627"/>
                    <a:pt x="93" y="15016"/>
                  </a:cubicBezTo>
                  <a:lnTo>
                    <a:pt x="42" y="15007"/>
                  </a:lnTo>
                  <a:lnTo>
                    <a:pt x="1" y="15406"/>
                  </a:lnTo>
                  <a:cubicBezTo>
                    <a:pt x="196" y="15458"/>
                    <a:pt x="390" y="15519"/>
                    <a:pt x="585" y="15601"/>
                  </a:cubicBezTo>
                  <a:lnTo>
                    <a:pt x="585" y="15590"/>
                  </a:lnTo>
                  <a:lnTo>
                    <a:pt x="1128" y="5822"/>
                  </a:lnTo>
                  <a:lnTo>
                    <a:pt x="1169" y="5053"/>
                  </a:lnTo>
                  <a:lnTo>
                    <a:pt x="1395" y="789"/>
                  </a:lnTo>
                  <a:lnTo>
                    <a:pt x="1436" y="226"/>
                  </a:lnTo>
                  <a:lnTo>
                    <a:pt x="1446" y="10"/>
                  </a:lnTo>
                  <a:lnTo>
                    <a:pt x="1446" y="0"/>
                  </a:lnTo>
                  <a:close/>
                </a:path>
              </a:pathLst>
            </a:custGeom>
            <a:solidFill>
              <a:srgbClr val="A7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90;p32">
              <a:extLst>
                <a:ext uri="{FF2B5EF4-FFF2-40B4-BE49-F238E27FC236}">
                  <a16:creationId xmlns:a16="http://schemas.microsoft.com/office/drawing/2014/main" id="{8687E037-C0FC-2ACD-7054-D0A8AE104278}"/>
                </a:ext>
              </a:extLst>
            </p:cNvPr>
            <p:cNvSpPr/>
            <p:nvPr/>
          </p:nvSpPr>
          <p:spPr>
            <a:xfrm>
              <a:off x="6466980" y="2741292"/>
              <a:ext cx="90240" cy="381567"/>
            </a:xfrm>
            <a:custGeom>
              <a:avLst/>
              <a:gdLst/>
              <a:ahLst/>
              <a:cxnLst/>
              <a:rect l="l" t="t" r="r" b="b"/>
              <a:pathLst>
                <a:path w="924" h="3907" extrusionOk="0">
                  <a:moveTo>
                    <a:pt x="339" y="1"/>
                  </a:moveTo>
                  <a:lnTo>
                    <a:pt x="1" y="3661"/>
                  </a:lnTo>
                  <a:cubicBezTo>
                    <a:pt x="247" y="3743"/>
                    <a:pt x="493" y="3825"/>
                    <a:pt x="728" y="3907"/>
                  </a:cubicBezTo>
                  <a:lnTo>
                    <a:pt x="913" y="442"/>
                  </a:lnTo>
                  <a:lnTo>
                    <a:pt x="923" y="196"/>
                  </a:lnTo>
                  <a:cubicBezTo>
                    <a:pt x="728" y="114"/>
                    <a:pt x="534" y="53"/>
                    <a:pt x="339" y="1"/>
                  </a:cubicBezTo>
                  <a:close/>
                </a:path>
              </a:pathLst>
            </a:custGeom>
            <a:solidFill>
              <a:srgbClr val="D6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91;p32">
              <a:extLst>
                <a:ext uri="{FF2B5EF4-FFF2-40B4-BE49-F238E27FC236}">
                  <a16:creationId xmlns:a16="http://schemas.microsoft.com/office/drawing/2014/main" id="{6D86DB87-BCA9-B5DD-48C7-5FF93F1E1432}"/>
                </a:ext>
              </a:extLst>
            </p:cNvPr>
            <p:cNvSpPr/>
            <p:nvPr/>
          </p:nvSpPr>
          <p:spPr>
            <a:xfrm>
              <a:off x="6491005" y="1144706"/>
              <a:ext cx="865973" cy="3255579"/>
            </a:xfrm>
            <a:custGeom>
              <a:avLst/>
              <a:gdLst/>
              <a:ahLst/>
              <a:cxnLst/>
              <a:rect l="l" t="t" r="r" b="b"/>
              <a:pathLst>
                <a:path w="8867" h="33335" extrusionOk="0">
                  <a:moveTo>
                    <a:pt x="1589" y="0"/>
                  </a:moveTo>
                  <a:lnTo>
                    <a:pt x="1569" y="235"/>
                  </a:lnTo>
                  <a:lnTo>
                    <a:pt x="1538" y="943"/>
                  </a:lnTo>
                  <a:lnTo>
                    <a:pt x="1538" y="953"/>
                  </a:lnTo>
                  <a:lnTo>
                    <a:pt x="1528" y="1169"/>
                  </a:lnTo>
                  <a:lnTo>
                    <a:pt x="1487" y="1732"/>
                  </a:lnTo>
                  <a:lnTo>
                    <a:pt x="1261" y="5996"/>
                  </a:lnTo>
                  <a:lnTo>
                    <a:pt x="1220" y="6765"/>
                  </a:lnTo>
                  <a:lnTo>
                    <a:pt x="677" y="16533"/>
                  </a:lnTo>
                  <a:lnTo>
                    <a:pt x="667" y="16790"/>
                  </a:lnTo>
                  <a:lnTo>
                    <a:pt x="482" y="20255"/>
                  </a:lnTo>
                  <a:lnTo>
                    <a:pt x="370" y="22315"/>
                  </a:lnTo>
                  <a:lnTo>
                    <a:pt x="113" y="26845"/>
                  </a:lnTo>
                  <a:lnTo>
                    <a:pt x="72" y="27594"/>
                  </a:lnTo>
                  <a:lnTo>
                    <a:pt x="72" y="27645"/>
                  </a:lnTo>
                  <a:lnTo>
                    <a:pt x="62" y="27768"/>
                  </a:lnTo>
                  <a:lnTo>
                    <a:pt x="21" y="28649"/>
                  </a:lnTo>
                  <a:cubicBezTo>
                    <a:pt x="1" y="28731"/>
                    <a:pt x="1" y="28824"/>
                    <a:pt x="1" y="28906"/>
                  </a:cubicBezTo>
                  <a:cubicBezTo>
                    <a:pt x="11" y="29562"/>
                    <a:pt x="400" y="30177"/>
                    <a:pt x="923" y="30608"/>
                  </a:cubicBezTo>
                  <a:cubicBezTo>
                    <a:pt x="995" y="30669"/>
                    <a:pt x="1067" y="30720"/>
                    <a:pt x="1149" y="30772"/>
                  </a:cubicBezTo>
                  <a:cubicBezTo>
                    <a:pt x="1456" y="30977"/>
                    <a:pt x="1784" y="31130"/>
                    <a:pt x="2133" y="31253"/>
                  </a:cubicBezTo>
                  <a:cubicBezTo>
                    <a:pt x="2235" y="31284"/>
                    <a:pt x="2327" y="31314"/>
                    <a:pt x="2430" y="31346"/>
                  </a:cubicBezTo>
                  <a:cubicBezTo>
                    <a:pt x="2471" y="31355"/>
                    <a:pt x="2502" y="31376"/>
                    <a:pt x="2543" y="31387"/>
                  </a:cubicBezTo>
                  <a:cubicBezTo>
                    <a:pt x="2584" y="31396"/>
                    <a:pt x="2614" y="31407"/>
                    <a:pt x="2645" y="31417"/>
                  </a:cubicBezTo>
                  <a:lnTo>
                    <a:pt x="2655" y="31417"/>
                  </a:lnTo>
                  <a:cubicBezTo>
                    <a:pt x="2932" y="31499"/>
                    <a:pt x="3229" y="31560"/>
                    <a:pt x="3516" y="31642"/>
                  </a:cubicBezTo>
                  <a:cubicBezTo>
                    <a:pt x="3619" y="31663"/>
                    <a:pt x="3721" y="31694"/>
                    <a:pt x="3824" y="31715"/>
                  </a:cubicBezTo>
                  <a:cubicBezTo>
                    <a:pt x="3875" y="31735"/>
                    <a:pt x="3926" y="31745"/>
                    <a:pt x="3978" y="31756"/>
                  </a:cubicBezTo>
                  <a:cubicBezTo>
                    <a:pt x="4019" y="31776"/>
                    <a:pt x="4070" y="31786"/>
                    <a:pt x="4121" y="31797"/>
                  </a:cubicBezTo>
                  <a:cubicBezTo>
                    <a:pt x="4254" y="31838"/>
                    <a:pt x="4388" y="31879"/>
                    <a:pt x="4531" y="31929"/>
                  </a:cubicBezTo>
                  <a:cubicBezTo>
                    <a:pt x="4572" y="31940"/>
                    <a:pt x="4623" y="31961"/>
                    <a:pt x="4664" y="31981"/>
                  </a:cubicBezTo>
                  <a:cubicBezTo>
                    <a:pt x="4716" y="31991"/>
                    <a:pt x="4757" y="32011"/>
                    <a:pt x="4798" y="32032"/>
                  </a:cubicBezTo>
                  <a:cubicBezTo>
                    <a:pt x="4808" y="32032"/>
                    <a:pt x="4828" y="32043"/>
                    <a:pt x="4839" y="32052"/>
                  </a:cubicBezTo>
                  <a:cubicBezTo>
                    <a:pt x="4880" y="32063"/>
                    <a:pt x="4910" y="32073"/>
                    <a:pt x="4951" y="32093"/>
                  </a:cubicBezTo>
                  <a:cubicBezTo>
                    <a:pt x="4983" y="32104"/>
                    <a:pt x="5013" y="32125"/>
                    <a:pt x="5054" y="32134"/>
                  </a:cubicBezTo>
                  <a:cubicBezTo>
                    <a:pt x="5085" y="32155"/>
                    <a:pt x="5126" y="32175"/>
                    <a:pt x="5167" y="32196"/>
                  </a:cubicBezTo>
                  <a:cubicBezTo>
                    <a:pt x="5208" y="32217"/>
                    <a:pt x="5259" y="32237"/>
                    <a:pt x="5300" y="32268"/>
                  </a:cubicBezTo>
                  <a:lnTo>
                    <a:pt x="5311" y="32268"/>
                  </a:lnTo>
                  <a:cubicBezTo>
                    <a:pt x="5352" y="32299"/>
                    <a:pt x="5402" y="32319"/>
                    <a:pt x="5443" y="32350"/>
                  </a:cubicBezTo>
                  <a:cubicBezTo>
                    <a:pt x="5484" y="32371"/>
                    <a:pt x="5525" y="32401"/>
                    <a:pt x="5577" y="32432"/>
                  </a:cubicBezTo>
                  <a:cubicBezTo>
                    <a:pt x="5659" y="32483"/>
                    <a:pt x="5741" y="32555"/>
                    <a:pt x="5833" y="32617"/>
                  </a:cubicBezTo>
                  <a:cubicBezTo>
                    <a:pt x="5874" y="32647"/>
                    <a:pt x="5915" y="32688"/>
                    <a:pt x="5956" y="32719"/>
                  </a:cubicBezTo>
                  <a:cubicBezTo>
                    <a:pt x="5956" y="32729"/>
                    <a:pt x="5967" y="32740"/>
                    <a:pt x="5967" y="32740"/>
                  </a:cubicBezTo>
                  <a:cubicBezTo>
                    <a:pt x="5987" y="32760"/>
                    <a:pt x="6008" y="32770"/>
                    <a:pt x="6017" y="32791"/>
                  </a:cubicBezTo>
                  <a:cubicBezTo>
                    <a:pt x="6038" y="32801"/>
                    <a:pt x="6049" y="32822"/>
                    <a:pt x="6069" y="32832"/>
                  </a:cubicBezTo>
                  <a:lnTo>
                    <a:pt x="6099" y="32863"/>
                  </a:lnTo>
                  <a:cubicBezTo>
                    <a:pt x="6131" y="32893"/>
                    <a:pt x="6161" y="32924"/>
                    <a:pt x="6181" y="32955"/>
                  </a:cubicBezTo>
                  <a:lnTo>
                    <a:pt x="6202" y="32975"/>
                  </a:lnTo>
                  <a:cubicBezTo>
                    <a:pt x="6233" y="33016"/>
                    <a:pt x="6274" y="33057"/>
                    <a:pt x="6304" y="33098"/>
                  </a:cubicBezTo>
                  <a:cubicBezTo>
                    <a:pt x="6366" y="33170"/>
                    <a:pt x="6427" y="33252"/>
                    <a:pt x="6489" y="33334"/>
                  </a:cubicBezTo>
                  <a:cubicBezTo>
                    <a:pt x="6541" y="33324"/>
                    <a:pt x="6582" y="33324"/>
                    <a:pt x="6632" y="33314"/>
                  </a:cubicBezTo>
                  <a:cubicBezTo>
                    <a:pt x="7391" y="33160"/>
                    <a:pt x="8140" y="32975"/>
                    <a:pt x="8867" y="32729"/>
                  </a:cubicBezTo>
                  <a:cubicBezTo>
                    <a:pt x="8826" y="32555"/>
                    <a:pt x="8775" y="32381"/>
                    <a:pt x="8734" y="32207"/>
                  </a:cubicBezTo>
                  <a:cubicBezTo>
                    <a:pt x="7894" y="28936"/>
                    <a:pt x="6869" y="24539"/>
                    <a:pt x="5864" y="20039"/>
                  </a:cubicBezTo>
                  <a:cubicBezTo>
                    <a:pt x="3885" y="11121"/>
                    <a:pt x="1958" y="1834"/>
                    <a:pt x="1641" y="235"/>
                  </a:cubicBezTo>
                  <a:cubicBezTo>
                    <a:pt x="1630" y="205"/>
                    <a:pt x="1620" y="174"/>
                    <a:pt x="1620" y="153"/>
                  </a:cubicBezTo>
                  <a:lnTo>
                    <a:pt x="1589"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92;p32">
              <a:extLst>
                <a:ext uri="{FF2B5EF4-FFF2-40B4-BE49-F238E27FC236}">
                  <a16:creationId xmlns:a16="http://schemas.microsoft.com/office/drawing/2014/main" id="{257C4576-3D53-4771-3851-8037A81B63B7}"/>
                </a:ext>
              </a:extLst>
            </p:cNvPr>
            <p:cNvSpPr/>
            <p:nvPr/>
          </p:nvSpPr>
          <p:spPr>
            <a:xfrm>
              <a:off x="6491005" y="2784459"/>
              <a:ext cx="865973" cy="1615826"/>
            </a:xfrm>
            <a:custGeom>
              <a:avLst/>
              <a:gdLst/>
              <a:ahLst/>
              <a:cxnLst/>
              <a:rect l="l" t="t" r="r" b="b"/>
              <a:pathLst>
                <a:path w="8867" h="16545" extrusionOk="0">
                  <a:moveTo>
                    <a:pt x="667" y="0"/>
                  </a:moveTo>
                  <a:lnTo>
                    <a:pt x="482" y="3465"/>
                  </a:lnTo>
                  <a:lnTo>
                    <a:pt x="370" y="5525"/>
                  </a:lnTo>
                  <a:lnTo>
                    <a:pt x="113" y="10055"/>
                  </a:lnTo>
                  <a:lnTo>
                    <a:pt x="72" y="10804"/>
                  </a:lnTo>
                  <a:lnTo>
                    <a:pt x="72" y="10855"/>
                  </a:lnTo>
                  <a:lnTo>
                    <a:pt x="62" y="10978"/>
                  </a:lnTo>
                  <a:lnTo>
                    <a:pt x="21" y="11859"/>
                  </a:lnTo>
                  <a:cubicBezTo>
                    <a:pt x="1" y="11941"/>
                    <a:pt x="1" y="12034"/>
                    <a:pt x="1" y="12116"/>
                  </a:cubicBezTo>
                  <a:cubicBezTo>
                    <a:pt x="11" y="12772"/>
                    <a:pt x="400" y="13387"/>
                    <a:pt x="923" y="13818"/>
                  </a:cubicBezTo>
                  <a:cubicBezTo>
                    <a:pt x="995" y="13879"/>
                    <a:pt x="1067" y="13930"/>
                    <a:pt x="1149" y="13982"/>
                  </a:cubicBezTo>
                  <a:cubicBezTo>
                    <a:pt x="1456" y="14187"/>
                    <a:pt x="1784" y="14340"/>
                    <a:pt x="2133" y="14463"/>
                  </a:cubicBezTo>
                  <a:cubicBezTo>
                    <a:pt x="2235" y="14494"/>
                    <a:pt x="2327" y="14524"/>
                    <a:pt x="2430" y="14556"/>
                  </a:cubicBezTo>
                  <a:cubicBezTo>
                    <a:pt x="2471" y="14565"/>
                    <a:pt x="2502" y="14586"/>
                    <a:pt x="2543" y="14597"/>
                  </a:cubicBezTo>
                  <a:cubicBezTo>
                    <a:pt x="2584" y="14606"/>
                    <a:pt x="2614" y="14617"/>
                    <a:pt x="2645" y="14627"/>
                  </a:cubicBezTo>
                  <a:lnTo>
                    <a:pt x="2655" y="14627"/>
                  </a:lnTo>
                  <a:cubicBezTo>
                    <a:pt x="2932" y="14709"/>
                    <a:pt x="3229" y="14770"/>
                    <a:pt x="3516" y="14852"/>
                  </a:cubicBezTo>
                  <a:cubicBezTo>
                    <a:pt x="3619" y="14873"/>
                    <a:pt x="3721" y="14904"/>
                    <a:pt x="3824" y="14925"/>
                  </a:cubicBezTo>
                  <a:cubicBezTo>
                    <a:pt x="3875" y="14945"/>
                    <a:pt x="3926" y="14955"/>
                    <a:pt x="3978" y="14966"/>
                  </a:cubicBezTo>
                  <a:cubicBezTo>
                    <a:pt x="4019" y="14986"/>
                    <a:pt x="4070" y="14996"/>
                    <a:pt x="4121" y="15007"/>
                  </a:cubicBezTo>
                  <a:cubicBezTo>
                    <a:pt x="4254" y="15048"/>
                    <a:pt x="4388" y="15089"/>
                    <a:pt x="4531" y="15139"/>
                  </a:cubicBezTo>
                  <a:cubicBezTo>
                    <a:pt x="4572" y="15160"/>
                    <a:pt x="4623" y="15171"/>
                    <a:pt x="4664" y="15191"/>
                  </a:cubicBezTo>
                  <a:cubicBezTo>
                    <a:pt x="4716" y="15201"/>
                    <a:pt x="4757" y="15221"/>
                    <a:pt x="4798" y="15242"/>
                  </a:cubicBezTo>
                  <a:cubicBezTo>
                    <a:pt x="4808" y="15242"/>
                    <a:pt x="4828" y="15253"/>
                    <a:pt x="4839" y="15262"/>
                  </a:cubicBezTo>
                  <a:cubicBezTo>
                    <a:pt x="4880" y="15273"/>
                    <a:pt x="4910" y="15283"/>
                    <a:pt x="4951" y="15303"/>
                  </a:cubicBezTo>
                  <a:cubicBezTo>
                    <a:pt x="4983" y="15314"/>
                    <a:pt x="5013" y="15335"/>
                    <a:pt x="5054" y="15344"/>
                  </a:cubicBezTo>
                  <a:cubicBezTo>
                    <a:pt x="5085" y="15365"/>
                    <a:pt x="5126" y="15385"/>
                    <a:pt x="5167" y="15406"/>
                  </a:cubicBezTo>
                  <a:cubicBezTo>
                    <a:pt x="5208" y="15427"/>
                    <a:pt x="5259" y="15447"/>
                    <a:pt x="5300" y="15478"/>
                  </a:cubicBezTo>
                  <a:lnTo>
                    <a:pt x="5311" y="15478"/>
                  </a:lnTo>
                  <a:cubicBezTo>
                    <a:pt x="5352" y="15509"/>
                    <a:pt x="5402" y="15529"/>
                    <a:pt x="5443" y="15560"/>
                  </a:cubicBezTo>
                  <a:cubicBezTo>
                    <a:pt x="5484" y="15581"/>
                    <a:pt x="5525" y="15611"/>
                    <a:pt x="5577" y="15642"/>
                  </a:cubicBezTo>
                  <a:cubicBezTo>
                    <a:pt x="5659" y="15693"/>
                    <a:pt x="5741" y="15765"/>
                    <a:pt x="5833" y="15827"/>
                  </a:cubicBezTo>
                  <a:cubicBezTo>
                    <a:pt x="5874" y="15857"/>
                    <a:pt x="5915" y="15898"/>
                    <a:pt x="5956" y="15929"/>
                  </a:cubicBezTo>
                  <a:cubicBezTo>
                    <a:pt x="5956" y="15939"/>
                    <a:pt x="5967" y="15950"/>
                    <a:pt x="5967" y="15950"/>
                  </a:cubicBezTo>
                  <a:cubicBezTo>
                    <a:pt x="5987" y="15970"/>
                    <a:pt x="6008" y="15980"/>
                    <a:pt x="6017" y="16001"/>
                  </a:cubicBezTo>
                  <a:cubicBezTo>
                    <a:pt x="6038" y="16011"/>
                    <a:pt x="6049" y="16032"/>
                    <a:pt x="6069" y="16042"/>
                  </a:cubicBezTo>
                  <a:lnTo>
                    <a:pt x="6099" y="16073"/>
                  </a:lnTo>
                  <a:cubicBezTo>
                    <a:pt x="6131" y="16103"/>
                    <a:pt x="6151" y="16134"/>
                    <a:pt x="6181" y="16165"/>
                  </a:cubicBezTo>
                  <a:lnTo>
                    <a:pt x="6202" y="16185"/>
                  </a:lnTo>
                  <a:cubicBezTo>
                    <a:pt x="6233" y="16226"/>
                    <a:pt x="6274" y="16267"/>
                    <a:pt x="6304" y="16308"/>
                  </a:cubicBezTo>
                  <a:cubicBezTo>
                    <a:pt x="6366" y="16380"/>
                    <a:pt x="6427" y="16462"/>
                    <a:pt x="6489" y="16544"/>
                  </a:cubicBezTo>
                  <a:cubicBezTo>
                    <a:pt x="6541" y="16534"/>
                    <a:pt x="6582" y="16534"/>
                    <a:pt x="6632" y="16524"/>
                  </a:cubicBezTo>
                  <a:cubicBezTo>
                    <a:pt x="7391" y="16370"/>
                    <a:pt x="8140" y="16185"/>
                    <a:pt x="8867" y="15939"/>
                  </a:cubicBezTo>
                  <a:cubicBezTo>
                    <a:pt x="8826" y="15765"/>
                    <a:pt x="8775" y="15591"/>
                    <a:pt x="8734" y="15417"/>
                  </a:cubicBezTo>
                  <a:cubicBezTo>
                    <a:pt x="7894" y="12146"/>
                    <a:pt x="6869" y="7749"/>
                    <a:pt x="5864" y="3249"/>
                  </a:cubicBezTo>
                  <a:cubicBezTo>
                    <a:pt x="5402" y="2716"/>
                    <a:pt x="4828" y="2286"/>
                    <a:pt x="4203" y="1989"/>
                  </a:cubicBezTo>
                  <a:cubicBezTo>
                    <a:pt x="3516" y="1661"/>
                    <a:pt x="2768" y="1486"/>
                    <a:pt x="2081" y="1169"/>
                  </a:cubicBezTo>
                  <a:cubicBezTo>
                    <a:pt x="1979" y="1128"/>
                    <a:pt x="1876" y="1076"/>
                    <a:pt x="1784" y="1025"/>
                  </a:cubicBezTo>
                  <a:cubicBezTo>
                    <a:pt x="1343" y="779"/>
                    <a:pt x="923" y="431"/>
                    <a:pt x="66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93;p32">
              <a:extLst>
                <a:ext uri="{FF2B5EF4-FFF2-40B4-BE49-F238E27FC236}">
                  <a16:creationId xmlns:a16="http://schemas.microsoft.com/office/drawing/2014/main" id="{C65AE090-C208-102C-EE3A-74A166E277A8}"/>
                </a:ext>
              </a:extLst>
            </p:cNvPr>
            <p:cNvSpPr/>
            <p:nvPr/>
          </p:nvSpPr>
          <p:spPr>
            <a:xfrm>
              <a:off x="6849426" y="3041702"/>
              <a:ext cx="163194" cy="763916"/>
            </a:xfrm>
            <a:custGeom>
              <a:avLst/>
              <a:gdLst/>
              <a:ahLst/>
              <a:cxnLst/>
              <a:rect l="l" t="t" r="r" b="b"/>
              <a:pathLst>
                <a:path w="1671" h="7822" extrusionOk="0">
                  <a:moveTo>
                    <a:pt x="0" y="0"/>
                  </a:moveTo>
                  <a:lnTo>
                    <a:pt x="390" y="4849"/>
                  </a:lnTo>
                  <a:cubicBezTo>
                    <a:pt x="810" y="5853"/>
                    <a:pt x="1138" y="6714"/>
                    <a:pt x="1138" y="6714"/>
                  </a:cubicBezTo>
                  <a:cubicBezTo>
                    <a:pt x="1220" y="6981"/>
                    <a:pt x="1404" y="7360"/>
                    <a:pt x="1671" y="7821"/>
                  </a:cubicBezTo>
                  <a:lnTo>
                    <a:pt x="0" y="0"/>
                  </a:lnTo>
                  <a:close/>
                </a:path>
              </a:pathLst>
            </a:custGeom>
            <a:solidFill>
              <a:srgbClr val="D6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94;p32">
              <a:extLst>
                <a:ext uri="{FF2B5EF4-FFF2-40B4-BE49-F238E27FC236}">
                  <a16:creationId xmlns:a16="http://schemas.microsoft.com/office/drawing/2014/main" id="{BABBA475-2682-54EA-A242-0E8E72AC6110}"/>
                </a:ext>
              </a:extLst>
            </p:cNvPr>
            <p:cNvSpPr/>
            <p:nvPr/>
          </p:nvSpPr>
          <p:spPr>
            <a:xfrm>
              <a:off x="6685256" y="3697408"/>
              <a:ext cx="691743" cy="735887"/>
            </a:xfrm>
            <a:custGeom>
              <a:avLst/>
              <a:gdLst/>
              <a:ahLst/>
              <a:cxnLst/>
              <a:rect l="l" t="t" r="r" b="b"/>
              <a:pathLst>
                <a:path w="7083" h="7535" extrusionOk="0">
                  <a:moveTo>
                    <a:pt x="2819" y="0"/>
                  </a:moveTo>
                  <a:lnTo>
                    <a:pt x="2624" y="379"/>
                  </a:lnTo>
                  <a:lnTo>
                    <a:pt x="2296" y="1005"/>
                  </a:lnTo>
                  <a:lnTo>
                    <a:pt x="2071" y="1425"/>
                  </a:lnTo>
                  <a:lnTo>
                    <a:pt x="1240" y="3035"/>
                  </a:lnTo>
                  <a:lnTo>
                    <a:pt x="1230" y="3035"/>
                  </a:lnTo>
                  <a:lnTo>
                    <a:pt x="882" y="3711"/>
                  </a:lnTo>
                  <a:lnTo>
                    <a:pt x="185" y="5033"/>
                  </a:lnTo>
                  <a:lnTo>
                    <a:pt x="144" y="5115"/>
                  </a:lnTo>
                  <a:lnTo>
                    <a:pt x="0" y="5381"/>
                  </a:lnTo>
                  <a:lnTo>
                    <a:pt x="0" y="5392"/>
                  </a:lnTo>
                  <a:cubicBezTo>
                    <a:pt x="0" y="5392"/>
                    <a:pt x="461" y="6222"/>
                    <a:pt x="1066" y="7534"/>
                  </a:cubicBezTo>
                  <a:cubicBezTo>
                    <a:pt x="1507" y="7534"/>
                    <a:pt x="1958" y="7504"/>
                    <a:pt x="2399" y="7473"/>
                  </a:cubicBezTo>
                  <a:cubicBezTo>
                    <a:pt x="3106" y="7422"/>
                    <a:pt x="3814" y="7329"/>
                    <a:pt x="4500" y="7196"/>
                  </a:cubicBezTo>
                  <a:cubicBezTo>
                    <a:pt x="4552" y="7186"/>
                    <a:pt x="4593" y="7186"/>
                    <a:pt x="4643" y="7176"/>
                  </a:cubicBezTo>
                  <a:cubicBezTo>
                    <a:pt x="5402" y="7022"/>
                    <a:pt x="6151" y="6837"/>
                    <a:pt x="6878" y="6591"/>
                  </a:cubicBezTo>
                  <a:cubicBezTo>
                    <a:pt x="6950" y="6571"/>
                    <a:pt x="7012" y="6550"/>
                    <a:pt x="7083" y="6520"/>
                  </a:cubicBezTo>
                  <a:cubicBezTo>
                    <a:pt x="6971" y="6376"/>
                    <a:pt x="6857" y="6222"/>
                    <a:pt x="6745" y="6069"/>
                  </a:cubicBezTo>
                  <a:cubicBezTo>
                    <a:pt x="5463" y="4336"/>
                    <a:pt x="4101" y="2409"/>
                    <a:pt x="3352" y="1107"/>
                  </a:cubicBezTo>
                  <a:cubicBezTo>
                    <a:pt x="3085" y="646"/>
                    <a:pt x="2901" y="267"/>
                    <a:pt x="2819" y="0"/>
                  </a:cubicBezTo>
                  <a:close/>
                </a:path>
              </a:pathLst>
            </a:custGeom>
            <a:solidFill>
              <a:srgbClr val="F7B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95;p32">
              <a:extLst>
                <a:ext uri="{FF2B5EF4-FFF2-40B4-BE49-F238E27FC236}">
                  <a16:creationId xmlns:a16="http://schemas.microsoft.com/office/drawing/2014/main" id="{C6237DCD-16C2-4307-74B4-58B0AF79022D}"/>
                </a:ext>
              </a:extLst>
            </p:cNvPr>
            <p:cNvSpPr/>
            <p:nvPr/>
          </p:nvSpPr>
          <p:spPr>
            <a:xfrm>
              <a:off x="5905421" y="3224917"/>
              <a:ext cx="1055146" cy="1005045"/>
            </a:xfrm>
            <a:custGeom>
              <a:avLst/>
              <a:gdLst/>
              <a:ahLst/>
              <a:cxnLst/>
              <a:rect l="l" t="t" r="r" b="b"/>
              <a:pathLst>
                <a:path w="10804" h="10291" extrusionOk="0">
                  <a:moveTo>
                    <a:pt x="1845" y="0"/>
                  </a:moveTo>
                  <a:cubicBezTo>
                    <a:pt x="0" y="4059"/>
                    <a:pt x="708" y="8128"/>
                    <a:pt x="708" y="8128"/>
                  </a:cubicBezTo>
                  <a:lnTo>
                    <a:pt x="1077" y="8406"/>
                  </a:lnTo>
                  <a:cubicBezTo>
                    <a:pt x="2173" y="9226"/>
                    <a:pt x="3301" y="9707"/>
                    <a:pt x="4336" y="9984"/>
                  </a:cubicBezTo>
                  <a:cubicBezTo>
                    <a:pt x="5237" y="10215"/>
                    <a:pt x="6076" y="10290"/>
                    <a:pt x="6789" y="10290"/>
                  </a:cubicBezTo>
                  <a:cubicBezTo>
                    <a:pt x="7245" y="10290"/>
                    <a:pt x="7650" y="10259"/>
                    <a:pt x="7985" y="10219"/>
                  </a:cubicBezTo>
                  <a:cubicBezTo>
                    <a:pt x="8641" y="10137"/>
                    <a:pt x="9031" y="10025"/>
                    <a:pt x="9031" y="10025"/>
                  </a:cubicBezTo>
                  <a:lnTo>
                    <a:pt x="9553" y="8497"/>
                  </a:lnTo>
                  <a:lnTo>
                    <a:pt x="10804" y="4838"/>
                  </a:lnTo>
                  <a:lnTo>
                    <a:pt x="9830" y="3998"/>
                  </a:lnTo>
                  <a:lnTo>
                    <a:pt x="5884" y="605"/>
                  </a:lnTo>
                  <a:lnTo>
                    <a:pt x="1845" y="0"/>
                  </a:lnTo>
                  <a:close/>
                </a:path>
              </a:pathLst>
            </a:custGeom>
            <a:solidFill>
              <a:srgbClr val="F7B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96;p32">
              <a:extLst>
                <a:ext uri="{FF2B5EF4-FFF2-40B4-BE49-F238E27FC236}">
                  <a16:creationId xmlns:a16="http://schemas.microsoft.com/office/drawing/2014/main" id="{6868E166-5015-1B7E-E0B7-65DFDEE3C59A}"/>
                </a:ext>
              </a:extLst>
            </p:cNvPr>
            <p:cNvSpPr/>
            <p:nvPr/>
          </p:nvSpPr>
          <p:spPr>
            <a:xfrm>
              <a:off x="6685256" y="4054755"/>
              <a:ext cx="244352" cy="378540"/>
            </a:xfrm>
            <a:custGeom>
              <a:avLst/>
              <a:gdLst/>
              <a:ahLst/>
              <a:cxnLst/>
              <a:rect l="l" t="t" r="r" b="b"/>
              <a:pathLst>
                <a:path w="2502" h="3876" extrusionOk="0">
                  <a:moveTo>
                    <a:pt x="1568" y="0"/>
                  </a:moveTo>
                  <a:lnTo>
                    <a:pt x="1046" y="1528"/>
                  </a:lnTo>
                  <a:cubicBezTo>
                    <a:pt x="1046" y="1528"/>
                    <a:pt x="656" y="1640"/>
                    <a:pt x="0" y="1722"/>
                  </a:cubicBezTo>
                  <a:lnTo>
                    <a:pt x="0" y="1733"/>
                  </a:lnTo>
                  <a:cubicBezTo>
                    <a:pt x="0" y="1733"/>
                    <a:pt x="461" y="2563"/>
                    <a:pt x="1066" y="3875"/>
                  </a:cubicBezTo>
                  <a:cubicBezTo>
                    <a:pt x="1507" y="3875"/>
                    <a:pt x="1958" y="3845"/>
                    <a:pt x="2399" y="3814"/>
                  </a:cubicBezTo>
                  <a:cubicBezTo>
                    <a:pt x="2429" y="3312"/>
                    <a:pt x="2501" y="2789"/>
                    <a:pt x="2306" y="2337"/>
                  </a:cubicBezTo>
                  <a:cubicBezTo>
                    <a:pt x="2255" y="2225"/>
                    <a:pt x="2194" y="2112"/>
                    <a:pt x="2132" y="2000"/>
                  </a:cubicBezTo>
                  <a:cubicBezTo>
                    <a:pt x="2050" y="1856"/>
                    <a:pt x="1968" y="1702"/>
                    <a:pt x="1958" y="1528"/>
                  </a:cubicBezTo>
                  <a:cubicBezTo>
                    <a:pt x="1937" y="1292"/>
                    <a:pt x="2050" y="1066"/>
                    <a:pt x="2091" y="831"/>
                  </a:cubicBezTo>
                  <a:cubicBezTo>
                    <a:pt x="2153" y="513"/>
                    <a:pt x="1978" y="144"/>
                    <a:pt x="1671" y="32"/>
                  </a:cubicBezTo>
                  <a:cubicBezTo>
                    <a:pt x="1640" y="21"/>
                    <a:pt x="1599" y="11"/>
                    <a:pt x="1568" y="0"/>
                  </a:cubicBezTo>
                  <a:close/>
                </a:path>
              </a:pathLst>
            </a:custGeom>
            <a:solidFill>
              <a:srgbClr val="EDA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97;p32">
              <a:extLst>
                <a:ext uri="{FF2B5EF4-FFF2-40B4-BE49-F238E27FC236}">
                  <a16:creationId xmlns:a16="http://schemas.microsoft.com/office/drawing/2014/main" id="{0F9646F5-129E-58AF-8615-6C4A189E536A}"/>
                </a:ext>
              </a:extLst>
            </p:cNvPr>
            <p:cNvSpPr/>
            <p:nvPr/>
          </p:nvSpPr>
          <p:spPr>
            <a:xfrm>
              <a:off x="6345878" y="4203983"/>
              <a:ext cx="146201" cy="23048"/>
            </a:xfrm>
            <a:custGeom>
              <a:avLst/>
              <a:gdLst/>
              <a:ahLst/>
              <a:cxnLst/>
              <a:rect l="l" t="t" r="r" b="b"/>
              <a:pathLst>
                <a:path w="1497" h="236" extrusionOk="0">
                  <a:moveTo>
                    <a:pt x="0" y="0"/>
                  </a:moveTo>
                  <a:lnTo>
                    <a:pt x="0" y="0"/>
                  </a:lnTo>
                  <a:cubicBezTo>
                    <a:pt x="533" y="123"/>
                    <a:pt x="1036" y="205"/>
                    <a:pt x="1497" y="235"/>
                  </a:cubicBezTo>
                  <a:cubicBezTo>
                    <a:pt x="1036" y="205"/>
                    <a:pt x="533" y="123"/>
                    <a:pt x="0" y="0"/>
                  </a:cubicBezTo>
                  <a:close/>
                </a:path>
              </a:pathLst>
            </a:custGeom>
            <a:solidFill>
              <a:srgbClr val="1C5A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98;p32">
              <a:extLst>
                <a:ext uri="{FF2B5EF4-FFF2-40B4-BE49-F238E27FC236}">
                  <a16:creationId xmlns:a16="http://schemas.microsoft.com/office/drawing/2014/main" id="{FDEB2773-597B-2160-427F-A00AD1BE06DA}"/>
                </a:ext>
              </a:extLst>
            </p:cNvPr>
            <p:cNvSpPr/>
            <p:nvPr/>
          </p:nvSpPr>
          <p:spPr>
            <a:xfrm>
              <a:off x="6345878" y="4052704"/>
              <a:ext cx="492610" cy="177355"/>
            </a:xfrm>
            <a:custGeom>
              <a:avLst/>
              <a:gdLst/>
              <a:ahLst/>
              <a:cxnLst/>
              <a:rect l="l" t="t" r="r" b="b"/>
              <a:pathLst>
                <a:path w="5044" h="1816" extrusionOk="0">
                  <a:moveTo>
                    <a:pt x="4828" y="1"/>
                  </a:moveTo>
                  <a:cubicBezTo>
                    <a:pt x="4695" y="1"/>
                    <a:pt x="4551" y="21"/>
                    <a:pt x="4408" y="53"/>
                  </a:cubicBezTo>
                  <a:cubicBezTo>
                    <a:pt x="4398" y="62"/>
                    <a:pt x="4377" y="62"/>
                    <a:pt x="4357" y="73"/>
                  </a:cubicBezTo>
                  <a:cubicBezTo>
                    <a:pt x="4326" y="73"/>
                    <a:pt x="4285" y="83"/>
                    <a:pt x="4254" y="94"/>
                  </a:cubicBezTo>
                  <a:cubicBezTo>
                    <a:pt x="4193" y="114"/>
                    <a:pt x="4131" y="124"/>
                    <a:pt x="4070" y="144"/>
                  </a:cubicBezTo>
                  <a:cubicBezTo>
                    <a:pt x="3998" y="165"/>
                    <a:pt x="3926" y="196"/>
                    <a:pt x="3865" y="217"/>
                  </a:cubicBezTo>
                  <a:cubicBezTo>
                    <a:pt x="3455" y="349"/>
                    <a:pt x="3075" y="545"/>
                    <a:pt x="2676" y="718"/>
                  </a:cubicBezTo>
                  <a:cubicBezTo>
                    <a:pt x="2594" y="759"/>
                    <a:pt x="2501" y="791"/>
                    <a:pt x="2409" y="832"/>
                  </a:cubicBezTo>
                  <a:cubicBezTo>
                    <a:pt x="1804" y="1067"/>
                    <a:pt x="1189" y="1262"/>
                    <a:pt x="554" y="1395"/>
                  </a:cubicBezTo>
                  <a:cubicBezTo>
                    <a:pt x="390" y="1436"/>
                    <a:pt x="195" y="1447"/>
                    <a:pt x="11" y="1477"/>
                  </a:cubicBezTo>
                  <a:cubicBezTo>
                    <a:pt x="11" y="1497"/>
                    <a:pt x="0" y="1529"/>
                    <a:pt x="0" y="1549"/>
                  </a:cubicBezTo>
                  <a:cubicBezTo>
                    <a:pt x="533" y="1672"/>
                    <a:pt x="1036" y="1754"/>
                    <a:pt x="1497" y="1784"/>
                  </a:cubicBezTo>
                  <a:cubicBezTo>
                    <a:pt x="1774" y="1805"/>
                    <a:pt x="2040" y="1816"/>
                    <a:pt x="2286" y="1816"/>
                  </a:cubicBezTo>
                  <a:cubicBezTo>
                    <a:pt x="2737" y="1816"/>
                    <a:pt x="3147" y="1784"/>
                    <a:pt x="3475" y="1743"/>
                  </a:cubicBezTo>
                  <a:cubicBezTo>
                    <a:pt x="4131" y="1661"/>
                    <a:pt x="4521" y="1549"/>
                    <a:pt x="4521" y="1549"/>
                  </a:cubicBezTo>
                  <a:lnTo>
                    <a:pt x="5043" y="21"/>
                  </a:lnTo>
                  <a:cubicBezTo>
                    <a:pt x="5013" y="21"/>
                    <a:pt x="4982" y="12"/>
                    <a:pt x="4951" y="12"/>
                  </a:cubicBezTo>
                  <a:lnTo>
                    <a:pt x="4900" y="12"/>
                  </a:lnTo>
                  <a:cubicBezTo>
                    <a:pt x="4869" y="1"/>
                    <a:pt x="4849" y="1"/>
                    <a:pt x="4828" y="1"/>
                  </a:cubicBezTo>
                  <a:close/>
                </a:path>
              </a:pathLst>
            </a:custGeom>
            <a:solidFill>
              <a:srgbClr val="EDA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99;p32">
              <a:extLst>
                <a:ext uri="{FF2B5EF4-FFF2-40B4-BE49-F238E27FC236}">
                  <a16:creationId xmlns:a16="http://schemas.microsoft.com/office/drawing/2014/main" id="{76EEC93E-19FA-47C2-16B4-DB95E5E05CF8}"/>
                </a:ext>
              </a:extLst>
            </p:cNvPr>
            <p:cNvSpPr/>
            <p:nvPr/>
          </p:nvSpPr>
          <p:spPr>
            <a:xfrm>
              <a:off x="5992535" y="3640275"/>
              <a:ext cx="787843" cy="405592"/>
            </a:xfrm>
            <a:custGeom>
              <a:avLst/>
              <a:gdLst/>
              <a:ahLst/>
              <a:cxnLst/>
              <a:rect l="l" t="t" r="r" b="b"/>
              <a:pathLst>
                <a:path w="8067" h="4153" extrusionOk="0">
                  <a:moveTo>
                    <a:pt x="8067" y="2953"/>
                  </a:moveTo>
                  <a:lnTo>
                    <a:pt x="7790" y="3312"/>
                  </a:lnTo>
                  <a:cubicBezTo>
                    <a:pt x="7923" y="3219"/>
                    <a:pt x="8005" y="3096"/>
                    <a:pt x="8067" y="2953"/>
                  </a:cubicBezTo>
                  <a:close/>
                  <a:moveTo>
                    <a:pt x="4233" y="1"/>
                  </a:moveTo>
                  <a:cubicBezTo>
                    <a:pt x="4172" y="401"/>
                    <a:pt x="4008" y="1549"/>
                    <a:pt x="3844" y="3210"/>
                  </a:cubicBezTo>
                  <a:lnTo>
                    <a:pt x="3864" y="3210"/>
                  </a:lnTo>
                  <a:cubicBezTo>
                    <a:pt x="4684" y="3210"/>
                    <a:pt x="5484" y="3456"/>
                    <a:pt x="6304" y="3599"/>
                  </a:cubicBezTo>
                  <a:cubicBezTo>
                    <a:pt x="6355" y="3599"/>
                    <a:pt x="6406" y="3609"/>
                    <a:pt x="6478" y="3609"/>
                  </a:cubicBezTo>
                  <a:cubicBezTo>
                    <a:pt x="6663" y="3609"/>
                    <a:pt x="6909" y="3579"/>
                    <a:pt x="7124" y="3527"/>
                  </a:cubicBezTo>
                  <a:cubicBezTo>
                    <a:pt x="5504" y="3087"/>
                    <a:pt x="4664" y="1518"/>
                    <a:pt x="4233" y="1"/>
                  </a:cubicBezTo>
                  <a:close/>
                  <a:moveTo>
                    <a:pt x="666" y="3907"/>
                  </a:moveTo>
                  <a:cubicBezTo>
                    <a:pt x="441" y="3957"/>
                    <a:pt x="215" y="3998"/>
                    <a:pt x="0" y="4019"/>
                  </a:cubicBezTo>
                  <a:cubicBezTo>
                    <a:pt x="62" y="4060"/>
                    <a:pt x="123" y="4112"/>
                    <a:pt x="185" y="4153"/>
                  </a:cubicBezTo>
                  <a:cubicBezTo>
                    <a:pt x="338" y="4101"/>
                    <a:pt x="502" y="4050"/>
                    <a:pt x="656" y="3998"/>
                  </a:cubicBezTo>
                  <a:cubicBezTo>
                    <a:pt x="666" y="3968"/>
                    <a:pt x="666" y="3937"/>
                    <a:pt x="666" y="3907"/>
                  </a:cubicBezTo>
                  <a:close/>
                </a:path>
              </a:pathLst>
            </a:custGeom>
            <a:solidFill>
              <a:srgbClr val="EDA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00;p32">
              <a:extLst>
                <a:ext uri="{FF2B5EF4-FFF2-40B4-BE49-F238E27FC236}">
                  <a16:creationId xmlns:a16="http://schemas.microsoft.com/office/drawing/2014/main" id="{F6B52E07-8C13-815F-ADD7-83542A418DD2}"/>
                </a:ext>
              </a:extLst>
            </p:cNvPr>
            <p:cNvSpPr/>
            <p:nvPr/>
          </p:nvSpPr>
          <p:spPr>
            <a:xfrm>
              <a:off x="6000544" y="3564196"/>
              <a:ext cx="407448" cy="973207"/>
            </a:xfrm>
            <a:custGeom>
              <a:avLst/>
              <a:gdLst/>
              <a:ahLst/>
              <a:cxnLst/>
              <a:rect l="l" t="t" r="r" b="b"/>
              <a:pathLst>
                <a:path w="4172" h="9965" extrusionOk="0">
                  <a:moveTo>
                    <a:pt x="964" y="1"/>
                  </a:moveTo>
                  <a:cubicBezTo>
                    <a:pt x="953" y="196"/>
                    <a:pt x="943" y="390"/>
                    <a:pt x="923" y="575"/>
                  </a:cubicBezTo>
                  <a:cubicBezTo>
                    <a:pt x="595" y="5823"/>
                    <a:pt x="0" y="9185"/>
                    <a:pt x="0" y="9185"/>
                  </a:cubicBezTo>
                  <a:lnTo>
                    <a:pt x="1937" y="9636"/>
                  </a:lnTo>
                  <a:lnTo>
                    <a:pt x="3352" y="9964"/>
                  </a:lnTo>
                  <a:cubicBezTo>
                    <a:pt x="3547" y="4583"/>
                    <a:pt x="4172" y="616"/>
                    <a:pt x="4172" y="616"/>
                  </a:cubicBezTo>
                  <a:lnTo>
                    <a:pt x="964" y="1"/>
                  </a:lnTo>
                  <a:close/>
                </a:path>
              </a:pathLst>
            </a:custGeom>
            <a:solidFill>
              <a:srgbClr val="ADC2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01;p32">
              <a:extLst>
                <a:ext uri="{FF2B5EF4-FFF2-40B4-BE49-F238E27FC236}">
                  <a16:creationId xmlns:a16="http://schemas.microsoft.com/office/drawing/2014/main" id="{9AF98C26-81EF-BE60-D1A8-55C12F7215A5}"/>
                </a:ext>
              </a:extLst>
            </p:cNvPr>
            <p:cNvSpPr/>
            <p:nvPr/>
          </p:nvSpPr>
          <p:spPr>
            <a:xfrm>
              <a:off x="6189716" y="3613321"/>
              <a:ext cx="216322" cy="924083"/>
            </a:xfrm>
            <a:custGeom>
              <a:avLst/>
              <a:gdLst/>
              <a:ahLst/>
              <a:cxnLst/>
              <a:rect l="l" t="t" r="r" b="b"/>
              <a:pathLst>
                <a:path w="2215" h="9462" extrusionOk="0">
                  <a:moveTo>
                    <a:pt x="1517" y="0"/>
                  </a:moveTo>
                  <a:lnTo>
                    <a:pt x="1517" y="21"/>
                  </a:lnTo>
                  <a:cubicBezTo>
                    <a:pt x="1487" y="92"/>
                    <a:pt x="1446" y="164"/>
                    <a:pt x="1394" y="226"/>
                  </a:cubicBezTo>
                  <a:cubicBezTo>
                    <a:pt x="1312" y="328"/>
                    <a:pt x="1200" y="400"/>
                    <a:pt x="1056" y="472"/>
                  </a:cubicBezTo>
                  <a:cubicBezTo>
                    <a:pt x="1066" y="472"/>
                    <a:pt x="1066" y="472"/>
                    <a:pt x="1066" y="482"/>
                  </a:cubicBezTo>
                  <a:cubicBezTo>
                    <a:pt x="1200" y="595"/>
                    <a:pt x="1282" y="718"/>
                    <a:pt x="1292" y="830"/>
                  </a:cubicBezTo>
                  <a:cubicBezTo>
                    <a:pt x="1312" y="1056"/>
                    <a:pt x="1210" y="1261"/>
                    <a:pt x="1025" y="1445"/>
                  </a:cubicBezTo>
                  <a:cubicBezTo>
                    <a:pt x="943" y="1527"/>
                    <a:pt x="861" y="1599"/>
                    <a:pt x="759" y="1671"/>
                  </a:cubicBezTo>
                  <a:cubicBezTo>
                    <a:pt x="882" y="1712"/>
                    <a:pt x="995" y="1753"/>
                    <a:pt x="1087" y="1804"/>
                  </a:cubicBezTo>
                  <a:cubicBezTo>
                    <a:pt x="1220" y="1876"/>
                    <a:pt x="1312" y="1978"/>
                    <a:pt x="1343" y="2081"/>
                  </a:cubicBezTo>
                  <a:cubicBezTo>
                    <a:pt x="1446" y="2491"/>
                    <a:pt x="1097" y="2962"/>
                    <a:pt x="523" y="3363"/>
                  </a:cubicBezTo>
                  <a:cubicBezTo>
                    <a:pt x="574" y="3670"/>
                    <a:pt x="615" y="3998"/>
                    <a:pt x="646" y="4315"/>
                  </a:cubicBezTo>
                  <a:cubicBezTo>
                    <a:pt x="749" y="5351"/>
                    <a:pt x="749" y="6427"/>
                    <a:pt x="554" y="7452"/>
                  </a:cubicBezTo>
                  <a:cubicBezTo>
                    <a:pt x="441" y="8047"/>
                    <a:pt x="257" y="8631"/>
                    <a:pt x="0" y="9133"/>
                  </a:cubicBezTo>
                  <a:lnTo>
                    <a:pt x="1415" y="9461"/>
                  </a:lnTo>
                  <a:cubicBezTo>
                    <a:pt x="1589" y="4716"/>
                    <a:pt x="2091" y="1076"/>
                    <a:pt x="2214" y="277"/>
                  </a:cubicBezTo>
                  <a:cubicBezTo>
                    <a:pt x="2194" y="226"/>
                    <a:pt x="2184" y="174"/>
                    <a:pt x="2163" y="123"/>
                  </a:cubicBezTo>
                  <a:lnTo>
                    <a:pt x="1517" y="0"/>
                  </a:lnTo>
                  <a:close/>
                </a:path>
              </a:pathLst>
            </a:custGeom>
            <a:solidFill>
              <a:srgbClr val="86A1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02;p32">
              <a:extLst>
                <a:ext uri="{FF2B5EF4-FFF2-40B4-BE49-F238E27FC236}">
                  <a16:creationId xmlns:a16="http://schemas.microsoft.com/office/drawing/2014/main" id="{79E555BD-B2EE-F44A-B7FD-B6446E09037C}"/>
                </a:ext>
              </a:extLst>
            </p:cNvPr>
            <p:cNvSpPr/>
            <p:nvPr/>
          </p:nvSpPr>
          <p:spPr>
            <a:xfrm>
              <a:off x="6189716" y="1722282"/>
              <a:ext cx="411550" cy="981117"/>
            </a:xfrm>
            <a:custGeom>
              <a:avLst/>
              <a:gdLst/>
              <a:ahLst/>
              <a:cxnLst/>
              <a:rect l="l" t="t" r="r" b="b"/>
              <a:pathLst>
                <a:path w="4214" h="10046" extrusionOk="0">
                  <a:moveTo>
                    <a:pt x="1005" y="0"/>
                  </a:moveTo>
                  <a:cubicBezTo>
                    <a:pt x="995" y="236"/>
                    <a:pt x="974" y="462"/>
                    <a:pt x="964" y="687"/>
                  </a:cubicBezTo>
                  <a:cubicBezTo>
                    <a:pt x="626" y="5874"/>
                    <a:pt x="0" y="9123"/>
                    <a:pt x="0" y="9123"/>
                  </a:cubicBezTo>
                  <a:lnTo>
                    <a:pt x="472" y="9257"/>
                  </a:lnTo>
                  <a:lnTo>
                    <a:pt x="3270" y="10045"/>
                  </a:lnTo>
                  <a:cubicBezTo>
                    <a:pt x="3455" y="4664"/>
                    <a:pt x="4213" y="615"/>
                    <a:pt x="4213" y="615"/>
                  </a:cubicBezTo>
                  <a:lnTo>
                    <a:pt x="1005" y="0"/>
                  </a:lnTo>
                  <a:close/>
                </a:path>
              </a:pathLst>
            </a:custGeom>
            <a:solidFill>
              <a:srgbClr val="ADC2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03;p32">
              <a:extLst>
                <a:ext uri="{FF2B5EF4-FFF2-40B4-BE49-F238E27FC236}">
                  <a16:creationId xmlns:a16="http://schemas.microsoft.com/office/drawing/2014/main" id="{7D7AC8DD-C9A6-01A6-1465-E8675EE3E539}"/>
                </a:ext>
              </a:extLst>
            </p:cNvPr>
            <p:cNvSpPr/>
            <p:nvPr/>
          </p:nvSpPr>
          <p:spPr>
            <a:xfrm>
              <a:off x="6268823" y="1897488"/>
              <a:ext cx="100202" cy="560680"/>
            </a:xfrm>
            <a:custGeom>
              <a:avLst/>
              <a:gdLst/>
              <a:ahLst/>
              <a:cxnLst/>
              <a:rect l="l" t="t" r="r" b="b"/>
              <a:pathLst>
                <a:path w="1026" h="5741" extrusionOk="0">
                  <a:moveTo>
                    <a:pt x="738" y="0"/>
                  </a:moveTo>
                  <a:cubicBezTo>
                    <a:pt x="564" y="0"/>
                    <a:pt x="369" y="185"/>
                    <a:pt x="369" y="502"/>
                  </a:cubicBezTo>
                  <a:cubicBezTo>
                    <a:pt x="369" y="2091"/>
                    <a:pt x="256" y="3659"/>
                    <a:pt x="51" y="5217"/>
                  </a:cubicBezTo>
                  <a:cubicBezTo>
                    <a:pt x="0" y="5545"/>
                    <a:pt x="185" y="5741"/>
                    <a:pt x="369" y="5741"/>
                  </a:cubicBezTo>
                  <a:cubicBezTo>
                    <a:pt x="513" y="5741"/>
                    <a:pt x="656" y="5627"/>
                    <a:pt x="697" y="5361"/>
                  </a:cubicBezTo>
                  <a:cubicBezTo>
                    <a:pt x="912" y="3721"/>
                    <a:pt x="1025" y="2071"/>
                    <a:pt x="1025" y="400"/>
                  </a:cubicBezTo>
                  <a:cubicBezTo>
                    <a:pt x="1025" y="133"/>
                    <a:pt x="892" y="0"/>
                    <a:pt x="738" y="0"/>
                  </a:cubicBezTo>
                  <a:close/>
                </a:path>
              </a:pathLst>
            </a:custGeom>
            <a:solidFill>
              <a:srgbClr val="C6D4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04;p32">
              <a:extLst>
                <a:ext uri="{FF2B5EF4-FFF2-40B4-BE49-F238E27FC236}">
                  <a16:creationId xmlns:a16="http://schemas.microsoft.com/office/drawing/2014/main" id="{18CBE115-9CC6-1556-1A78-D965F8AA2A61}"/>
                </a:ext>
              </a:extLst>
            </p:cNvPr>
            <p:cNvSpPr/>
            <p:nvPr/>
          </p:nvSpPr>
          <p:spPr>
            <a:xfrm>
              <a:off x="6235715" y="1722282"/>
              <a:ext cx="365551" cy="981117"/>
            </a:xfrm>
            <a:custGeom>
              <a:avLst/>
              <a:gdLst/>
              <a:ahLst/>
              <a:cxnLst/>
              <a:rect l="l" t="t" r="r" b="b"/>
              <a:pathLst>
                <a:path w="3743" h="10046" extrusionOk="0">
                  <a:moveTo>
                    <a:pt x="534" y="0"/>
                  </a:moveTo>
                  <a:cubicBezTo>
                    <a:pt x="524" y="236"/>
                    <a:pt x="503" y="462"/>
                    <a:pt x="493" y="687"/>
                  </a:cubicBezTo>
                  <a:cubicBezTo>
                    <a:pt x="503" y="697"/>
                    <a:pt x="503" y="697"/>
                    <a:pt x="513" y="697"/>
                  </a:cubicBezTo>
                  <a:cubicBezTo>
                    <a:pt x="841" y="892"/>
                    <a:pt x="1159" y="984"/>
                    <a:pt x="1456" y="1271"/>
                  </a:cubicBezTo>
                  <a:cubicBezTo>
                    <a:pt x="1733" y="1548"/>
                    <a:pt x="1979" y="1897"/>
                    <a:pt x="2164" y="2296"/>
                  </a:cubicBezTo>
                  <a:cubicBezTo>
                    <a:pt x="2625" y="3280"/>
                    <a:pt x="2779" y="4510"/>
                    <a:pt x="2717" y="5699"/>
                  </a:cubicBezTo>
                  <a:cubicBezTo>
                    <a:pt x="2676" y="6581"/>
                    <a:pt x="2502" y="7483"/>
                    <a:pt x="2082" y="8139"/>
                  </a:cubicBezTo>
                  <a:cubicBezTo>
                    <a:pt x="1713" y="8713"/>
                    <a:pt x="1180" y="9031"/>
                    <a:pt x="647" y="9164"/>
                  </a:cubicBezTo>
                  <a:cubicBezTo>
                    <a:pt x="431" y="9225"/>
                    <a:pt x="216" y="9246"/>
                    <a:pt x="1" y="9257"/>
                  </a:cubicBezTo>
                  <a:lnTo>
                    <a:pt x="2799" y="10045"/>
                  </a:lnTo>
                  <a:cubicBezTo>
                    <a:pt x="2984" y="4664"/>
                    <a:pt x="3742" y="615"/>
                    <a:pt x="3742" y="615"/>
                  </a:cubicBezTo>
                  <a:lnTo>
                    <a:pt x="3609" y="585"/>
                  </a:lnTo>
                  <a:lnTo>
                    <a:pt x="3435" y="554"/>
                  </a:lnTo>
                  <a:lnTo>
                    <a:pt x="534" y="0"/>
                  </a:lnTo>
                  <a:close/>
                </a:path>
              </a:pathLst>
            </a:custGeom>
            <a:solidFill>
              <a:srgbClr val="86A1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05;p32">
              <a:extLst>
                <a:ext uri="{FF2B5EF4-FFF2-40B4-BE49-F238E27FC236}">
                  <a16:creationId xmlns:a16="http://schemas.microsoft.com/office/drawing/2014/main" id="{302FFB01-089F-EC07-6CC2-E2ADE5D2A5CC}"/>
                </a:ext>
              </a:extLst>
            </p:cNvPr>
            <p:cNvSpPr/>
            <p:nvPr/>
          </p:nvSpPr>
          <p:spPr>
            <a:xfrm>
              <a:off x="6097620" y="2633180"/>
              <a:ext cx="402467" cy="941174"/>
            </a:xfrm>
            <a:custGeom>
              <a:avLst/>
              <a:gdLst/>
              <a:ahLst/>
              <a:cxnLst/>
              <a:rect l="l" t="t" r="r" b="b"/>
              <a:pathLst>
                <a:path w="4121" h="9637" extrusionOk="0">
                  <a:moveTo>
                    <a:pt x="974" y="1"/>
                  </a:moveTo>
                  <a:cubicBezTo>
                    <a:pt x="954" y="340"/>
                    <a:pt x="933" y="668"/>
                    <a:pt x="913" y="985"/>
                  </a:cubicBezTo>
                  <a:cubicBezTo>
                    <a:pt x="636" y="5065"/>
                    <a:pt x="205" y="7935"/>
                    <a:pt x="62" y="8868"/>
                  </a:cubicBezTo>
                  <a:cubicBezTo>
                    <a:pt x="21" y="9073"/>
                    <a:pt x="0" y="9185"/>
                    <a:pt x="0" y="9185"/>
                  </a:cubicBezTo>
                  <a:lnTo>
                    <a:pt x="3280" y="9636"/>
                  </a:lnTo>
                  <a:cubicBezTo>
                    <a:pt x="3465" y="4255"/>
                    <a:pt x="4121" y="903"/>
                    <a:pt x="4121" y="903"/>
                  </a:cubicBezTo>
                  <a:lnTo>
                    <a:pt x="974" y="1"/>
                  </a:lnTo>
                  <a:close/>
                </a:path>
              </a:pathLst>
            </a:custGeom>
            <a:solidFill>
              <a:srgbClr val="ADC2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06;p32">
              <a:extLst>
                <a:ext uri="{FF2B5EF4-FFF2-40B4-BE49-F238E27FC236}">
                  <a16:creationId xmlns:a16="http://schemas.microsoft.com/office/drawing/2014/main" id="{D8F914F8-B3C0-B76D-7827-D68D65052997}"/>
                </a:ext>
              </a:extLst>
            </p:cNvPr>
            <p:cNvSpPr/>
            <p:nvPr/>
          </p:nvSpPr>
          <p:spPr>
            <a:xfrm>
              <a:off x="6186689" y="2633180"/>
              <a:ext cx="313399" cy="912168"/>
            </a:xfrm>
            <a:custGeom>
              <a:avLst/>
              <a:gdLst/>
              <a:ahLst/>
              <a:cxnLst/>
              <a:rect l="l" t="t" r="r" b="b"/>
              <a:pathLst>
                <a:path w="3209" h="9340" extrusionOk="0">
                  <a:moveTo>
                    <a:pt x="62" y="1"/>
                  </a:moveTo>
                  <a:cubicBezTo>
                    <a:pt x="42" y="340"/>
                    <a:pt x="21" y="668"/>
                    <a:pt x="1" y="985"/>
                  </a:cubicBezTo>
                  <a:cubicBezTo>
                    <a:pt x="626" y="1907"/>
                    <a:pt x="1087" y="3076"/>
                    <a:pt x="1323" y="4337"/>
                  </a:cubicBezTo>
                  <a:cubicBezTo>
                    <a:pt x="1753" y="4429"/>
                    <a:pt x="2225" y="4563"/>
                    <a:pt x="2696" y="4706"/>
                  </a:cubicBezTo>
                  <a:cubicBezTo>
                    <a:pt x="2942" y="2287"/>
                    <a:pt x="3209" y="903"/>
                    <a:pt x="3209" y="903"/>
                  </a:cubicBezTo>
                  <a:lnTo>
                    <a:pt x="2819" y="791"/>
                  </a:lnTo>
                  <a:lnTo>
                    <a:pt x="62" y="1"/>
                  </a:lnTo>
                  <a:close/>
                  <a:moveTo>
                    <a:pt x="1784" y="6992"/>
                  </a:moveTo>
                  <a:lnTo>
                    <a:pt x="1784" y="6992"/>
                  </a:lnTo>
                  <a:cubicBezTo>
                    <a:pt x="1753" y="7084"/>
                    <a:pt x="1702" y="7197"/>
                    <a:pt x="1641" y="7320"/>
                  </a:cubicBezTo>
                  <a:lnTo>
                    <a:pt x="1794" y="7474"/>
                  </a:lnTo>
                  <a:cubicBezTo>
                    <a:pt x="1774" y="7197"/>
                    <a:pt x="1784" y="7023"/>
                    <a:pt x="1784" y="6992"/>
                  </a:cubicBezTo>
                  <a:close/>
                  <a:moveTo>
                    <a:pt x="1887" y="8529"/>
                  </a:moveTo>
                  <a:cubicBezTo>
                    <a:pt x="1641" y="8704"/>
                    <a:pt x="1261" y="8796"/>
                    <a:pt x="821" y="8827"/>
                  </a:cubicBezTo>
                  <a:cubicBezTo>
                    <a:pt x="872" y="8868"/>
                    <a:pt x="923" y="8909"/>
                    <a:pt x="964" y="8950"/>
                  </a:cubicBezTo>
                  <a:cubicBezTo>
                    <a:pt x="1067" y="9032"/>
                    <a:pt x="1159" y="9124"/>
                    <a:pt x="1231" y="9216"/>
                  </a:cubicBezTo>
                  <a:cubicBezTo>
                    <a:pt x="1497" y="9257"/>
                    <a:pt x="1753" y="9298"/>
                    <a:pt x="2010" y="9339"/>
                  </a:cubicBezTo>
                  <a:cubicBezTo>
                    <a:pt x="1958" y="9052"/>
                    <a:pt x="1917" y="8786"/>
                    <a:pt x="1887" y="8529"/>
                  </a:cubicBezTo>
                  <a:close/>
                </a:path>
              </a:pathLst>
            </a:custGeom>
            <a:solidFill>
              <a:srgbClr val="86A1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07;p32">
              <a:extLst>
                <a:ext uri="{FF2B5EF4-FFF2-40B4-BE49-F238E27FC236}">
                  <a16:creationId xmlns:a16="http://schemas.microsoft.com/office/drawing/2014/main" id="{33735A72-E181-5EB7-93F6-C05302AD4CCA}"/>
                </a:ext>
              </a:extLst>
            </p:cNvPr>
            <p:cNvSpPr/>
            <p:nvPr/>
          </p:nvSpPr>
          <p:spPr>
            <a:xfrm>
              <a:off x="6076623" y="3508138"/>
              <a:ext cx="373950" cy="118758"/>
            </a:xfrm>
            <a:custGeom>
              <a:avLst/>
              <a:gdLst/>
              <a:ahLst/>
              <a:cxnLst/>
              <a:rect l="l" t="t" r="r" b="b"/>
              <a:pathLst>
                <a:path w="3829" h="1216" extrusionOk="0">
                  <a:moveTo>
                    <a:pt x="313" y="0"/>
                  </a:moveTo>
                  <a:cubicBezTo>
                    <a:pt x="176" y="0"/>
                    <a:pt x="50" y="131"/>
                    <a:pt x="21" y="339"/>
                  </a:cubicBezTo>
                  <a:cubicBezTo>
                    <a:pt x="0" y="534"/>
                    <a:pt x="103" y="759"/>
                    <a:pt x="256" y="770"/>
                  </a:cubicBezTo>
                  <a:cubicBezTo>
                    <a:pt x="1312" y="862"/>
                    <a:pt x="2368" y="1016"/>
                    <a:pt x="3424" y="1210"/>
                  </a:cubicBezTo>
                  <a:cubicBezTo>
                    <a:pt x="3439" y="1213"/>
                    <a:pt x="3454" y="1215"/>
                    <a:pt x="3468" y="1215"/>
                  </a:cubicBezTo>
                  <a:cubicBezTo>
                    <a:pt x="3768" y="1215"/>
                    <a:pt x="3829" y="510"/>
                    <a:pt x="3506" y="452"/>
                  </a:cubicBezTo>
                  <a:cubicBezTo>
                    <a:pt x="2450" y="247"/>
                    <a:pt x="1394" y="103"/>
                    <a:pt x="328" y="1"/>
                  </a:cubicBezTo>
                  <a:cubicBezTo>
                    <a:pt x="323" y="0"/>
                    <a:pt x="318" y="0"/>
                    <a:pt x="313" y="0"/>
                  </a:cubicBezTo>
                  <a:close/>
                </a:path>
              </a:pathLst>
            </a:custGeom>
            <a:solidFill>
              <a:srgbClr val="E2F0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08;p32">
              <a:extLst>
                <a:ext uri="{FF2B5EF4-FFF2-40B4-BE49-F238E27FC236}">
                  <a16:creationId xmlns:a16="http://schemas.microsoft.com/office/drawing/2014/main" id="{CDFFFA63-ECA8-544B-0A06-2DE3EE03BF8F}"/>
                </a:ext>
              </a:extLst>
            </p:cNvPr>
            <p:cNvSpPr/>
            <p:nvPr/>
          </p:nvSpPr>
          <p:spPr>
            <a:xfrm>
              <a:off x="6166668" y="2585618"/>
              <a:ext cx="362523" cy="163487"/>
            </a:xfrm>
            <a:custGeom>
              <a:avLst/>
              <a:gdLst/>
              <a:ahLst/>
              <a:cxnLst/>
              <a:rect l="l" t="t" r="r" b="b"/>
              <a:pathLst>
                <a:path w="3712" h="1674" extrusionOk="0">
                  <a:moveTo>
                    <a:pt x="286" y="1"/>
                  </a:moveTo>
                  <a:cubicBezTo>
                    <a:pt x="158" y="1"/>
                    <a:pt x="40" y="159"/>
                    <a:pt x="21" y="335"/>
                  </a:cubicBezTo>
                  <a:cubicBezTo>
                    <a:pt x="1" y="549"/>
                    <a:pt x="103" y="724"/>
                    <a:pt x="247" y="765"/>
                  </a:cubicBezTo>
                  <a:lnTo>
                    <a:pt x="3383" y="1667"/>
                  </a:lnTo>
                  <a:cubicBezTo>
                    <a:pt x="3398" y="1671"/>
                    <a:pt x="3412" y="1673"/>
                    <a:pt x="3426" y="1673"/>
                  </a:cubicBezTo>
                  <a:cubicBezTo>
                    <a:pt x="3554" y="1673"/>
                    <a:pt x="3672" y="1513"/>
                    <a:pt x="3691" y="1328"/>
                  </a:cubicBezTo>
                  <a:cubicBezTo>
                    <a:pt x="3711" y="1114"/>
                    <a:pt x="3598" y="939"/>
                    <a:pt x="3455" y="898"/>
                  </a:cubicBezTo>
                  <a:lnTo>
                    <a:pt x="329" y="7"/>
                  </a:lnTo>
                  <a:cubicBezTo>
                    <a:pt x="314" y="2"/>
                    <a:pt x="300" y="1"/>
                    <a:pt x="286" y="1"/>
                  </a:cubicBezTo>
                  <a:close/>
                </a:path>
              </a:pathLst>
            </a:custGeom>
            <a:solidFill>
              <a:srgbClr val="E2F0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09;p32">
              <a:extLst>
                <a:ext uri="{FF2B5EF4-FFF2-40B4-BE49-F238E27FC236}">
                  <a16:creationId xmlns:a16="http://schemas.microsoft.com/office/drawing/2014/main" id="{6A14FB2D-A90D-D6E3-DC04-7DB48D3354B4}"/>
                </a:ext>
              </a:extLst>
            </p:cNvPr>
            <p:cNvSpPr/>
            <p:nvPr/>
          </p:nvSpPr>
          <p:spPr>
            <a:xfrm>
              <a:off x="6289820" y="699169"/>
              <a:ext cx="361449" cy="1054267"/>
            </a:xfrm>
            <a:custGeom>
              <a:avLst/>
              <a:gdLst/>
              <a:ahLst/>
              <a:cxnLst/>
              <a:rect l="l" t="t" r="r" b="b"/>
              <a:pathLst>
                <a:path w="3701" h="10795" extrusionOk="0">
                  <a:moveTo>
                    <a:pt x="800" y="0"/>
                  </a:moveTo>
                  <a:cubicBezTo>
                    <a:pt x="800" y="0"/>
                    <a:pt x="820" y="513"/>
                    <a:pt x="810" y="1415"/>
                  </a:cubicBezTo>
                  <a:cubicBezTo>
                    <a:pt x="790" y="3055"/>
                    <a:pt x="667" y="5986"/>
                    <a:pt x="113" y="9544"/>
                  </a:cubicBezTo>
                  <a:cubicBezTo>
                    <a:pt x="72" y="9779"/>
                    <a:pt x="41" y="10015"/>
                    <a:pt x="0" y="10251"/>
                  </a:cubicBezTo>
                  <a:lnTo>
                    <a:pt x="3198" y="10794"/>
                  </a:lnTo>
                  <a:cubicBezTo>
                    <a:pt x="3198" y="10794"/>
                    <a:pt x="3516" y="5802"/>
                    <a:pt x="3701" y="4521"/>
                  </a:cubicBezTo>
                  <a:cubicBezTo>
                    <a:pt x="3701" y="4521"/>
                    <a:pt x="2850" y="1661"/>
                    <a:pt x="800" y="0"/>
                  </a:cubicBezTo>
                  <a:close/>
                </a:path>
              </a:pathLst>
            </a:custGeom>
            <a:solidFill>
              <a:srgbClr val="ADC2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10;p32">
              <a:extLst>
                <a:ext uri="{FF2B5EF4-FFF2-40B4-BE49-F238E27FC236}">
                  <a16:creationId xmlns:a16="http://schemas.microsoft.com/office/drawing/2014/main" id="{1DE1BFA1-9F4C-303F-4E8B-FB23704B8CC7}"/>
                </a:ext>
              </a:extLst>
            </p:cNvPr>
            <p:cNvSpPr/>
            <p:nvPr/>
          </p:nvSpPr>
          <p:spPr>
            <a:xfrm>
              <a:off x="6289820" y="699169"/>
              <a:ext cx="361449" cy="1054267"/>
            </a:xfrm>
            <a:custGeom>
              <a:avLst/>
              <a:gdLst/>
              <a:ahLst/>
              <a:cxnLst/>
              <a:rect l="l" t="t" r="r" b="b"/>
              <a:pathLst>
                <a:path w="3701" h="10795" extrusionOk="0">
                  <a:moveTo>
                    <a:pt x="964" y="328"/>
                  </a:moveTo>
                  <a:cubicBezTo>
                    <a:pt x="1476" y="328"/>
                    <a:pt x="3639" y="3711"/>
                    <a:pt x="3557" y="4583"/>
                  </a:cubicBezTo>
                  <a:cubicBezTo>
                    <a:pt x="3547" y="4603"/>
                    <a:pt x="3537" y="4624"/>
                    <a:pt x="3526" y="4624"/>
                  </a:cubicBezTo>
                  <a:cubicBezTo>
                    <a:pt x="3219" y="4624"/>
                    <a:pt x="605" y="400"/>
                    <a:pt x="943" y="339"/>
                  </a:cubicBezTo>
                  <a:cubicBezTo>
                    <a:pt x="954" y="328"/>
                    <a:pt x="954" y="328"/>
                    <a:pt x="964" y="328"/>
                  </a:cubicBezTo>
                  <a:close/>
                  <a:moveTo>
                    <a:pt x="800" y="0"/>
                  </a:moveTo>
                  <a:cubicBezTo>
                    <a:pt x="800" y="0"/>
                    <a:pt x="810" y="339"/>
                    <a:pt x="810" y="964"/>
                  </a:cubicBezTo>
                  <a:lnTo>
                    <a:pt x="810" y="1415"/>
                  </a:lnTo>
                  <a:cubicBezTo>
                    <a:pt x="882" y="1497"/>
                    <a:pt x="943" y="1569"/>
                    <a:pt x="1005" y="1651"/>
                  </a:cubicBezTo>
                  <a:cubicBezTo>
                    <a:pt x="1599" y="2378"/>
                    <a:pt x="2132" y="3250"/>
                    <a:pt x="2440" y="4296"/>
                  </a:cubicBezTo>
                  <a:cubicBezTo>
                    <a:pt x="2819" y="5567"/>
                    <a:pt x="2788" y="7175"/>
                    <a:pt x="2153" y="8232"/>
                  </a:cubicBezTo>
                  <a:cubicBezTo>
                    <a:pt x="1763" y="8877"/>
                    <a:pt x="1189" y="9257"/>
                    <a:pt x="615" y="9431"/>
                  </a:cubicBezTo>
                  <a:cubicBezTo>
                    <a:pt x="451" y="9482"/>
                    <a:pt x="277" y="9523"/>
                    <a:pt x="113" y="9544"/>
                  </a:cubicBezTo>
                  <a:cubicBezTo>
                    <a:pt x="72" y="9779"/>
                    <a:pt x="41" y="10015"/>
                    <a:pt x="0" y="10251"/>
                  </a:cubicBezTo>
                  <a:lnTo>
                    <a:pt x="3198" y="10794"/>
                  </a:lnTo>
                  <a:cubicBezTo>
                    <a:pt x="3198" y="10794"/>
                    <a:pt x="3516" y="5802"/>
                    <a:pt x="3701" y="4521"/>
                  </a:cubicBezTo>
                  <a:cubicBezTo>
                    <a:pt x="3701" y="4521"/>
                    <a:pt x="2850" y="1661"/>
                    <a:pt x="800" y="0"/>
                  </a:cubicBezTo>
                  <a:close/>
                </a:path>
              </a:pathLst>
            </a:custGeom>
            <a:solidFill>
              <a:srgbClr val="86A1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11;p32">
              <a:extLst>
                <a:ext uri="{FF2B5EF4-FFF2-40B4-BE49-F238E27FC236}">
                  <a16:creationId xmlns:a16="http://schemas.microsoft.com/office/drawing/2014/main" id="{6D4DC3F9-549B-18AF-CB36-81B01B20A565}"/>
                </a:ext>
              </a:extLst>
            </p:cNvPr>
            <p:cNvSpPr/>
            <p:nvPr/>
          </p:nvSpPr>
          <p:spPr>
            <a:xfrm>
              <a:off x="6348906" y="731203"/>
              <a:ext cx="296406" cy="419558"/>
            </a:xfrm>
            <a:custGeom>
              <a:avLst/>
              <a:gdLst/>
              <a:ahLst/>
              <a:cxnLst/>
              <a:rect l="l" t="t" r="r" b="b"/>
              <a:pathLst>
                <a:path w="3035" h="4296" extrusionOk="0">
                  <a:moveTo>
                    <a:pt x="359" y="0"/>
                  </a:moveTo>
                  <a:cubicBezTo>
                    <a:pt x="349" y="0"/>
                    <a:pt x="349" y="0"/>
                    <a:pt x="338" y="11"/>
                  </a:cubicBezTo>
                  <a:cubicBezTo>
                    <a:pt x="0" y="72"/>
                    <a:pt x="2614" y="4296"/>
                    <a:pt x="2921" y="4296"/>
                  </a:cubicBezTo>
                  <a:cubicBezTo>
                    <a:pt x="2932" y="4296"/>
                    <a:pt x="2942" y="4275"/>
                    <a:pt x="2952" y="4255"/>
                  </a:cubicBezTo>
                  <a:cubicBezTo>
                    <a:pt x="3034" y="3383"/>
                    <a:pt x="871" y="0"/>
                    <a:pt x="359" y="0"/>
                  </a:cubicBezTo>
                  <a:close/>
                </a:path>
              </a:pathLst>
            </a:custGeom>
            <a:solidFill>
              <a:srgbClr val="68860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12;p32">
              <a:extLst>
                <a:ext uri="{FF2B5EF4-FFF2-40B4-BE49-F238E27FC236}">
                  <a16:creationId xmlns:a16="http://schemas.microsoft.com/office/drawing/2014/main" id="{BDCC5139-7557-EA19-57B7-EF7F4113E281}"/>
                </a:ext>
              </a:extLst>
            </p:cNvPr>
            <p:cNvSpPr/>
            <p:nvPr/>
          </p:nvSpPr>
          <p:spPr>
            <a:xfrm>
              <a:off x="6256029" y="1679896"/>
              <a:ext cx="392213" cy="125789"/>
            </a:xfrm>
            <a:custGeom>
              <a:avLst/>
              <a:gdLst/>
              <a:ahLst/>
              <a:cxnLst/>
              <a:rect l="l" t="t" r="r" b="b"/>
              <a:pathLst>
                <a:path w="4016" h="1288" extrusionOk="0">
                  <a:moveTo>
                    <a:pt x="370" y="0"/>
                  </a:moveTo>
                  <a:cubicBezTo>
                    <a:pt x="64" y="0"/>
                    <a:pt x="1" y="713"/>
                    <a:pt x="326" y="762"/>
                  </a:cubicBezTo>
                  <a:cubicBezTo>
                    <a:pt x="1423" y="937"/>
                    <a:pt x="2509" y="1111"/>
                    <a:pt x="3606" y="1285"/>
                  </a:cubicBezTo>
                  <a:cubicBezTo>
                    <a:pt x="3617" y="1287"/>
                    <a:pt x="3627" y="1288"/>
                    <a:pt x="3637" y="1288"/>
                  </a:cubicBezTo>
                  <a:cubicBezTo>
                    <a:pt x="3949" y="1288"/>
                    <a:pt x="4016" y="566"/>
                    <a:pt x="3688" y="516"/>
                  </a:cubicBezTo>
                  <a:cubicBezTo>
                    <a:pt x="2591" y="342"/>
                    <a:pt x="1505" y="168"/>
                    <a:pt x="408" y="4"/>
                  </a:cubicBezTo>
                  <a:cubicBezTo>
                    <a:pt x="395" y="1"/>
                    <a:pt x="382" y="0"/>
                    <a:pt x="370" y="0"/>
                  </a:cubicBezTo>
                  <a:close/>
                </a:path>
              </a:pathLst>
            </a:custGeom>
            <a:solidFill>
              <a:srgbClr val="E2F0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13;p32">
              <a:extLst>
                <a:ext uri="{FF2B5EF4-FFF2-40B4-BE49-F238E27FC236}">
                  <a16:creationId xmlns:a16="http://schemas.microsoft.com/office/drawing/2014/main" id="{1EA35EC3-94F9-5B97-D0C2-135C261FCA51}"/>
                </a:ext>
              </a:extLst>
            </p:cNvPr>
            <p:cNvSpPr/>
            <p:nvPr/>
          </p:nvSpPr>
          <p:spPr>
            <a:xfrm>
              <a:off x="5850339" y="3171984"/>
              <a:ext cx="570740" cy="323556"/>
            </a:xfrm>
            <a:custGeom>
              <a:avLst/>
              <a:gdLst/>
              <a:ahLst/>
              <a:cxnLst/>
              <a:rect l="l" t="t" r="r" b="b"/>
              <a:pathLst>
                <a:path w="5844" h="3313" extrusionOk="0">
                  <a:moveTo>
                    <a:pt x="1292" y="0"/>
                  </a:moveTo>
                  <a:cubicBezTo>
                    <a:pt x="772" y="0"/>
                    <a:pt x="349" y="181"/>
                    <a:pt x="133" y="634"/>
                  </a:cubicBezTo>
                  <a:cubicBezTo>
                    <a:pt x="31" y="860"/>
                    <a:pt x="1" y="1075"/>
                    <a:pt x="31" y="1280"/>
                  </a:cubicBezTo>
                  <a:cubicBezTo>
                    <a:pt x="213" y="2475"/>
                    <a:pt x="2452" y="3312"/>
                    <a:pt x="4044" y="3312"/>
                  </a:cubicBezTo>
                  <a:cubicBezTo>
                    <a:pt x="4788" y="3312"/>
                    <a:pt x="5391" y="3130"/>
                    <a:pt x="5577" y="2715"/>
                  </a:cubicBezTo>
                  <a:cubicBezTo>
                    <a:pt x="5843" y="2141"/>
                    <a:pt x="3701" y="491"/>
                    <a:pt x="1999" y="91"/>
                  </a:cubicBezTo>
                  <a:cubicBezTo>
                    <a:pt x="1752" y="33"/>
                    <a:pt x="1513" y="0"/>
                    <a:pt x="1292" y="0"/>
                  </a:cubicBezTo>
                  <a:close/>
                </a:path>
              </a:pathLst>
            </a:custGeom>
            <a:solidFill>
              <a:srgbClr val="F7B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14;p32">
              <a:extLst>
                <a:ext uri="{FF2B5EF4-FFF2-40B4-BE49-F238E27FC236}">
                  <a16:creationId xmlns:a16="http://schemas.microsoft.com/office/drawing/2014/main" id="{CF3BBC3A-0C6D-CEBB-0CB4-A1B019B48634}"/>
                </a:ext>
              </a:extLst>
            </p:cNvPr>
            <p:cNvSpPr/>
            <p:nvPr/>
          </p:nvSpPr>
          <p:spPr>
            <a:xfrm>
              <a:off x="6201729" y="3312520"/>
              <a:ext cx="167296" cy="156358"/>
            </a:xfrm>
            <a:custGeom>
              <a:avLst/>
              <a:gdLst/>
              <a:ahLst/>
              <a:cxnLst/>
              <a:rect l="l" t="t" r="r" b="b"/>
              <a:pathLst>
                <a:path w="1713" h="1601" extrusionOk="0">
                  <a:moveTo>
                    <a:pt x="630" y="0"/>
                  </a:moveTo>
                  <a:cubicBezTo>
                    <a:pt x="605" y="0"/>
                    <a:pt x="582" y="5"/>
                    <a:pt x="564" y="15"/>
                  </a:cubicBezTo>
                  <a:cubicBezTo>
                    <a:pt x="298" y="159"/>
                    <a:pt x="0" y="989"/>
                    <a:pt x="175" y="1358"/>
                  </a:cubicBezTo>
                  <a:cubicBezTo>
                    <a:pt x="261" y="1541"/>
                    <a:pt x="502" y="1600"/>
                    <a:pt x="746" y="1600"/>
                  </a:cubicBezTo>
                  <a:cubicBezTo>
                    <a:pt x="994" y="1600"/>
                    <a:pt x="1245" y="1538"/>
                    <a:pt x="1333" y="1481"/>
                  </a:cubicBezTo>
                  <a:cubicBezTo>
                    <a:pt x="1640" y="1286"/>
                    <a:pt x="1712" y="1010"/>
                    <a:pt x="1507" y="671"/>
                  </a:cubicBezTo>
                  <a:cubicBezTo>
                    <a:pt x="1350" y="394"/>
                    <a:pt x="860" y="0"/>
                    <a:pt x="630" y="0"/>
                  </a:cubicBezTo>
                  <a:close/>
                </a:path>
              </a:pathLst>
            </a:custGeom>
            <a:solidFill>
              <a:srgbClr val="FFDB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15;p32">
              <a:extLst>
                <a:ext uri="{FF2B5EF4-FFF2-40B4-BE49-F238E27FC236}">
                  <a16:creationId xmlns:a16="http://schemas.microsoft.com/office/drawing/2014/main" id="{7F008D6F-6EC8-BE6E-C4D2-942F0CD729A9}"/>
                </a:ext>
              </a:extLst>
            </p:cNvPr>
            <p:cNvSpPr/>
            <p:nvPr/>
          </p:nvSpPr>
          <p:spPr>
            <a:xfrm>
              <a:off x="5853269" y="3180871"/>
              <a:ext cx="517709" cy="314376"/>
            </a:xfrm>
            <a:custGeom>
              <a:avLst/>
              <a:gdLst/>
              <a:ahLst/>
              <a:cxnLst/>
              <a:rect l="l" t="t" r="r" b="b"/>
              <a:pathLst>
                <a:path w="5301" h="3219" extrusionOk="0">
                  <a:moveTo>
                    <a:pt x="1969" y="0"/>
                  </a:moveTo>
                  <a:cubicBezTo>
                    <a:pt x="1816" y="359"/>
                    <a:pt x="1631" y="707"/>
                    <a:pt x="1436" y="1056"/>
                  </a:cubicBezTo>
                  <a:cubicBezTo>
                    <a:pt x="1324" y="1261"/>
                    <a:pt x="1180" y="1476"/>
                    <a:pt x="965" y="1568"/>
                  </a:cubicBezTo>
                  <a:cubicBezTo>
                    <a:pt x="893" y="1599"/>
                    <a:pt x="811" y="1609"/>
                    <a:pt x="739" y="1609"/>
                  </a:cubicBezTo>
                  <a:cubicBezTo>
                    <a:pt x="545" y="1609"/>
                    <a:pt x="340" y="1517"/>
                    <a:pt x="185" y="1384"/>
                  </a:cubicBezTo>
                  <a:cubicBezTo>
                    <a:pt x="114" y="1333"/>
                    <a:pt x="62" y="1261"/>
                    <a:pt x="1" y="1189"/>
                  </a:cubicBezTo>
                  <a:lnTo>
                    <a:pt x="1" y="1189"/>
                  </a:lnTo>
                  <a:cubicBezTo>
                    <a:pt x="42" y="1415"/>
                    <a:pt x="144" y="1630"/>
                    <a:pt x="309" y="1835"/>
                  </a:cubicBezTo>
                  <a:cubicBezTo>
                    <a:pt x="442" y="1804"/>
                    <a:pt x="586" y="1794"/>
                    <a:pt x="739" y="1794"/>
                  </a:cubicBezTo>
                  <a:cubicBezTo>
                    <a:pt x="903" y="1794"/>
                    <a:pt x="1067" y="1804"/>
                    <a:pt x="1242" y="1835"/>
                  </a:cubicBezTo>
                  <a:cubicBezTo>
                    <a:pt x="1272" y="1835"/>
                    <a:pt x="1303" y="1845"/>
                    <a:pt x="1334" y="1845"/>
                  </a:cubicBezTo>
                  <a:cubicBezTo>
                    <a:pt x="1416" y="1866"/>
                    <a:pt x="1518" y="1886"/>
                    <a:pt x="1611" y="1907"/>
                  </a:cubicBezTo>
                  <a:cubicBezTo>
                    <a:pt x="1693" y="1558"/>
                    <a:pt x="1816" y="1189"/>
                    <a:pt x="1949" y="841"/>
                  </a:cubicBezTo>
                  <a:cubicBezTo>
                    <a:pt x="2041" y="574"/>
                    <a:pt x="2154" y="318"/>
                    <a:pt x="2256" y="72"/>
                  </a:cubicBezTo>
                  <a:lnTo>
                    <a:pt x="2246" y="72"/>
                  </a:lnTo>
                  <a:cubicBezTo>
                    <a:pt x="2154" y="41"/>
                    <a:pt x="2062" y="21"/>
                    <a:pt x="1969" y="0"/>
                  </a:cubicBezTo>
                  <a:close/>
                  <a:moveTo>
                    <a:pt x="5055" y="1712"/>
                  </a:moveTo>
                  <a:cubicBezTo>
                    <a:pt x="5034" y="1763"/>
                    <a:pt x="5003" y="1814"/>
                    <a:pt x="4973" y="1866"/>
                  </a:cubicBezTo>
                  <a:cubicBezTo>
                    <a:pt x="5014" y="1917"/>
                    <a:pt x="5055" y="1968"/>
                    <a:pt x="5075" y="2019"/>
                  </a:cubicBezTo>
                  <a:cubicBezTo>
                    <a:pt x="5280" y="2358"/>
                    <a:pt x="5208" y="2634"/>
                    <a:pt x="4901" y="2829"/>
                  </a:cubicBezTo>
                  <a:cubicBezTo>
                    <a:pt x="4809" y="2891"/>
                    <a:pt x="4563" y="2952"/>
                    <a:pt x="4317" y="2952"/>
                  </a:cubicBezTo>
                  <a:cubicBezTo>
                    <a:pt x="4255" y="2952"/>
                    <a:pt x="4204" y="2942"/>
                    <a:pt x="4142" y="2942"/>
                  </a:cubicBezTo>
                  <a:cubicBezTo>
                    <a:pt x="4101" y="2973"/>
                    <a:pt x="4071" y="3014"/>
                    <a:pt x="4030" y="3055"/>
                  </a:cubicBezTo>
                  <a:cubicBezTo>
                    <a:pt x="4101" y="3106"/>
                    <a:pt x="4173" y="3157"/>
                    <a:pt x="4235" y="3219"/>
                  </a:cubicBezTo>
                  <a:cubicBezTo>
                    <a:pt x="4675" y="3188"/>
                    <a:pt x="5055" y="3096"/>
                    <a:pt x="5301" y="2921"/>
                  </a:cubicBezTo>
                  <a:cubicBezTo>
                    <a:pt x="5249" y="2501"/>
                    <a:pt x="5219" y="2142"/>
                    <a:pt x="5208" y="1866"/>
                  </a:cubicBezTo>
                  <a:lnTo>
                    <a:pt x="5055" y="1712"/>
                  </a:lnTo>
                  <a:close/>
                </a:path>
              </a:pathLst>
            </a:custGeom>
            <a:solidFill>
              <a:srgbClr val="EDA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16;p32">
              <a:extLst>
                <a:ext uri="{FF2B5EF4-FFF2-40B4-BE49-F238E27FC236}">
                  <a16:creationId xmlns:a16="http://schemas.microsoft.com/office/drawing/2014/main" id="{AE45665F-152A-B495-4A79-6D4EA39E69D2}"/>
                </a:ext>
              </a:extLst>
            </p:cNvPr>
            <p:cNvSpPr/>
            <p:nvPr/>
          </p:nvSpPr>
          <p:spPr>
            <a:xfrm>
              <a:off x="6257787" y="3363012"/>
              <a:ext cx="111238" cy="106257"/>
            </a:xfrm>
            <a:custGeom>
              <a:avLst/>
              <a:gdLst/>
              <a:ahLst/>
              <a:cxnLst/>
              <a:rect l="l" t="t" r="r" b="b"/>
              <a:pathLst>
                <a:path w="1139" h="1088" extrusionOk="0">
                  <a:moveTo>
                    <a:pt x="831" y="1"/>
                  </a:moveTo>
                  <a:cubicBezTo>
                    <a:pt x="636" y="329"/>
                    <a:pt x="339" y="718"/>
                    <a:pt x="0" y="1077"/>
                  </a:cubicBezTo>
                  <a:cubicBezTo>
                    <a:pt x="62" y="1077"/>
                    <a:pt x="113" y="1087"/>
                    <a:pt x="175" y="1087"/>
                  </a:cubicBezTo>
                  <a:cubicBezTo>
                    <a:pt x="421" y="1087"/>
                    <a:pt x="667" y="1026"/>
                    <a:pt x="759" y="964"/>
                  </a:cubicBezTo>
                  <a:cubicBezTo>
                    <a:pt x="1066" y="769"/>
                    <a:pt x="1138" y="493"/>
                    <a:pt x="933" y="154"/>
                  </a:cubicBezTo>
                  <a:cubicBezTo>
                    <a:pt x="913" y="103"/>
                    <a:pt x="872" y="52"/>
                    <a:pt x="831" y="1"/>
                  </a:cubicBezTo>
                  <a:close/>
                </a:path>
              </a:pathLst>
            </a:custGeom>
            <a:solidFill>
              <a:srgbClr val="F5C9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17;p32">
              <a:extLst>
                <a:ext uri="{FF2B5EF4-FFF2-40B4-BE49-F238E27FC236}">
                  <a16:creationId xmlns:a16="http://schemas.microsoft.com/office/drawing/2014/main" id="{3CEEAF3C-597B-7DAE-CD1C-748FBEAAD98D}"/>
                </a:ext>
              </a:extLst>
            </p:cNvPr>
            <p:cNvSpPr/>
            <p:nvPr/>
          </p:nvSpPr>
          <p:spPr>
            <a:xfrm>
              <a:off x="5760489" y="3356078"/>
              <a:ext cx="588514" cy="322286"/>
            </a:xfrm>
            <a:custGeom>
              <a:avLst/>
              <a:gdLst/>
              <a:ahLst/>
              <a:cxnLst/>
              <a:rect l="l" t="t" r="r" b="b"/>
              <a:pathLst>
                <a:path w="6026" h="3300" extrusionOk="0">
                  <a:moveTo>
                    <a:pt x="1691" y="0"/>
                  </a:moveTo>
                  <a:cubicBezTo>
                    <a:pt x="1228" y="0"/>
                    <a:pt x="834" y="120"/>
                    <a:pt x="582" y="410"/>
                  </a:cubicBezTo>
                  <a:cubicBezTo>
                    <a:pt x="531" y="471"/>
                    <a:pt x="479" y="543"/>
                    <a:pt x="449" y="625"/>
                  </a:cubicBezTo>
                  <a:cubicBezTo>
                    <a:pt x="397" y="717"/>
                    <a:pt x="367" y="820"/>
                    <a:pt x="336" y="912"/>
                  </a:cubicBezTo>
                  <a:cubicBezTo>
                    <a:pt x="1" y="2328"/>
                    <a:pt x="2531" y="3300"/>
                    <a:pt x="4303" y="3300"/>
                  </a:cubicBezTo>
                  <a:cubicBezTo>
                    <a:pt x="4970" y="3300"/>
                    <a:pt x="5529" y="3162"/>
                    <a:pt x="5789" y="2860"/>
                  </a:cubicBezTo>
                  <a:cubicBezTo>
                    <a:pt x="5841" y="2798"/>
                    <a:pt x="5882" y="2726"/>
                    <a:pt x="5912" y="2655"/>
                  </a:cubicBezTo>
                  <a:cubicBezTo>
                    <a:pt x="6025" y="2347"/>
                    <a:pt x="5769" y="1947"/>
                    <a:pt x="5328" y="1548"/>
                  </a:cubicBezTo>
                  <a:cubicBezTo>
                    <a:pt x="4600" y="892"/>
                    <a:pt x="3350" y="246"/>
                    <a:pt x="2284" y="51"/>
                  </a:cubicBezTo>
                  <a:cubicBezTo>
                    <a:pt x="2253" y="51"/>
                    <a:pt x="2222" y="41"/>
                    <a:pt x="2192" y="41"/>
                  </a:cubicBezTo>
                  <a:cubicBezTo>
                    <a:pt x="2019" y="14"/>
                    <a:pt x="1851" y="0"/>
                    <a:pt x="1691" y="0"/>
                  </a:cubicBezTo>
                  <a:close/>
                </a:path>
              </a:pathLst>
            </a:custGeom>
            <a:solidFill>
              <a:srgbClr val="F7B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18;p32">
              <a:extLst>
                <a:ext uri="{FF2B5EF4-FFF2-40B4-BE49-F238E27FC236}">
                  <a16:creationId xmlns:a16="http://schemas.microsoft.com/office/drawing/2014/main" id="{52B608C3-72C0-DF39-A5E6-8CF946803A67}"/>
                </a:ext>
              </a:extLst>
            </p:cNvPr>
            <p:cNvSpPr/>
            <p:nvPr/>
          </p:nvSpPr>
          <p:spPr>
            <a:xfrm>
              <a:off x="6070080" y="3487238"/>
              <a:ext cx="38381" cy="83599"/>
            </a:xfrm>
            <a:custGeom>
              <a:avLst/>
              <a:gdLst/>
              <a:ahLst/>
              <a:cxnLst/>
              <a:rect l="l" t="t" r="r" b="b"/>
              <a:pathLst>
                <a:path w="393" h="856" extrusionOk="0">
                  <a:moveTo>
                    <a:pt x="313" y="0"/>
                  </a:moveTo>
                  <a:cubicBezTo>
                    <a:pt x="297" y="0"/>
                    <a:pt x="281" y="9"/>
                    <a:pt x="272" y="30"/>
                  </a:cubicBezTo>
                  <a:cubicBezTo>
                    <a:pt x="129" y="256"/>
                    <a:pt x="36" y="522"/>
                    <a:pt x="6" y="789"/>
                  </a:cubicBezTo>
                  <a:cubicBezTo>
                    <a:pt x="0" y="832"/>
                    <a:pt x="29" y="856"/>
                    <a:pt x="60" y="856"/>
                  </a:cubicBezTo>
                  <a:cubicBezTo>
                    <a:pt x="86" y="856"/>
                    <a:pt x="113" y="838"/>
                    <a:pt x="118" y="799"/>
                  </a:cubicBezTo>
                  <a:cubicBezTo>
                    <a:pt x="149" y="553"/>
                    <a:pt x="231" y="307"/>
                    <a:pt x="364" y="92"/>
                  </a:cubicBezTo>
                  <a:cubicBezTo>
                    <a:pt x="393" y="48"/>
                    <a:pt x="351" y="0"/>
                    <a:pt x="313" y="0"/>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19;p32">
              <a:extLst>
                <a:ext uri="{FF2B5EF4-FFF2-40B4-BE49-F238E27FC236}">
                  <a16:creationId xmlns:a16="http://schemas.microsoft.com/office/drawing/2014/main" id="{FD285808-1EBD-3273-46F6-FACE93CFF11E}"/>
                </a:ext>
              </a:extLst>
            </p:cNvPr>
            <p:cNvSpPr/>
            <p:nvPr/>
          </p:nvSpPr>
          <p:spPr>
            <a:xfrm>
              <a:off x="6047519" y="3486848"/>
              <a:ext cx="32131" cy="61039"/>
            </a:xfrm>
            <a:custGeom>
              <a:avLst/>
              <a:gdLst/>
              <a:ahLst/>
              <a:cxnLst/>
              <a:rect l="l" t="t" r="r" b="b"/>
              <a:pathLst>
                <a:path w="329" h="625" extrusionOk="0">
                  <a:moveTo>
                    <a:pt x="239" y="1"/>
                  </a:moveTo>
                  <a:cubicBezTo>
                    <a:pt x="222" y="1"/>
                    <a:pt x="207" y="8"/>
                    <a:pt x="196" y="24"/>
                  </a:cubicBezTo>
                  <a:cubicBezTo>
                    <a:pt x="93" y="188"/>
                    <a:pt x="21" y="373"/>
                    <a:pt x="1" y="557"/>
                  </a:cubicBezTo>
                  <a:cubicBezTo>
                    <a:pt x="1" y="601"/>
                    <a:pt x="32" y="624"/>
                    <a:pt x="64" y="624"/>
                  </a:cubicBezTo>
                  <a:cubicBezTo>
                    <a:pt x="91" y="624"/>
                    <a:pt x="119" y="606"/>
                    <a:pt x="124" y="567"/>
                  </a:cubicBezTo>
                  <a:cubicBezTo>
                    <a:pt x="144" y="403"/>
                    <a:pt x="196" y="239"/>
                    <a:pt x="298" y="96"/>
                  </a:cubicBezTo>
                  <a:cubicBezTo>
                    <a:pt x="328" y="51"/>
                    <a:pt x="282" y="1"/>
                    <a:pt x="239" y="1"/>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20;p32">
              <a:extLst>
                <a:ext uri="{FF2B5EF4-FFF2-40B4-BE49-F238E27FC236}">
                  <a16:creationId xmlns:a16="http://schemas.microsoft.com/office/drawing/2014/main" id="{32B030E0-41C8-69C8-13B6-E74C3A6FACDF}"/>
                </a:ext>
              </a:extLst>
            </p:cNvPr>
            <p:cNvSpPr/>
            <p:nvPr/>
          </p:nvSpPr>
          <p:spPr>
            <a:xfrm>
              <a:off x="6140690" y="3495247"/>
              <a:ext cx="166222" cy="157334"/>
            </a:xfrm>
            <a:custGeom>
              <a:avLst/>
              <a:gdLst/>
              <a:ahLst/>
              <a:cxnLst/>
              <a:rect l="l" t="t" r="r" b="b"/>
              <a:pathLst>
                <a:path w="1702" h="1611" extrusionOk="0">
                  <a:moveTo>
                    <a:pt x="714" y="1"/>
                  </a:moveTo>
                  <a:cubicBezTo>
                    <a:pt x="696" y="1"/>
                    <a:pt x="680" y="4"/>
                    <a:pt x="666" y="10"/>
                  </a:cubicBezTo>
                  <a:cubicBezTo>
                    <a:pt x="390" y="112"/>
                    <a:pt x="0" y="912"/>
                    <a:pt x="133" y="1301"/>
                  </a:cubicBezTo>
                  <a:cubicBezTo>
                    <a:pt x="216" y="1537"/>
                    <a:pt x="562" y="1610"/>
                    <a:pt x="858" y="1610"/>
                  </a:cubicBezTo>
                  <a:cubicBezTo>
                    <a:pt x="1039" y="1610"/>
                    <a:pt x="1201" y="1583"/>
                    <a:pt x="1271" y="1547"/>
                  </a:cubicBezTo>
                  <a:cubicBezTo>
                    <a:pt x="1599" y="1383"/>
                    <a:pt x="1702" y="1117"/>
                    <a:pt x="1538" y="758"/>
                  </a:cubicBezTo>
                  <a:cubicBezTo>
                    <a:pt x="1405" y="463"/>
                    <a:pt x="936" y="1"/>
                    <a:pt x="714" y="1"/>
                  </a:cubicBezTo>
                  <a:close/>
                </a:path>
              </a:pathLst>
            </a:custGeom>
            <a:solidFill>
              <a:srgbClr val="FFDB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21;p32">
              <a:extLst>
                <a:ext uri="{FF2B5EF4-FFF2-40B4-BE49-F238E27FC236}">
                  <a16:creationId xmlns:a16="http://schemas.microsoft.com/office/drawing/2014/main" id="{22F01546-8BFF-6D96-7B4F-95408E03165D}"/>
                </a:ext>
              </a:extLst>
            </p:cNvPr>
            <p:cNvSpPr/>
            <p:nvPr/>
          </p:nvSpPr>
          <p:spPr>
            <a:xfrm>
              <a:off x="5790276" y="3359984"/>
              <a:ext cx="535679" cy="299433"/>
            </a:xfrm>
            <a:custGeom>
              <a:avLst/>
              <a:gdLst/>
              <a:ahLst/>
              <a:cxnLst/>
              <a:rect l="l" t="t" r="r" b="b"/>
              <a:pathLst>
                <a:path w="5485" h="3066" extrusionOk="0">
                  <a:moveTo>
                    <a:pt x="4675" y="1221"/>
                  </a:moveTo>
                  <a:lnTo>
                    <a:pt x="4459" y="1436"/>
                  </a:lnTo>
                  <a:cubicBezTo>
                    <a:pt x="4572" y="1487"/>
                    <a:pt x="4705" y="1600"/>
                    <a:pt x="4818" y="1723"/>
                  </a:cubicBezTo>
                  <a:cubicBezTo>
                    <a:pt x="4869" y="1641"/>
                    <a:pt x="4941" y="1559"/>
                    <a:pt x="5023" y="1508"/>
                  </a:cubicBezTo>
                  <a:cubicBezTo>
                    <a:pt x="4921" y="1405"/>
                    <a:pt x="4798" y="1313"/>
                    <a:pt x="4675" y="1221"/>
                  </a:cubicBezTo>
                  <a:close/>
                  <a:moveTo>
                    <a:pt x="1887" y="1"/>
                  </a:moveTo>
                  <a:cubicBezTo>
                    <a:pt x="1753" y="206"/>
                    <a:pt x="1764" y="513"/>
                    <a:pt x="1702" y="759"/>
                  </a:cubicBezTo>
                  <a:cubicBezTo>
                    <a:pt x="1589" y="1139"/>
                    <a:pt x="1210" y="1436"/>
                    <a:pt x="810" y="1436"/>
                  </a:cubicBezTo>
                  <a:lnTo>
                    <a:pt x="707" y="1436"/>
                  </a:lnTo>
                  <a:cubicBezTo>
                    <a:pt x="554" y="1415"/>
                    <a:pt x="411" y="1344"/>
                    <a:pt x="297" y="1241"/>
                  </a:cubicBezTo>
                  <a:cubicBezTo>
                    <a:pt x="185" y="1159"/>
                    <a:pt x="103" y="1036"/>
                    <a:pt x="51" y="903"/>
                  </a:cubicBezTo>
                  <a:cubicBezTo>
                    <a:pt x="42" y="893"/>
                    <a:pt x="42" y="882"/>
                    <a:pt x="31" y="872"/>
                  </a:cubicBezTo>
                  <a:cubicBezTo>
                    <a:pt x="10" y="954"/>
                    <a:pt x="1" y="1046"/>
                    <a:pt x="1" y="1128"/>
                  </a:cubicBezTo>
                  <a:cubicBezTo>
                    <a:pt x="1" y="1620"/>
                    <a:pt x="359" y="2051"/>
                    <a:pt x="882" y="2389"/>
                  </a:cubicBezTo>
                  <a:cubicBezTo>
                    <a:pt x="1231" y="2287"/>
                    <a:pt x="1641" y="2246"/>
                    <a:pt x="2061" y="2246"/>
                  </a:cubicBezTo>
                  <a:cubicBezTo>
                    <a:pt x="2194" y="2246"/>
                    <a:pt x="2327" y="2246"/>
                    <a:pt x="2450" y="2256"/>
                  </a:cubicBezTo>
                  <a:cubicBezTo>
                    <a:pt x="2235" y="2143"/>
                    <a:pt x="2122" y="1907"/>
                    <a:pt x="2081" y="1600"/>
                  </a:cubicBezTo>
                  <a:cubicBezTo>
                    <a:pt x="2030" y="1190"/>
                    <a:pt x="2102" y="647"/>
                    <a:pt x="2256" y="73"/>
                  </a:cubicBezTo>
                  <a:cubicBezTo>
                    <a:pt x="2163" y="52"/>
                    <a:pt x="2061" y="32"/>
                    <a:pt x="1979" y="11"/>
                  </a:cubicBezTo>
                  <a:cubicBezTo>
                    <a:pt x="1948" y="11"/>
                    <a:pt x="1917" y="1"/>
                    <a:pt x="1887" y="1"/>
                  </a:cubicBezTo>
                  <a:close/>
                  <a:moveTo>
                    <a:pt x="3834" y="1928"/>
                  </a:moveTo>
                  <a:lnTo>
                    <a:pt x="3834" y="1928"/>
                  </a:lnTo>
                  <a:cubicBezTo>
                    <a:pt x="3547" y="2123"/>
                    <a:pt x="3260" y="2256"/>
                    <a:pt x="3004" y="2307"/>
                  </a:cubicBezTo>
                  <a:cubicBezTo>
                    <a:pt x="3240" y="2348"/>
                    <a:pt x="3475" y="2389"/>
                    <a:pt x="3701" y="2440"/>
                  </a:cubicBezTo>
                  <a:cubicBezTo>
                    <a:pt x="3711" y="2276"/>
                    <a:pt x="3762" y="2092"/>
                    <a:pt x="3834" y="1928"/>
                  </a:cubicBezTo>
                  <a:close/>
                  <a:moveTo>
                    <a:pt x="5146" y="2676"/>
                  </a:moveTo>
                  <a:cubicBezTo>
                    <a:pt x="5095" y="2768"/>
                    <a:pt x="5023" y="2840"/>
                    <a:pt x="4921" y="2902"/>
                  </a:cubicBezTo>
                  <a:cubicBezTo>
                    <a:pt x="5003" y="2953"/>
                    <a:pt x="5085" y="3004"/>
                    <a:pt x="5146" y="3066"/>
                  </a:cubicBezTo>
                  <a:cubicBezTo>
                    <a:pt x="5290" y="2994"/>
                    <a:pt x="5402" y="2922"/>
                    <a:pt x="5484" y="2820"/>
                  </a:cubicBezTo>
                  <a:cubicBezTo>
                    <a:pt x="5402" y="2799"/>
                    <a:pt x="5310" y="2768"/>
                    <a:pt x="5238" y="2727"/>
                  </a:cubicBezTo>
                  <a:cubicBezTo>
                    <a:pt x="5208" y="2707"/>
                    <a:pt x="5177" y="2697"/>
                    <a:pt x="5146" y="2676"/>
                  </a:cubicBezTo>
                  <a:close/>
                </a:path>
              </a:pathLst>
            </a:custGeom>
            <a:solidFill>
              <a:srgbClr val="EDA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22;p32">
              <a:extLst>
                <a:ext uri="{FF2B5EF4-FFF2-40B4-BE49-F238E27FC236}">
                  <a16:creationId xmlns:a16="http://schemas.microsoft.com/office/drawing/2014/main" id="{A623F34A-54E5-6ACA-C623-10DFB0DF5190}"/>
                </a:ext>
              </a:extLst>
            </p:cNvPr>
            <p:cNvSpPr/>
            <p:nvPr/>
          </p:nvSpPr>
          <p:spPr>
            <a:xfrm>
              <a:off x="6151628" y="3500130"/>
              <a:ext cx="141318" cy="143271"/>
            </a:xfrm>
            <a:custGeom>
              <a:avLst/>
              <a:gdLst/>
              <a:ahLst/>
              <a:cxnLst/>
              <a:rect l="l" t="t" r="r" b="b"/>
              <a:pathLst>
                <a:path w="1447" h="1467" extrusionOk="0">
                  <a:moveTo>
                    <a:pt x="759" y="1"/>
                  </a:moveTo>
                  <a:cubicBezTo>
                    <a:pt x="554" y="175"/>
                    <a:pt x="349" y="349"/>
                    <a:pt x="134" y="493"/>
                  </a:cubicBezTo>
                  <a:cubicBezTo>
                    <a:pt x="62" y="657"/>
                    <a:pt x="11" y="841"/>
                    <a:pt x="1" y="1005"/>
                  </a:cubicBezTo>
                  <a:cubicBezTo>
                    <a:pt x="483" y="1118"/>
                    <a:pt x="913" y="1282"/>
                    <a:pt x="1221" y="1467"/>
                  </a:cubicBezTo>
                  <a:cubicBezTo>
                    <a:pt x="1323" y="1405"/>
                    <a:pt x="1395" y="1333"/>
                    <a:pt x="1446" y="1241"/>
                  </a:cubicBezTo>
                  <a:cubicBezTo>
                    <a:pt x="1231" y="1108"/>
                    <a:pt x="1067" y="903"/>
                    <a:pt x="1036" y="657"/>
                  </a:cubicBezTo>
                  <a:cubicBezTo>
                    <a:pt x="1026" y="565"/>
                    <a:pt x="1036" y="472"/>
                    <a:pt x="1067" y="390"/>
                  </a:cubicBezTo>
                  <a:cubicBezTo>
                    <a:pt x="1087" y="360"/>
                    <a:pt x="1098" y="319"/>
                    <a:pt x="1118" y="288"/>
                  </a:cubicBezTo>
                  <a:cubicBezTo>
                    <a:pt x="1005" y="165"/>
                    <a:pt x="872" y="52"/>
                    <a:pt x="759" y="1"/>
                  </a:cubicBezTo>
                  <a:close/>
                </a:path>
              </a:pathLst>
            </a:custGeom>
            <a:solidFill>
              <a:srgbClr val="F5C9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23;p32">
              <a:extLst>
                <a:ext uri="{FF2B5EF4-FFF2-40B4-BE49-F238E27FC236}">
                  <a16:creationId xmlns:a16="http://schemas.microsoft.com/office/drawing/2014/main" id="{0C667B94-B545-4EA3-CE3E-5EDC389C7433}"/>
                </a:ext>
              </a:extLst>
            </p:cNvPr>
            <p:cNvSpPr/>
            <p:nvPr/>
          </p:nvSpPr>
          <p:spPr>
            <a:xfrm>
              <a:off x="5772307" y="3579041"/>
              <a:ext cx="545640" cy="269841"/>
            </a:xfrm>
            <a:custGeom>
              <a:avLst/>
              <a:gdLst/>
              <a:ahLst/>
              <a:cxnLst/>
              <a:rect l="l" t="t" r="r" b="b"/>
              <a:pathLst>
                <a:path w="5587" h="2763" extrusionOk="0">
                  <a:moveTo>
                    <a:pt x="2243" y="0"/>
                  </a:moveTo>
                  <a:cubicBezTo>
                    <a:pt x="1371" y="0"/>
                    <a:pt x="574" y="192"/>
                    <a:pt x="215" y="679"/>
                  </a:cubicBezTo>
                  <a:cubicBezTo>
                    <a:pt x="112" y="823"/>
                    <a:pt x="41" y="976"/>
                    <a:pt x="21" y="1171"/>
                  </a:cubicBezTo>
                  <a:cubicBezTo>
                    <a:pt x="0" y="1356"/>
                    <a:pt x="10" y="1530"/>
                    <a:pt x="51" y="1684"/>
                  </a:cubicBezTo>
                  <a:cubicBezTo>
                    <a:pt x="243" y="2455"/>
                    <a:pt x="1172" y="2763"/>
                    <a:pt x="2214" y="2763"/>
                  </a:cubicBezTo>
                  <a:cubicBezTo>
                    <a:pt x="3402" y="2763"/>
                    <a:pt x="4737" y="2364"/>
                    <a:pt x="5299" y="1796"/>
                  </a:cubicBezTo>
                  <a:cubicBezTo>
                    <a:pt x="5484" y="1612"/>
                    <a:pt x="5586" y="1407"/>
                    <a:pt x="5566" y="1181"/>
                  </a:cubicBezTo>
                  <a:cubicBezTo>
                    <a:pt x="5556" y="1069"/>
                    <a:pt x="5474" y="946"/>
                    <a:pt x="5340" y="833"/>
                  </a:cubicBezTo>
                  <a:cubicBezTo>
                    <a:pt x="4821" y="373"/>
                    <a:pt x="3459" y="0"/>
                    <a:pt x="2243" y="0"/>
                  </a:cubicBezTo>
                  <a:close/>
                </a:path>
              </a:pathLst>
            </a:custGeom>
            <a:solidFill>
              <a:srgbClr val="F7B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24;p32">
              <a:extLst>
                <a:ext uri="{FF2B5EF4-FFF2-40B4-BE49-F238E27FC236}">
                  <a16:creationId xmlns:a16="http://schemas.microsoft.com/office/drawing/2014/main" id="{DDD17A3F-F43F-1327-885F-904171D29762}"/>
                </a:ext>
              </a:extLst>
            </p:cNvPr>
            <p:cNvSpPr/>
            <p:nvPr/>
          </p:nvSpPr>
          <p:spPr>
            <a:xfrm>
              <a:off x="6059532" y="3646233"/>
              <a:ext cx="23439" cy="86920"/>
            </a:xfrm>
            <a:custGeom>
              <a:avLst/>
              <a:gdLst/>
              <a:ahLst/>
              <a:cxnLst/>
              <a:rect l="l" t="t" r="r" b="b"/>
              <a:pathLst>
                <a:path w="240" h="890" extrusionOk="0">
                  <a:moveTo>
                    <a:pt x="79" y="1"/>
                  </a:moveTo>
                  <a:cubicBezTo>
                    <a:pt x="52" y="1"/>
                    <a:pt x="26" y="17"/>
                    <a:pt x="21" y="53"/>
                  </a:cubicBezTo>
                  <a:cubicBezTo>
                    <a:pt x="1" y="319"/>
                    <a:pt x="32" y="596"/>
                    <a:pt x="114" y="852"/>
                  </a:cubicBezTo>
                  <a:cubicBezTo>
                    <a:pt x="121" y="879"/>
                    <a:pt x="141" y="890"/>
                    <a:pt x="162" y="890"/>
                  </a:cubicBezTo>
                  <a:cubicBezTo>
                    <a:pt x="199" y="890"/>
                    <a:pt x="239" y="857"/>
                    <a:pt x="226" y="811"/>
                  </a:cubicBezTo>
                  <a:cubicBezTo>
                    <a:pt x="144" y="575"/>
                    <a:pt x="114" y="319"/>
                    <a:pt x="144" y="73"/>
                  </a:cubicBezTo>
                  <a:cubicBezTo>
                    <a:pt x="150" y="27"/>
                    <a:pt x="114" y="1"/>
                    <a:pt x="79" y="1"/>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25;p32">
              <a:extLst>
                <a:ext uri="{FF2B5EF4-FFF2-40B4-BE49-F238E27FC236}">
                  <a16:creationId xmlns:a16="http://schemas.microsoft.com/office/drawing/2014/main" id="{4F01120E-5573-FC3F-EFD6-7D9957ADE698}"/>
                </a:ext>
              </a:extLst>
            </p:cNvPr>
            <p:cNvSpPr/>
            <p:nvPr/>
          </p:nvSpPr>
          <p:spPr>
            <a:xfrm>
              <a:off x="6032577" y="3658245"/>
              <a:ext cx="20314" cy="63969"/>
            </a:xfrm>
            <a:custGeom>
              <a:avLst/>
              <a:gdLst/>
              <a:ahLst/>
              <a:cxnLst/>
              <a:rect l="l" t="t" r="r" b="b"/>
              <a:pathLst>
                <a:path w="208" h="655" extrusionOk="0">
                  <a:moveTo>
                    <a:pt x="84" y="1"/>
                  </a:moveTo>
                  <a:cubicBezTo>
                    <a:pt x="59" y="1"/>
                    <a:pt x="35" y="17"/>
                    <a:pt x="31" y="53"/>
                  </a:cubicBezTo>
                  <a:cubicBezTo>
                    <a:pt x="0" y="237"/>
                    <a:pt x="21" y="432"/>
                    <a:pt x="82" y="616"/>
                  </a:cubicBezTo>
                  <a:cubicBezTo>
                    <a:pt x="93" y="643"/>
                    <a:pt x="114" y="654"/>
                    <a:pt x="135" y="654"/>
                  </a:cubicBezTo>
                  <a:cubicBezTo>
                    <a:pt x="171" y="654"/>
                    <a:pt x="208" y="621"/>
                    <a:pt x="195" y="575"/>
                  </a:cubicBezTo>
                  <a:cubicBezTo>
                    <a:pt x="133" y="411"/>
                    <a:pt x="123" y="237"/>
                    <a:pt x="144" y="73"/>
                  </a:cubicBezTo>
                  <a:cubicBezTo>
                    <a:pt x="149" y="27"/>
                    <a:pt x="116" y="1"/>
                    <a:pt x="84" y="1"/>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26;p32">
              <a:extLst>
                <a:ext uri="{FF2B5EF4-FFF2-40B4-BE49-F238E27FC236}">
                  <a16:creationId xmlns:a16="http://schemas.microsoft.com/office/drawing/2014/main" id="{B235F2B5-FCEA-134D-609C-0CDDBA77BFD7}"/>
                </a:ext>
              </a:extLst>
            </p:cNvPr>
            <p:cNvSpPr/>
            <p:nvPr/>
          </p:nvSpPr>
          <p:spPr>
            <a:xfrm>
              <a:off x="6119594" y="3623282"/>
              <a:ext cx="162315" cy="152256"/>
            </a:xfrm>
            <a:custGeom>
              <a:avLst/>
              <a:gdLst/>
              <a:ahLst/>
              <a:cxnLst/>
              <a:rect l="l" t="t" r="r" b="b"/>
              <a:pathLst>
                <a:path w="1662" h="1559" extrusionOk="0">
                  <a:moveTo>
                    <a:pt x="403" y="0"/>
                  </a:moveTo>
                  <a:cubicBezTo>
                    <a:pt x="337" y="0"/>
                    <a:pt x="286" y="13"/>
                    <a:pt x="257" y="42"/>
                  </a:cubicBezTo>
                  <a:cubicBezTo>
                    <a:pt x="42" y="257"/>
                    <a:pt x="1" y="1149"/>
                    <a:pt x="278" y="1446"/>
                  </a:cubicBezTo>
                  <a:cubicBezTo>
                    <a:pt x="353" y="1527"/>
                    <a:pt x="462" y="1558"/>
                    <a:pt x="585" y="1558"/>
                  </a:cubicBezTo>
                  <a:cubicBezTo>
                    <a:pt x="911" y="1558"/>
                    <a:pt x="1329" y="1333"/>
                    <a:pt x="1426" y="1220"/>
                  </a:cubicBezTo>
                  <a:cubicBezTo>
                    <a:pt x="1661" y="944"/>
                    <a:pt x="1641" y="657"/>
                    <a:pt x="1354" y="390"/>
                  </a:cubicBezTo>
                  <a:cubicBezTo>
                    <a:pt x="1149" y="202"/>
                    <a:pt x="663" y="0"/>
                    <a:pt x="403" y="0"/>
                  </a:cubicBezTo>
                  <a:close/>
                </a:path>
              </a:pathLst>
            </a:custGeom>
            <a:solidFill>
              <a:srgbClr val="FFDB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27;p32">
              <a:extLst>
                <a:ext uri="{FF2B5EF4-FFF2-40B4-BE49-F238E27FC236}">
                  <a16:creationId xmlns:a16="http://schemas.microsoft.com/office/drawing/2014/main" id="{58535EE4-D1AA-63E3-D960-F7013FFC9DB6}"/>
                </a:ext>
              </a:extLst>
            </p:cNvPr>
            <p:cNvSpPr/>
            <p:nvPr/>
          </p:nvSpPr>
          <p:spPr>
            <a:xfrm>
              <a:off x="5777190" y="3732371"/>
              <a:ext cx="512728" cy="88189"/>
            </a:xfrm>
            <a:custGeom>
              <a:avLst/>
              <a:gdLst/>
              <a:ahLst/>
              <a:cxnLst/>
              <a:rect l="l" t="t" r="r" b="b"/>
              <a:pathLst>
                <a:path w="5250" h="903" extrusionOk="0">
                  <a:moveTo>
                    <a:pt x="4850" y="175"/>
                  </a:moveTo>
                  <a:cubicBezTo>
                    <a:pt x="4768" y="237"/>
                    <a:pt x="4655" y="298"/>
                    <a:pt x="4522" y="349"/>
                  </a:cubicBezTo>
                  <a:cubicBezTo>
                    <a:pt x="4696" y="370"/>
                    <a:pt x="4850" y="411"/>
                    <a:pt x="4983" y="452"/>
                  </a:cubicBezTo>
                  <a:cubicBezTo>
                    <a:pt x="5085" y="380"/>
                    <a:pt x="5167" y="308"/>
                    <a:pt x="5249" y="226"/>
                  </a:cubicBezTo>
                  <a:cubicBezTo>
                    <a:pt x="5116" y="216"/>
                    <a:pt x="4983" y="196"/>
                    <a:pt x="4850" y="175"/>
                  </a:cubicBezTo>
                  <a:close/>
                  <a:moveTo>
                    <a:pt x="3025" y="1"/>
                  </a:moveTo>
                  <a:cubicBezTo>
                    <a:pt x="2533" y="1"/>
                    <a:pt x="2031" y="62"/>
                    <a:pt x="1549" y="165"/>
                  </a:cubicBezTo>
                  <a:cubicBezTo>
                    <a:pt x="1303" y="216"/>
                    <a:pt x="1057" y="278"/>
                    <a:pt x="800" y="298"/>
                  </a:cubicBezTo>
                  <a:lnTo>
                    <a:pt x="668" y="298"/>
                  </a:lnTo>
                  <a:cubicBezTo>
                    <a:pt x="452" y="298"/>
                    <a:pt x="237" y="257"/>
                    <a:pt x="53" y="155"/>
                  </a:cubicBezTo>
                  <a:cubicBezTo>
                    <a:pt x="32" y="144"/>
                    <a:pt x="21" y="124"/>
                    <a:pt x="1" y="114"/>
                  </a:cubicBezTo>
                  <a:lnTo>
                    <a:pt x="1" y="114"/>
                  </a:lnTo>
                  <a:cubicBezTo>
                    <a:pt x="94" y="472"/>
                    <a:pt x="340" y="729"/>
                    <a:pt x="688" y="903"/>
                  </a:cubicBezTo>
                  <a:cubicBezTo>
                    <a:pt x="1365" y="483"/>
                    <a:pt x="2523" y="278"/>
                    <a:pt x="3548" y="278"/>
                  </a:cubicBezTo>
                  <a:lnTo>
                    <a:pt x="3753" y="278"/>
                  </a:lnTo>
                  <a:cubicBezTo>
                    <a:pt x="3702" y="206"/>
                    <a:pt x="3661" y="114"/>
                    <a:pt x="3640" y="11"/>
                  </a:cubicBezTo>
                  <a:cubicBezTo>
                    <a:pt x="3466" y="1"/>
                    <a:pt x="3302" y="1"/>
                    <a:pt x="3138" y="1"/>
                  </a:cubicBezTo>
                  <a:lnTo>
                    <a:pt x="3097" y="1"/>
                  </a:lnTo>
                  <a:cubicBezTo>
                    <a:pt x="3087" y="1"/>
                    <a:pt x="3066" y="11"/>
                    <a:pt x="3056" y="11"/>
                  </a:cubicBezTo>
                  <a:cubicBezTo>
                    <a:pt x="3046" y="11"/>
                    <a:pt x="3035" y="1"/>
                    <a:pt x="3025" y="1"/>
                  </a:cubicBezTo>
                  <a:close/>
                </a:path>
              </a:pathLst>
            </a:custGeom>
            <a:solidFill>
              <a:srgbClr val="EDA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28;p32">
              <a:extLst>
                <a:ext uri="{FF2B5EF4-FFF2-40B4-BE49-F238E27FC236}">
                  <a16:creationId xmlns:a16="http://schemas.microsoft.com/office/drawing/2014/main" id="{D3771BE9-0AD1-57D2-68AA-A9EB8B51055E}"/>
                </a:ext>
              </a:extLst>
            </p:cNvPr>
            <p:cNvSpPr/>
            <p:nvPr/>
          </p:nvSpPr>
          <p:spPr>
            <a:xfrm>
              <a:off x="6072619" y="3732371"/>
              <a:ext cx="7032" cy="1172"/>
            </a:xfrm>
            <a:custGeom>
              <a:avLst/>
              <a:gdLst/>
              <a:ahLst/>
              <a:cxnLst/>
              <a:rect l="l" t="t" r="r" b="b"/>
              <a:pathLst>
                <a:path w="72" h="12" extrusionOk="0">
                  <a:moveTo>
                    <a:pt x="0" y="1"/>
                  </a:moveTo>
                  <a:cubicBezTo>
                    <a:pt x="10" y="1"/>
                    <a:pt x="21" y="11"/>
                    <a:pt x="31" y="11"/>
                  </a:cubicBezTo>
                  <a:cubicBezTo>
                    <a:pt x="41" y="11"/>
                    <a:pt x="62" y="1"/>
                    <a:pt x="72" y="1"/>
                  </a:cubicBezTo>
                  <a:close/>
                </a:path>
              </a:pathLst>
            </a:custGeom>
            <a:solidFill>
              <a:srgbClr val="C97A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29;p32">
              <a:extLst>
                <a:ext uri="{FF2B5EF4-FFF2-40B4-BE49-F238E27FC236}">
                  <a16:creationId xmlns:a16="http://schemas.microsoft.com/office/drawing/2014/main" id="{00F8637C-6096-6F66-D06E-3DB32B4A001B}"/>
                </a:ext>
              </a:extLst>
            </p:cNvPr>
            <p:cNvSpPr/>
            <p:nvPr/>
          </p:nvSpPr>
          <p:spPr>
            <a:xfrm>
              <a:off x="6132681" y="3733445"/>
              <a:ext cx="118172" cy="33108"/>
            </a:xfrm>
            <a:custGeom>
              <a:avLst/>
              <a:gdLst/>
              <a:ahLst/>
              <a:cxnLst/>
              <a:rect l="l" t="t" r="r" b="b"/>
              <a:pathLst>
                <a:path w="1210" h="339" extrusionOk="0">
                  <a:moveTo>
                    <a:pt x="0" y="0"/>
                  </a:moveTo>
                  <a:cubicBezTo>
                    <a:pt x="21" y="103"/>
                    <a:pt x="62" y="195"/>
                    <a:pt x="113" y="267"/>
                  </a:cubicBezTo>
                  <a:cubicBezTo>
                    <a:pt x="390" y="277"/>
                    <a:pt x="646" y="297"/>
                    <a:pt x="882" y="338"/>
                  </a:cubicBezTo>
                  <a:cubicBezTo>
                    <a:pt x="1015" y="287"/>
                    <a:pt x="1128" y="226"/>
                    <a:pt x="1210" y="164"/>
                  </a:cubicBezTo>
                  <a:cubicBezTo>
                    <a:pt x="1015" y="133"/>
                    <a:pt x="810" y="92"/>
                    <a:pt x="615" y="72"/>
                  </a:cubicBezTo>
                  <a:cubicBezTo>
                    <a:pt x="410" y="41"/>
                    <a:pt x="205" y="10"/>
                    <a:pt x="0" y="0"/>
                  </a:cubicBezTo>
                  <a:close/>
                </a:path>
              </a:pathLst>
            </a:custGeom>
            <a:solidFill>
              <a:srgbClr val="F5C9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30;p32">
              <a:extLst>
                <a:ext uri="{FF2B5EF4-FFF2-40B4-BE49-F238E27FC236}">
                  <a16:creationId xmlns:a16="http://schemas.microsoft.com/office/drawing/2014/main" id="{FD6A2FCA-69E2-A17E-47D9-053ECEEB4C31}"/>
                </a:ext>
              </a:extLst>
            </p:cNvPr>
            <p:cNvSpPr/>
            <p:nvPr/>
          </p:nvSpPr>
          <p:spPr>
            <a:xfrm>
              <a:off x="5787249" y="3759619"/>
              <a:ext cx="545738" cy="274432"/>
            </a:xfrm>
            <a:custGeom>
              <a:avLst/>
              <a:gdLst/>
              <a:ahLst/>
              <a:cxnLst/>
              <a:rect l="l" t="t" r="r" b="b"/>
              <a:pathLst>
                <a:path w="5588" h="2810" extrusionOk="0">
                  <a:moveTo>
                    <a:pt x="3441" y="1"/>
                  </a:moveTo>
                  <a:cubicBezTo>
                    <a:pt x="2055" y="1"/>
                    <a:pt x="413" y="367"/>
                    <a:pt x="73" y="1168"/>
                  </a:cubicBezTo>
                  <a:cubicBezTo>
                    <a:pt x="41" y="1250"/>
                    <a:pt x="21" y="1332"/>
                    <a:pt x="11" y="1414"/>
                  </a:cubicBezTo>
                  <a:cubicBezTo>
                    <a:pt x="0" y="1505"/>
                    <a:pt x="11" y="1598"/>
                    <a:pt x="32" y="1690"/>
                  </a:cubicBezTo>
                  <a:cubicBezTo>
                    <a:pt x="228" y="2500"/>
                    <a:pt x="925" y="2809"/>
                    <a:pt x="1759" y="2809"/>
                  </a:cubicBezTo>
                  <a:cubicBezTo>
                    <a:pt x="2622" y="2809"/>
                    <a:pt x="3631" y="2477"/>
                    <a:pt x="4378" y="2029"/>
                  </a:cubicBezTo>
                  <a:cubicBezTo>
                    <a:pt x="5105" y="1598"/>
                    <a:pt x="5587" y="1054"/>
                    <a:pt x="5464" y="583"/>
                  </a:cubicBezTo>
                  <a:cubicBezTo>
                    <a:pt x="5433" y="480"/>
                    <a:pt x="5341" y="378"/>
                    <a:pt x="5208" y="306"/>
                  </a:cubicBezTo>
                  <a:cubicBezTo>
                    <a:pt x="4853" y="106"/>
                    <a:pt x="4184" y="1"/>
                    <a:pt x="3441" y="1"/>
                  </a:cubicBezTo>
                  <a:close/>
                </a:path>
              </a:pathLst>
            </a:custGeom>
            <a:solidFill>
              <a:srgbClr val="F7B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31;p32">
              <a:extLst>
                <a:ext uri="{FF2B5EF4-FFF2-40B4-BE49-F238E27FC236}">
                  <a16:creationId xmlns:a16="http://schemas.microsoft.com/office/drawing/2014/main" id="{EE03AF36-A1F4-1162-D763-560892CAE118}"/>
                </a:ext>
              </a:extLst>
            </p:cNvPr>
            <p:cNvSpPr/>
            <p:nvPr/>
          </p:nvSpPr>
          <p:spPr>
            <a:xfrm>
              <a:off x="5788323" y="3873591"/>
              <a:ext cx="426492" cy="160264"/>
            </a:xfrm>
            <a:custGeom>
              <a:avLst/>
              <a:gdLst/>
              <a:ahLst/>
              <a:cxnLst/>
              <a:rect l="l" t="t" r="r" b="b"/>
              <a:pathLst>
                <a:path w="4367" h="1641" extrusionOk="0">
                  <a:moveTo>
                    <a:pt x="62" y="1"/>
                  </a:moveTo>
                  <a:cubicBezTo>
                    <a:pt x="30" y="83"/>
                    <a:pt x="10" y="165"/>
                    <a:pt x="0" y="247"/>
                  </a:cubicBezTo>
                  <a:lnTo>
                    <a:pt x="0" y="318"/>
                  </a:lnTo>
                  <a:cubicBezTo>
                    <a:pt x="0" y="379"/>
                    <a:pt x="0" y="452"/>
                    <a:pt x="21" y="523"/>
                  </a:cubicBezTo>
                  <a:cubicBezTo>
                    <a:pt x="215" y="1333"/>
                    <a:pt x="912" y="1641"/>
                    <a:pt x="1753" y="1641"/>
                  </a:cubicBezTo>
                  <a:cubicBezTo>
                    <a:pt x="2614" y="1641"/>
                    <a:pt x="3618" y="1313"/>
                    <a:pt x="4367" y="862"/>
                  </a:cubicBezTo>
                  <a:lnTo>
                    <a:pt x="4367" y="862"/>
                  </a:lnTo>
                  <a:cubicBezTo>
                    <a:pt x="3844" y="1076"/>
                    <a:pt x="3270" y="1190"/>
                    <a:pt x="2696" y="1190"/>
                  </a:cubicBezTo>
                  <a:cubicBezTo>
                    <a:pt x="2265" y="1190"/>
                    <a:pt x="1825" y="1117"/>
                    <a:pt x="1415" y="994"/>
                  </a:cubicBezTo>
                  <a:cubicBezTo>
                    <a:pt x="1066" y="882"/>
                    <a:pt x="727" y="728"/>
                    <a:pt x="451" y="493"/>
                  </a:cubicBezTo>
                  <a:cubicBezTo>
                    <a:pt x="297" y="359"/>
                    <a:pt x="153" y="185"/>
                    <a:pt x="62" y="1"/>
                  </a:cubicBezTo>
                  <a:close/>
                </a:path>
              </a:pathLst>
            </a:custGeom>
            <a:solidFill>
              <a:srgbClr val="EDA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32;p32">
              <a:extLst>
                <a:ext uri="{FF2B5EF4-FFF2-40B4-BE49-F238E27FC236}">
                  <a16:creationId xmlns:a16="http://schemas.microsoft.com/office/drawing/2014/main" id="{4DA34A6F-10E0-D6F0-9D8D-8A4B3E93BD44}"/>
                </a:ext>
              </a:extLst>
            </p:cNvPr>
            <p:cNvSpPr/>
            <p:nvPr/>
          </p:nvSpPr>
          <p:spPr>
            <a:xfrm>
              <a:off x="6047031" y="3827787"/>
              <a:ext cx="32619" cy="94733"/>
            </a:xfrm>
            <a:custGeom>
              <a:avLst/>
              <a:gdLst/>
              <a:ahLst/>
              <a:cxnLst/>
              <a:rect l="l" t="t" r="r" b="b"/>
              <a:pathLst>
                <a:path w="334" h="970" extrusionOk="0">
                  <a:moveTo>
                    <a:pt x="65" y="0"/>
                  </a:moveTo>
                  <a:cubicBezTo>
                    <a:pt x="33" y="0"/>
                    <a:pt x="0" y="21"/>
                    <a:pt x="6" y="59"/>
                  </a:cubicBezTo>
                  <a:cubicBezTo>
                    <a:pt x="16" y="356"/>
                    <a:pt x="78" y="654"/>
                    <a:pt x="211" y="930"/>
                  </a:cubicBezTo>
                  <a:cubicBezTo>
                    <a:pt x="218" y="953"/>
                    <a:pt x="236" y="970"/>
                    <a:pt x="257" y="970"/>
                  </a:cubicBezTo>
                  <a:cubicBezTo>
                    <a:pt x="265" y="970"/>
                    <a:pt x="274" y="967"/>
                    <a:pt x="283" y="962"/>
                  </a:cubicBezTo>
                  <a:cubicBezTo>
                    <a:pt x="313" y="951"/>
                    <a:pt x="334" y="921"/>
                    <a:pt x="324" y="889"/>
                  </a:cubicBezTo>
                  <a:cubicBezTo>
                    <a:pt x="201" y="623"/>
                    <a:pt x="129" y="336"/>
                    <a:pt x="119" y="49"/>
                  </a:cubicBezTo>
                  <a:cubicBezTo>
                    <a:pt x="119" y="16"/>
                    <a:pt x="92" y="0"/>
                    <a:pt x="65" y="0"/>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33;p32">
              <a:extLst>
                <a:ext uri="{FF2B5EF4-FFF2-40B4-BE49-F238E27FC236}">
                  <a16:creationId xmlns:a16="http://schemas.microsoft.com/office/drawing/2014/main" id="{1461B011-F12D-2FA4-8642-353B2E4F68F6}"/>
                </a:ext>
              </a:extLst>
            </p:cNvPr>
            <p:cNvSpPr/>
            <p:nvPr/>
          </p:nvSpPr>
          <p:spPr>
            <a:xfrm>
              <a:off x="6023495" y="3846343"/>
              <a:ext cx="28127" cy="64457"/>
            </a:xfrm>
            <a:custGeom>
              <a:avLst/>
              <a:gdLst/>
              <a:ahLst/>
              <a:cxnLst/>
              <a:rect l="l" t="t" r="r" b="b"/>
              <a:pathLst>
                <a:path w="288" h="660" extrusionOk="0">
                  <a:moveTo>
                    <a:pt x="64" y="0"/>
                  </a:moveTo>
                  <a:cubicBezTo>
                    <a:pt x="60" y="0"/>
                    <a:pt x="56" y="1"/>
                    <a:pt x="52" y="2"/>
                  </a:cubicBezTo>
                  <a:cubicBezTo>
                    <a:pt x="21" y="2"/>
                    <a:pt x="1" y="34"/>
                    <a:pt x="1" y="64"/>
                  </a:cubicBezTo>
                  <a:cubicBezTo>
                    <a:pt x="21" y="259"/>
                    <a:pt x="83" y="453"/>
                    <a:pt x="175" y="628"/>
                  </a:cubicBezTo>
                  <a:cubicBezTo>
                    <a:pt x="182" y="648"/>
                    <a:pt x="206" y="659"/>
                    <a:pt x="227" y="659"/>
                  </a:cubicBezTo>
                  <a:cubicBezTo>
                    <a:pt x="239" y="659"/>
                    <a:pt x="250" y="656"/>
                    <a:pt x="257" y="649"/>
                  </a:cubicBezTo>
                  <a:cubicBezTo>
                    <a:pt x="288" y="628"/>
                    <a:pt x="288" y="597"/>
                    <a:pt x="267" y="567"/>
                  </a:cubicBezTo>
                  <a:cubicBezTo>
                    <a:pt x="185" y="403"/>
                    <a:pt x="134" y="228"/>
                    <a:pt x="124" y="54"/>
                  </a:cubicBezTo>
                  <a:cubicBezTo>
                    <a:pt x="115" y="27"/>
                    <a:pt x="90" y="0"/>
                    <a:pt x="64" y="0"/>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34;p32">
              <a:extLst>
                <a:ext uri="{FF2B5EF4-FFF2-40B4-BE49-F238E27FC236}">
                  <a16:creationId xmlns:a16="http://schemas.microsoft.com/office/drawing/2014/main" id="{079FA573-A796-14B4-58A0-E322584F7EEC}"/>
                </a:ext>
              </a:extLst>
            </p:cNvPr>
            <p:cNvSpPr/>
            <p:nvPr/>
          </p:nvSpPr>
          <p:spPr>
            <a:xfrm>
              <a:off x="6133658" y="3775831"/>
              <a:ext cx="169249" cy="146787"/>
            </a:xfrm>
            <a:custGeom>
              <a:avLst/>
              <a:gdLst/>
              <a:ahLst/>
              <a:cxnLst/>
              <a:rect l="l" t="t" r="r" b="b"/>
              <a:pathLst>
                <a:path w="1733" h="1503" extrusionOk="0">
                  <a:moveTo>
                    <a:pt x="523" y="0"/>
                  </a:moveTo>
                  <a:cubicBezTo>
                    <a:pt x="338" y="0"/>
                    <a:pt x="186" y="33"/>
                    <a:pt x="144" y="109"/>
                  </a:cubicBezTo>
                  <a:cubicBezTo>
                    <a:pt x="0" y="366"/>
                    <a:pt x="185" y="1237"/>
                    <a:pt x="533" y="1453"/>
                  </a:cubicBezTo>
                  <a:cubicBezTo>
                    <a:pt x="589" y="1487"/>
                    <a:pt x="652" y="1502"/>
                    <a:pt x="718" y="1502"/>
                  </a:cubicBezTo>
                  <a:cubicBezTo>
                    <a:pt x="1063" y="1502"/>
                    <a:pt x="1502" y="1095"/>
                    <a:pt x="1579" y="940"/>
                  </a:cubicBezTo>
                  <a:cubicBezTo>
                    <a:pt x="1733" y="612"/>
                    <a:pt x="1651" y="335"/>
                    <a:pt x="1292" y="161"/>
                  </a:cubicBezTo>
                  <a:cubicBezTo>
                    <a:pt x="1112" y="65"/>
                    <a:pt x="784" y="0"/>
                    <a:pt x="523" y="0"/>
                  </a:cubicBezTo>
                  <a:close/>
                </a:path>
              </a:pathLst>
            </a:custGeom>
            <a:solidFill>
              <a:srgbClr val="FFDB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35;p32">
              <a:extLst>
                <a:ext uri="{FF2B5EF4-FFF2-40B4-BE49-F238E27FC236}">
                  <a16:creationId xmlns:a16="http://schemas.microsoft.com/office/drawing/2014/main" id="{C0750CC7-59F7-8445-E19E-700A256ACF1A}"/>
                </a:ext>
              </a:extLst>
            </p:cNvPr>
            <p:cNvSpPr/>
            <p:nvPr/>
          </p:nvSpPr>
          <p:spPr>
            <a:xfrm>
              <a:off x="5985504" y="3041409"/>
              <a:ext cx="975062" cy="952405"/>
            </a:xfrm>
            <a:custGeom>
              <a:avLst/>
              <a:gdLst/>
              <a:ahLst/>
              <a:cxnLst/>
              <a:rect l="l" t="t" r="r" b="b"/>
              <a:pathLst>
                <a:path w="9984" h="9752" extrusionOk="0">
                  <a:moveTo>
                    <a:pt x="2275" y="0"/>
                  </a:moveTo>
                  <a:cubicBezTo>
                    <a:pt x="2032" y="0"/>
                    <a:pt x="1847" y="38"/>
                    <a:pt x="1743" y="126"/>
                  </a:cubicBezTo>
                  <a:cubicBezTo>
                    <a:pt x="1435" y="383"/>
                    <a:pt x="964" y="1274"/>
                    <a:pt x="595" y="2269"/>
                  </a:cubicBezTo>
                  <a:cubicBezTo>
                    <a:pt x="246" y="3191"/>
                    <a:pt x="0" y="4196"/>
                    <a:pt x="82" y="4862"/>
                  </a:cubicBezTo>
                  <a:cubicBezTo>
                    <a:pt x="123" y="5169"/>
                    <a:pt x="236" y="5405"/>
                    <a:pt x="451" y="5518"/>
                  </a:cubicBezTo>
                  <a:cubicBezTo>
                    <a:pt x="554" y="5570"/>
                    <a:pt x="669" y="5594"/>
                    <a:pt x="790" y="5594"/>
                  </a:cubicBezTo>
                  <a:cubicBezTo>
                    <a:pt x="1888" y="5594"/>
                    <a:pt x="3613" y="3642"/>
                    <a:pt x="3844" y="2812"/>
                  </a:cubicBezTo>
                  <a:lnTo>
                    <a:pt x="3844" y="2812"/>
                  </a:lnTo>
                  <a:cubicBezTo>
                    <a:pt x="3834" y="2986"/>
                    <a:pt x="3824" y="9219"/>
                    <a:pt x="7626" y="9752"/>
                  </a:cubicBezTo>
                  <a:lnTo>
                    <a:pt x="9984" y="6717"/>
                  </a:lnTo>
                  <a:cubicBezTo>
                    <a:pt x="9984" y="6717"/>
                    <a:pt x="8231" y="2146"/>
                    <a:pt x="7637" y="1705"/>
                  </a:cubicBezTo>
                  <a:cubicBezTo>
                    <a:pt x="7120" y="1328"/>
                    <a:pt x="3704" y="0"/>
                    <a:pt x="2275" y="0"/>
                  </a:cubicBezTo>
                  <a:close/>
                </a:path>
              </a:pathLst>
            </a:custGeom>
            <a:solidFill>
              <a:srgbClr val="F7B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36;p32">
              <a:extLst>
                <a:ext uri="{FF2B5EF4-FFF2-40B4-BE49-F238E27FC236}">
                  <a16:creationId xmlns:a16="http://schemas.microsoft.com/office/drawing/2014/main" id="{7D115840-0C87-F287-D8FF-9530A99EEE6B}"/>
                </a:ext>
              </a:extLst>
            </p:cNvPr>
            <p:cNvSpPr/>
            <p:nvPr/>
          </p:nvSpPr>
          <p:spPr>
            <a:xfrm>
              <a:off x="6376935" y="3528061"/>
              <a:ext cx="263298" cy="444560"/>
            </a:xfrm>
            <a:custGeom>
              <a:avLst/>
              <a:gdLst/>
              <a:ahLst/>
              <a:cxnLst/>
              <a:rect l="l" t="t" r="r" b="b"/>
              <a:pathLst>
                <a:path w="2696" h="4552" extrusionOk="0">
                  <a:moveTo>
                    <a:pt x="59" y="0"/>
                  </a:moveTo>
                  <a:cubicBezTo>
                    <a:pt x="30" y="0"/>
                    <a:pt x="0" y="21"/>
                    <a:pt x="0" y="63"/>
                  </a:cubicBezTo>
                  <a:cubicBezTo>
                    <a:pt x="31" y="1457"/>
                    <a:pt x="615" y="2800"/>
                    <a:pt x="1620" y="3785"/>
                  </a:cubicBezTo>
                  <a:cubicBezTo>
                    <a:pt x="1907" y="4072"/>
                    <a:pt x="2235" y="4327"/>
                    <a:pt x="2583" y="4543"/>
                  </a:cubicBezTo>
                  <a:cubicBezTo>
                    <a:pt x="2593" y="4549"/>
                    <a:pt x="2602" y="4552"/>
                    <a:pt x="2611" y="4552"/>
                  </a:cubicBezTo>
                  <a:cubicBezTo>
                    <a:pt x="2660" y="4552"/>
                    <a:pt x="2696" y="4465"/>
                    <a:pt x="2634" y="4430"/>
                  </a:cubicBezTo>
                  <a:cubicBezTo>
                    <a:pt x="1456" y="3703"/>
                    <a:pt x="595" y="2523"/>
                    <a:pt x="267" y="1170"/>
                  </a:cubicBezTo>
                  <a:cubicBezTo>
                    <a:pt x="174" y="801"/>
                    <a:pt x="123" y="432"/>
                    <a:pt x="113" y="53"/>
                  </a:cubicBezTo>
                  <a:cubicBezTo>
                    <a:pt x="113" y="18"/>
                    <a:pt x="86" y="0"/>
                    <a:pt x="59" y="0"/>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37;p32">
              <a:extLst>
                <a:ext uri="{FF2B5EF4-FFF2-40B4-BE49-F238E27FC236}">
                  <a16:creationId xmlns:a16="http://schemas.microsoft.com/office/drawing/2014/main" id="{1E91689E-88AF-2C65-9C2A-CFCDAB7F0F88}"/>
                </a:ext>
              </a:extLst>
            </p:cNvPr>
            <p:cNvSpPr/>
            <p:nvPr/>
          </p:nvSpPr>
          <p:spPr>
            <a:xfrm>
              <a:off x="6330936" y="3188391"/>
              <a:ext cx="45022" cy="122762"/>
            </a:xfrm>
            <a:custGeom>
              <a:avLst/>
              <a:gdLst/>
              <a:ahLst/>
              <a:cxnLst/>
              <a:rect l="l" t="t" r="r" b="b"/>
              <a:pathLst>
                <a:path w="461" h="1257" extrusionOk="0">
                  <a:moveTo>
                    <a:pt x="82" y="1"/>
                  </a:moveTo>
                  <a:cubicBezTo>
                    <a:pt x="39" y="1"/>
                    <a:pt x="1" y="46"/>
                    <a:pt x="30" y="97"/>
                  </a:cubicBezTo>
                  <a:cubicBezTo>
                    <a:pt x="256" y="405"/>
                    <a:pt x="338" y="805"/>
                    <a:pt x="276" y="1184"/>
                  </a:cubicBezTo>
                  <a:cubicBezTo>
                    <a:pt x="271" y="1230"/>
                    <a:pt x="307" y="1256"/>
                    <a:pt x="342" y="1256"/>
                  </a:cubicBezTo>
                  <a:cubicBezTo>
                    <a:pt x="369" y="1256"/>
                    <a:pt x="395" y="1240"/>
                    <a:pt x="399" y="1204"/>
                  </a:cubicBezTo>
                  <a:cubicBezTo>
                    <a:pt x="461" y="794"/>
                    <a:pt x="369" y="364"/>
                    <a:pt x="133" y="26"/>
                  </a:cubicBezTo>
                  <a:cubicBezTo>
                    <a:pt x="118" y="8"/>
                    <a:pt x="100" y="1"/>
                    <a:pt x="82" y="1"/>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38;p32">
              <a:extLst>
                <a:ext uri="{FF2B5EF4-FFF2-40B4-BE49-F238E27FC236}">
                  <a16:creationId xmlns:a16="http://schemas.microsoft.com/office/drawing/2014/main" id="{16530C8D-28BA-D5E2-EB8D-F5EF4EA14A52}"/>
                </a:ext>
              </a:extLst>
            </p:cNvPr>
            <p:cNvSpPr/>
            <p:nvPr/>
          </p:nvSpPr>
          <p:spPr>
            <a:xfrm>
              <a:off x="6352910" y="3169542"/>
              <a:ext cx="34084" cy="88580"/>
            </a:xfrm>
            <a:custGeom>
              <a:avLst/>
              <a:gdLst/>
              <a:ahLst/>
              <a:cxnLst/>
              <a:rect l="l" t="t" r="r" b="b"/>
              <a:pathLst>
                <a:path w="349" h="907" extrusionOk="0">
                  <a:moveTo>
                    <a:pt x="91" y="0"/>
                  </a:moveTo>
                  <a:cubicBezTo>
                    <a:pt x="47" y="0"/>
                    <a:pt x="1" y="51"/>
                    <a:pt x="31" y="96"/>
                  </a:cubicBezTo>
                  <a:cubicBezTo>
                    <a:pt x="174" y="311"/>
                    <a:pt x="226" y="577"/>
                    <a:pt x="185" y="834"/>
                  </a:cubicBezTo>
                  <a:cubicBezTo>
                    <a:pt x="173" y="880"/>
                    <a:pt x="207" y="906"/>
                    <a:pt x="241" y="906"/>
                  </a:cubicBezTo>
                  <a:cubicBezTo>
                    <a:pt x="267" y="906"/>
                    <a:pt x="293" y="890"/>
                    <a:pt x="297" y="854"/>
                  </a:cubicBezTo>
                  <a:cubicBezTo>
                    <a:pt x="349" y="567"/>
                    <a:pt x="297" y="270"/>
                    <a:pt x="133" y="24"/>
                  </a:cubicBezTo>
                  <a:cubicBezTo>
                    <a:pt x="122" y="7"/>
                    <a:pt x="107" y="0"/>
                    <a:pt x="91" y="0"/>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39;p32">
              <a:extLst>
                <a:ext uri="{FF2B5EF4-FFF2-40B4-BE49-F238E27FC236}">
                  <a16:creationId xmlns:a16="http://schemas.microsoft.com/office/drawing/2014/main" id="{5EA11A2D-61B5-5A2D-6597-32E451ED01BF}"/>
                </a:ext>
              </a:extLst>
            </p:cNvPr>
            <p:cNvSpPr/>
            <p:nvPr/>
          </p:nvSpPr>
          <p:spPr>
            <a:xfrm>
              <a:off x="5985504" y="3262908"/>
              <a:ext cx="116218" cy="254313"/>
            </a:xfrm>
            <a:custGeom>
              <a:avLst/>
              <a:gdLst/>
              <a:ahLst/>
              <a:cxnLst/>
              <a:rect l="l" t="t" r="r" b="b"/>
              <a:pathLst>
                <a:path w="1190" h="2604" extrusionOk="0">
                  <a:moveTo>
                    <a:pt x="595" y="1"/>
                  </a:moveTo>
                  <a:cubicBezTo>
                    <a:pt x="246" y="923"/>
                    <a:pt x="0" y="1928"/>
                    <a:pt x="82" y="2594"/>
                  </a:cubicBezTo>
                  <a:cubicBezTo>
                    <a:pt x="129" y="2600"/>
                    <a:pt x="175" y="2603"/>
                    <a:pt x="220" y="2603"/>
                  </a:cubicBezTo>
                  <a:cubicBezTo>
                    <a:pt x="464" y="2603"/>
                    <a:pt x="685" y="2512"/>
                    <a:pt x="841" y="2348"/>
                  </a:cubicBezTo>
                  <a:cubicBezTo>
                    <a:pt x="1056" y="2112"/>
                    <a:pt x="1189" y="636"/>
                    <a:pt x="995" y="339"/>
                  </a:cubicBezTo>
                  <a:cubicBezTo>
                    <a:pt x="882" y="165"/>
                    <a:pt x="677" y="42"/>
                    <a:pt x="595" y="1"/>
                  </a:cubicBezTo>
                  <a:close/>
                </a:path>
              </a:pathLst>
            </a:custGeom>
            <a:solidFill>
              <a:srgbClr val="FFDB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40;p32">
              <a:extLst>
                <a:ext uri="{FF2B5EF4-FFF2-40B4-BE49-F238E27FC236}">
                  <a16:creationId xmlns:a16="http://schemas.microsoft.com/office/drawing/2014/main" id="{13745035-C83F-A1DA-7E92-A1B727381763}"/>
                </a:ext>
              </a:extLst>
            </p:cNvPr>
            <p:cNvSpPr/>
            <p:nvPr/>
          </p:nvSpPr>
          <p:spPr>
            <a:xfrm>
              <a:off x="6902457" y="3743407"/>
              <a:ext cx="130184" cy="209291"/>
            </a:xfrm>
            <a:custGeom>
              <a:avLst/>
              <a:gdLst/>
              <a:ahLst/>
              <a:cxnLst/>
              <a:rect l="l" t="t" r="r" b="b"/>
              <a:pathLst>
                <a:path w="1333" h="2143" extrusionOk="0">
                  <a:moveTo>
                    <a:pt x="441" y="1"/>
                  </a:moveTo>
                  <a:lnTo>
                    <a:pt x="0" y="1272"/>
                  </a:lnTo>
                  <a:cubicBezTo>
                    <a:pt x="113" y="1487"/>
                    <a:pt x="216" y="1692"/>
                    <a:pt x="328" y="1908"/>
                  </a:cubicBezTo>
                  <a:cubicBezTo>
                    <a:pt x="421" y="2072"/>
                    <a:pt x="554" y="2143"/>
                    <a:pt x="697" y="2143"/>
                  </a:cubicBezTo>
                  <a:cubicBezTo>
                    <a:pt x="1016" y="2143"/>
                    <a:pt x="1333" y="1805"/>
                    <a:pt x="1139" y="1425"/>
                  </a:cubicBezTo>
                  <a:cubicBezTo>
                    <a:pt x="893" y="954"/>
                    <a:pt x="656" y="482"/>
                    <a:pt x="441" y="1"/>
                  </a:cubicBezTo>
                  <a:close/>
                </a:path>
              </a:pathLst>
            </a:custGeom>
            <a:solidFill>
              <a:srgbClr val="F9C9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41;p32">
              <a:extLst>
                <a:ext uri="{FF2B5EF4-FFF2-40B4-BE49-F238E27FC236}">
                  <a16:creationId xmlns:a16="http://schemas.microsoft.com/office/drawing/2014/main" id="{B7D9E640-B005-F03A-A6FC-DA27E5D08EFF}"/>
                </a:ext>
              </a:extLst>
            </p:cNvPr>
            <p:cNvSpPr/>
            <p:nvPr/>
          </p:nvSpPr>
          <p:spPr>
            <a:xfrm>
              <a:off x="6874428" y="3727390"/>
              <a:ext cx="71196" cy="140243"/>
            </a:xfrm>
            <a:custGeom>
              <a:avLst/>
              <a:gdLst/>
              <a:ahLst/>
              <a:cxnLst/>
              <a:rect l="l" t="t" r="r" b="b"/>
              <a:pathLst>
                <a:path w="729" h="1436" extrusionOk="0">
                  <a:moveTo>
                    <a:pt x="646" y="1"/>
                  </a:moveTo>
                  <a:lnTo>
                    <a:pt x="0" y="831"/>
                  </a:lnTo>
                  <a:cubicBezTo>
                    <a:pt x="93" y="1036"/>
                    <a:pt x="195" y="1231"/>
                    <a:pt x="287" y="1436"/>
                  </a:cubicBezTo>
                  <a:lnTo>
                    <a:pt x="728" y="165"/>
                  </a:lnTo>
                  <a:cubicBezTo>
                    <a:pt x="697" y="103"/>
                    <a:pt x="677" y="52"/>
                    <a:pt x="646" y="1"/>
                  </a:cubicBezTo>
                  <a:close/>
                </a:path>
              </a:pathLst>
            </a:custGeom>
            <a:solidFill>
              <a:srgbClr val="F9C9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42;p32">
              <a:extLst>
                <a:ext uri="{FF2B5EF4-FFF2-40B4-BE49-F238E27FC236}">
                  <a16:creationId xmlns:a16="http://schemas.microsoft.com/office/drawing/2014/main" id="{B95B130E-23DE-E15E-9D70-351C5BDA31C8}"/>
                </a:ext>
              </a:extLst>
            </p:cNvPr>
            <p:cNvSpPr/>
            <p:nvPr/>
          </p:nvSpPr>
          <p:spPr>
            <a:xfrm>
              <a:off x="6752252" y="3485187"/>
              <a:ext cx="185363" cy="323361"/>
            </a:xfrm>
            <a:custGeom>
              <a:avLst/>
              <a:gdLst/>
              <a:ahLst/>
              <a:cxnLst/>
              <a:rect l="l" t="t" r="r" b="b"/>
              <a:pathLst>
                <a:path w="1898" h="3311" extrusionOk="0">
                  <a:moveTo>
                    <a:pt x="575" y="0"/>
                  </a:moveTo>
                  <a:cubicBezTo>
                    <a:pt x="278" y="0"/>
                    <a:pt x="1" y="226"/>
                    <a:pt x="124" y="574"/>
                  </a:cubicBezTo>
                  <a:cubicBezTo>
                    <a:pt x="452" y="1507"/>
                    <a:pt x="831" y="2419"/>
                    <a:pt x="1251" y="3311"/>
                  </a:cubicBezTo>
                  <a:lnTo>
                    <a:pt x="1897" y="2481"/>
                  </a:lnTo>
                  <a:cubicBezTo>
                    <a:pt x="1579" y="1773"/>
                    <a:pt x="1292" y="1056"/>
                    <a:pt x="1026" y="318"/>
                  </a:cubicBezTo>
                  <a:cubicBezTo>
                    <a:pt x="954" y="103"/>
                    <a:pt x="759" y="0"/>
                    <a:pt x="575" y="0"/>
                  </a:cubicBezTo>
                  <a:close/>
                </a:path>
              </a:pathLst>
            </a:custGeom>
            <a:solidFill>
              <a:srgbClr val="F9C9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43;p32">
              <a:extLst>
                <a:ext uri="{FF2B5EF4-FFF2-40B4-BE49-F238E27FC236}">
                  <a16:creationId xmlns:a16="http://schemas.microsoft.com/office/drawing/2014/main" id="{BA68EC6D-02EE-2BD6-CB34-9ACEA83AE93E}"/>
                </a:ext>
              </a:extLst>
            </p:cNvPr>
            <p:cNvSpPr/>
            <p:nvPr/>
          </p:nvSpPr>
          <p:spPr>
            <a:xfrm>
              <a:off x="6701956" y="3932775"/>
              <a:ext cx="166319" cy="263884"/>
            </a:xfrm>
            <a:custGeom>
              <a:avLst/>
              <a:gdLst/>
              <a:ahLst/>
              <a:cxnLst/>
              <a:rect l="l" t="t" r="r" b="b"/>
              <a:pathLst>
                <a:path w="1703" h="2702" extrusionOk="0">
                  <a:moveTo>
                    <a:pt x="1608" y="1"/>
                  </a:moveTo>
                  <a:cubicBezTo>
                    <a:pt x="1592" y="1"/>
                    <a:pt x="1575" y="6"/>
                    <a:pt x="1561" y="19"/>
                  </a:cubicBezTo>
                  <a:cubicBezTo>
                    <a:pt x="875" y="768"/>
                    <a:pt x="342" y="1659"/>
                    <a:pt x="14" y="2623"/>
                  </a:cubicBezTo>
                  <a:cubicBezTo>
                    <a:pt x="1" y="2669"/>
                    <a:pt x="41" y="2702"/>
                    <a:pt x="78" y="2702"/>
                  </a:cubicBezTo>
                  <a:cubicBezTo>
                    <a:pt x="99" y="2702"/>
                    <a:pt x="119" y="2691"/>
                    <a:pt x="126" y="2664"/>
                  </a:cubicBezTo>
                  <a:cubicBezTo>
                    <a:pt x="454" y="1711"/>
                    <a:pt x="977" y="830"/>
                    <a:pt x="1664" y="92"/>
                  </a:cubicBezTo>
                  <a:cubicBezTo>
                    <a:pt x="1702" y="46"/>
                    <a:pt x="1656" y="1"/>
                    <a:pt x="1608" y="1"/>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44;p32">
              <a:extLst>
                <a:ext uri="{FF2B5EF4-FFF2-40B4-BE49-F238E27FC236}">
                  <a16:creationId xmlns:a16="http://schemas.microsoft.com/office/drawing/2014/main" id="{0404D3FF-D8B8-B517-6178-D33BF5B6E317}"/>
                </a:ext>
              </a:extLst>
            </p:cNvPr>
            <p:cNvSpPr/>
            <p:nvPr/>
          </p:nvSpPr>
          <p:spPr>
            <a:xfrm>
              <a:off x="6724028" y="4052314"/>
              <a:ext cx="110456" cy="173351"/>
            </a:xfrm>
            <a:custGeom>
              <a:avLst/>
              <a:gdLst/>
              <a:ahLst/>
              <a:cxnLst/>
              <a:rect l="l" t="t" r="r" b="b"/>
              <a:pathLst>
                <a:path w="1131" h="1775" extrusionOk="0">
                  <a:moveTo>
                    <a:pt x="1051" y="0"/>
                  </a:moveTo>
                  <a:cubicBezTo>
                    <a:pt x="1040" y="0"/>
                    <a:pt x="1028" y="5"/>
                    <a:pt x="1018" y="16"/>
                  </a:cubicBezTo>
                  <a:cubicBezTo>
                    <a:pt x="546" y="487"/>
                    <a:pt x="198" y="1061"/>
                    <a:pt x="13" y="1697"/>
                  </a:cubicBezTo>
                  <a:cubicBezTo>
                    <a:pt x="0" y="1742"/>
                    <a:pt x="37" y="1775"/>
                    <a:pt x="70" y="1775"/>
                  </a:cubicBezTo>
                  <a:cubicBezTo>
                    <a:pt x="90" y="1775"/>
                    <a:pt x="108" y="1764"/>
                    <a:pt x="116" y="1738"/>
                  </a:cubicBezTo>
                  <a:cubicBezTo>
                    <a:pt x="300" y="1123"/>
                    <a:pt x="628" y="558"/>
                    <a:pt x="1089" y="107"/>
                  </a:cubicBezTo>
                  <a:cubicBezTo>
                    <a:pt x="1130" y="67"/>
                    <a:pt x="1093" y="0"/>
                    <a:pt x="1051" y="0"/>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245;p32">
              <a:extLst>
                <a:ext uri="{FF2B5EF4-FFF2-40B4-BE49-F238E27FC236}">
                  <a16:creationId xmlns:a16="http://schemas.microsoft.com/office/drawing/2014/main" id="{39B3322F-498D-15F2-143F-512E7198D1DA}"/>
                </a:ext>
              </a:extLst>
            </p:cNvPr>
            <p:cNvSpPr/>
            <p:nvPr/>
          </p:nvSpPr>
          <p:spPr>
            <a:xfrm>
              <a:off x="6198017" y="2289701"/>
              <a:ext cx="420632" cy="129500"/>
            </a:xfrm>
            <a:custGeom>
              <a:avLst/>
              <a:gdLst/>
              <a:ahLst/>
              <a:cxnLst/>
              <a:rect l="l" t="t" r="r" b="b"/>
              <a:pathLst>
                <a:path w="4307" h="1326" extrusionOk="0">
                  <a:moveTo>
                    <a:pt x="441" y="0"/>
                  </a:moveTo>
                  <a:cubicBezTo>
                    <a:pt x="121" y="0"/>
                    <a:pt x="0" y="486"/>
                    <a:pt x="336" y="535"/>
                  </a:cubicBezTo>
                  <a:cubicBezTo>
                    <a:pt x="1391" y="689"/>
                    <a:pt x="2816" y="1007"/>
                    <a:pt x="3841" y="1315"/>
                  </a:cubicBezTo>
                  <a:cubicBezTo>
                    <a:pt x="3869" y="1322"/>
                    <a:pt x="3896" y="1325"/>
                    <a:pt x="3921" y="1325"/>
                  </a:cubicBezTo>
                  <a:cubicBezTo>
                    <a:pt x="4210" y="1325"/>
                    <a:pt x="4306" y="876"/>
                    <a:pt x="3995" y="781"/>
                  </a:cubicBezTo>
                  <a:cubicBezTo>
                    <a:pt x="2970" y="484"/>
                    <a:pt x="1535" y="156"/>
                    <a:pt x="479" y="2"/>
                  </a:cubicBezTo>
                  <a:cubicBezTo>
                    <a:pt x="466" y="1"/>
                    <a:pt x="453" y="0"/>
                    <a:pt x="44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46;p32">
              <a:extLst>
                <a:ext uri="{FF2B5EF4-FFF2-40B4-BE49-F238E27FC236}">
                  <a16:creationId xmlns:a16="http://schemas.microsoft.com/office/drawing/2014/main" id="{ED8C6F81-9147-095F-D0E9-BE15C64AB2B3}"/>
                </a:ext>
              </a:extLst>
            </p:cNvPr>
            <p:cNvSpPr/>
            <p:nvPr/>
          </p:nvSpPr>
          <p:spPr>
            <a:xfrm>
              <a:off x="6115395" y="2222704"/>
              <a:ext cx="163487" cy="177550"/>
            </a:xfrm>
            <a:custGeom>
              <a:avLst/>
              <a:gdLst/>
              <a:ahLst/>
              <a:cxnLst/>
              <a:rect l="l" t="t" r="r" b="b"/>
              <a:pathLst>
                <a:path w="1674" h="1818" extrusionOk="0">
                  <a:moveTo>
                    <a:pt x="711" y="0"/>
                  </a:moveTo>
                  <a:cubicBezTo>
                    <a:pt x="489" y="0"/>
                    <a:pt x="297" y="278"/>
                    <a:pt x="505" y="463"/>
                  </a:cubicBezTo>
                  <a:cubicBezTo>
                    <a:pt x="659" y="596"/>
                    <a:pt x="813" y="739"/>
                    <a:pt x="946" y="893"/>
                  </a:cubicBezTo>
                  <a:cubicBezTo>
                    <a:pt x="720" y="1037"/>
                    <a:pt x="485" y="1170"/>
                    <a:pt x="259" y="1303"/>
                  </a:cubicBezTo>
                  <a:cubicBezTo>
                    <a:pt x="1" y="1459"/>
                    <a:pt x="155" y="1817"/>
                    <a:pt x="394" y="1817"/>
                  </a:cubicBezTo>
                  <a:cubicBezTo>
                    <a:pt x="439" y="1817"/>
                    <a:pt x="487" y="1804"/>
                    <a:pt x="536" y="1775"/>
                  </a:cubicBezTo>
                  <a:cubicBezTo>
                    <a:pt x="864" y="1590"/>
                    <a:pt x="1192" y="1395"/>
                    <a:pt x="1510" y="1201"/>
                  </a:cubicBezTo>
                  <a:cubicBezTo>
                    <a:pt x="1674" y="1108"/>
                    <a:pt x="1674" y="903"/>
                    <a:pt x="1571" y="770"/>
                  </a:cubicBezTo>
                  <a:cubicBezTo>
                    <a:pt x="1366" y="514"/>
                    <a:pt x="1141" y="288"/>
                    <a:pt x="895" y="73"/>
                  </a:cubicBezTo>
                  <a:cubicBezTo>
                    <a:pt x="837" y="22"/>
                    <a:pt x="772" y="0"/>
                    <a:pt x="71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47;p32">
              <a:extLst>
                <a:ext uri="{FF2B5EF4-FFF2-40B4-BE49-F238E27FC236}">
                  <a16:creationId xmlns:a16="http://schemas.microsoft.com/office/drawing/2014/main" id="{DF5133E2-3266-ED51-30F0-F4465074F89C}"/>
                </a:ext>
              </a:extLst>
            </p:cNvPr>
            <p:cNvSpPr/>
            <p:nvPr/>
          </p:nvSpPr>
          <p:spPr>
            <a:xfrm>
              <a:off x="6291090" y="1128689"/>
              <a:ext cx="381958" cy="186047"/>
            </a:xfrm>
            <a:custGeom>
              <a:avLst/>
              <a:gdLst/>
              <a:ahLst/>
              <a:cxnLst/>
              <a:rect l="l" t="t" r="r" b="b"/>
              <a:pathLst>
                <a:path w="3911" h="1905" extrusionOk="0">
                  <a:moveTo>
                    <a:pt x="424" y="0"/>
                  </a:moveTo>
                  <a:cubicBezTo>
                    <a:pt x="169" y="0"/>
                    <a:pt x="0" y="370"/>
                    <a:pt x="274" y="502"/>
                  </a:cubicBezTo>
                  <a:cubicBezTo>
                    <a:pt x="1320" y="1014"/>
                    <a:pt x="2386" y="1476"/>
                    <a:pt x="3472" y="1886"/>
                  </a:cubicBezTo>
                  <a:cubicBezTo>
                    <a:pt x="3506" y="1899"/>
                    <a:pt x="3537" y="1904"/>
                    <a:pt x="3567" y="1904"/>
                  </a:cubicBezTo>
                  <a:cubicBezTo>
                    <a:pt x="3825" y="1904"/>
                    <a:pt x="3910" y="1464"/>
                    <a:pt x="3616" y="1353"/>
                  </a:cubicBezTo>
                  <a:cubicBezTo>
                    <a:pt x="2581" y="964"/>
                    <a:pt x="1556" y="522"/>
                    <a:pt x="551" y="30"/>
                  </a:cubicBezTo>
                  <a:cubicBezTo>
                    <a:pt x="508" y="9"/>
                    <a:pt x="465" y="0"/>
                    <a:pt x="424"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48;p32">
              <a:extLst>
                <a:ext uri="{FF2B5EF4-FFF2-40B4-BE49-F238E27FC236}">
                  <a16:creationId xmlns:a16="http://schemas.microsoft.com/office/drawing/2014/main" id="{05A5A172-FC22-C1C5-66FC-47A70EBA295E}"/>
                </a:ext>
              </a:extLst>
            </p:cNvPr>
            <p:cNvSpPr/>
            <p:nvPr/>
          </p:nvSpPr>
          <p:spPr>
            <a:xfrm>
              <a:off x="6223312" y="1065501"/>
              <a:ext cx="153721" cy="158409"/>
            </a:xfrm>
            <a:custGeom>
              <a:avLst/>
              <a:gdLst/>
              <a:ahLst/>
              <a:cxnLst/>
              <a:rect l="l" t="t" r="r" b="b"/>
              <a:pathLst>
                <a:path w="1574" h="1622" extrusionOk="0">
                  <a:moveTo>
                    <a:pt x="894" y="0"/>
                  </a:moveTo>
                  <a:cubicBezTo>
                    <a:pt x="708" y="0"/>
                    <a:pt x="520" y="198"/>
                    <a:pt x="640" y="411"/>
                  </a:cubicBezTo>
                  <a:cubicBezTo>
                    <a:pt x="702" y="524"/>
                    <a:pt x="774" y="627"/>
                    <a:pt x="845" y="729"/>
                  </a:cubicBezTo>
                  <a:cubicBezTo>
                    <a:pt x="651" y="852"/>
                    <a:pt x="456" y="975"/>
                    <a:pt x="251" y="1108"/>
                  </a:cubicBezTo>
                  <a:cubicBezTo>
                    <a:pt x="1" y="1263"/>
                    <a:pt x="157" y="1621"/>
                    <a:pt x="390" y="1621"/>
                  </a:cubicBezTo>
                  <a:cubicBezTo>
                    <a:pt x="434" y="1621"/>
                    <a:pt x="481" y="1609"/>
                    <a:pt x="528" y="1579"/>
                  </a:cubicBezTo>
                  <a:cubicBezTo>
                    <a:pt x="815" y="1395"/>
                    <a:pt x="1112" y="1221"/>
                    <a:pt x="1399" y="1037"/>
                  </a:cubicBezTo>
                  <a:cubicBezTo>
                    <a:pt x="1553" y="934"/>
                    <a:pt x="1573" y="739"/>
                    <a:pt x="1450" y="606"/>
                  </a:cubicBezTo>
                  <a:cubicBezTo>
                    <a:pt x="1317" y="463"/>
                    <a:pt x="1214" y="299"/>
                    <a:pt x="1112" y="135"/>
                  </a:cubicBezTo>
                  <a:cubicBezTo>
                    <a:pt x="1058" y="40"/>
                    <a:pt x="976" y="0"/>
                    <a:pt x="894"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49;p32">
              <a:extLst>
                <a:ext uri="{FF2B5EF4-FFF2-40B4-BE49-F238E27FC236}">
                  <a16:creationId xmlns:a16="http://schemas.microsoft.com/office/drawing/2014/main" id="{CF49999F-F60F-CBAE-C84E-47810B34EEA0}"/>
                </a:ext>
              </a:extLst>
            </p:cNvPr>
            <p:cNvSpPr/>
            <p:nvPr/>
          </p:nvSpPr>
          <p:spPr>
            <a:xfrm>
              <a:off x="7861503" y="1733317"/>
              <a:ext cx="92193" cy="61137"/>
            </a:xfrm>
            <a:custGeom>
              <a:avLst/>
              <a:gdLst/>
              <a:ahLst/>
              <a:cxnLst/>
              <a:rect l="l" t="t" r="r" b="b"/>
              <a:pathLst>
                <a:path w="944" h="626" extrusionOk="0">
                  <a:moveTo>
                    <a:pt x="851" y="0"/>
                  </a:moveTo>
                  <a:lnTo>
                    <a:pt x="0" y="513"/>
                  </a:lnTo>
                  <a:lnTo>
                    <a:pt x="943" y="625"/>
                  </a:lnTo>
                  <a:lnTo>
                    <a:pt x="851"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50;p32">
              <a:extLst>
                <a:ext uri="{FF2B5EF4-FFF2-40B4-BE49-F238E27FC236}">
                  <a16:creationId xmlns:a16="http://schemas.microsoft.com/office/drawing/2014/main" id="{6BD80196-49B8-2347-3681-5D4D1CE60124}"/>
                </a:ext>
              </a:extLst>
            </p:cNvPr>
            <p:cNvSpPr/>
            <p:nvPr/>
          </p:nvSpPr>
          <p:spPr>
            <a:xfrm>
              <a:off x="7621253" y="1372943"/>
              <a:ext cx="96198" cy="62113"/>
            </a:xfrm>
            <a:custGeom>
              <a:avLst/>
              <a:gdLst/>
              <a:ahLst/>
              <a:cxnLst/>
              <a:rect l="l" t="t" r="r" b="b"/>
              <a:pathLst>
                <a:path w="985" h="636" extrusionOk="0">
                  <a:moveTo>
                    <a:pt x="339" y="0"/>
                  </a:moveTo>
                  <a:lnTo>
                    <a:pt x="0" y="472"/>
                  </a:lnTo>
                  <a:lnTo>
                    <a:pt x="656" y="636"/>
                  </a:lnTo>
                  <a:lnTo>
                    <a:pt x="984" y="431"/>
                  </a:lnTo>
                  <a:lnTo>
                    <a:pt x="33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251;p32">
              <a:extLst>
                <a:ext uri="{FF2B5EF4-FFF2-40B4-BE49-F238E27FC236}">
                  <a16:creationId xmlns:a16="http://schemas.microsoft.com/office/drawing/2014/main" id="{515C4D30-9350-D735-21AD-BEC2A1A6C47B}"/>
                </a:ext>
              </a:extLst>
            </p:cNvPr>
            <p:cNvSpPr/>
            <p:nvPr/>
          </p:nvSpPr>
          <p:spPr>
            <a:xfrm>
              <a:off x="6613181" y="606097"/>
              <a:ext cx="96198" cy="62113"/>
            </a:xfrm>
            <a:custGeom>
              <a:avLst/>
              <a:gdLst/>
              <a:ahLst/>
              <a:cxnLst/>
              <a:rect l="l" t="t" r="r" b="b"/>
              <a:pathLst>
                <a:path w="985" h="636" extrusionOk="0">
                  <a:moveTo>
                    <a:pt x="338" y="0"/>
                  </a:moveTo>
                  <a:lnTo>
                    <a:pt x="0" y="472"/>
                  </a:lnTo>
                  <a:lnTo>
                    <a:pt x="656" y="636"/>
                  </a:lnTo>
                  <a:lnTo>
                    <a:pt x="984" y="431"/>
                  </a:lnTo>
                  <a:lnTo>
                    <a:pt x="33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252;p32">
              <a:extLst>
                <a:ext uri="{FF2B5EF4-FFF2-40B4-BE49-F238E27FC236}">
                  <a16:creationId xmlns:a16="http://schemas.microsoft.com/office/drawing/2014/main" id="{29D3A6A8-E196-19C5-E0E8-212978E70F52}"/>
                </a:ext>
              </a:extLst>
            </p:cNvPr>
            <p:cNvSpPr/>
            <p:nvPr/>
          </p:nvSpPr>
          <p:spPr>
            <a:xfrm>
              <a:off x="7233826" y="3330978"/>
              <a:ext cx="96198" cy="62211"/>
            </a:xfrm>
            <a:custGeom>
              <a:avLst/>
              <a:gdLst/>
              <a:ahLst/>
              <a:cxnLst/>
              <a:rect l="l" t="t" r="r" b="b"/>
              <a:pathLst>
                <a:path w="985" h="637" extrusionOk="0">
                  <a:moveTo>
                    <a:pt x="338" y="1"/>
                  </a:moveTo>
                  <a:lnTo>
                    <a:pt x="1" y="472"/>
                  </a:lnTo>
                  <a:lnTo>
                    <a:pt x="666" y="636"/>
                  </a:lnTo>
                  <a:lnTo>
                    <a:pt x="985" y="431"/>
                  </a:lnTo>
                  <a:lnTo>
                    <a:pt x="33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253;p32">
              <a:extLst>
                <a:ext uri="{FF2B5EF4-FFF2-40B4-BE49-F238E27FC236}">
                  <a16:creationId xmlns:a16="http://schemas.microsoft.com/office/drawing/2014/main" id="{AC02A9F3-5285-CD0C-3E79-D210CD082B21}"/>
                </a:ext>
              </a:extLst>
            </p:cNvPr>
            <p:cNvSpPr/>
            <p:nvPr/>
          </p:nvSpPr>
          <p:spPr>
            <a:xfrm>
              <a:off x="5063472" y="4253987"/>
              <a:ext cx="96198" cy="61137"/>
            </a:xfrm>
            <a:custGeom>
              <a:avLst/>
              <a:gdLst/>
              <a:ahLst/>
              <a:cxnLst/>
              <a:rect l="l" t="t" r="r" b="b"/>
              <a:pathLst>
                <a:path w="985" h="626" extrusionOk="0">
                  <a:moveTo>
                    <a:pt x="339" y="1"/>
                  </a:moveTo>
                  <a:lnTo>
                    <a:pt x="1" y="472"/>
                  </a:lnTo>
                  <a:lnTo>
                    <a:pt x="667" y="626"/>
                  </a:lnTo>
                  <a:lnTo>
                    <a:pt x="985" y="431"/>
                  </a:lnTo>
                  <a:lnTo>
                    <a:pt x="33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254;p32">
              <a:extLst>
                <a:ext uri="{FF2B5EF4-FFF2-40B4-BE49-F238E27FC236}">
                  <a16:creationId xmlns:a16="http://schemas.microsoft.com/office/drawing/2014/main" id="{720FBAEF-F0E1-E55D-0080-88F8ED887604}"/>
                </a:ext>
              </a:extLst>
            </p:cNvPr>
            <p:cNvSpPr/>
            <p:nvPr/>
          </p:nvSpPr>
          <p:spPr>
            <a:xfrm>
              <a:off x="4603970" y="1250767"/>
              <a:ext cx="97272" cy="62211"/>
            </a:xfrm>
            <a:custGeom>
              <a:avLst/>
              <a:gdLst/>
              <a:ahLst/>
              <a:cxnLst/>
              <a:rect l="l" t="t" r="r" b="b"/>
              <a:pathLst>
                <a:path w="996" h="637" extrusionOk="0">
                  <a:moveTo>
                    <a:pt x="339" y="1"/>
                  </a:moveTo>
                  <a:lnTo>
                    <a:pt x="1" y="472"/>
                  </a:lnTo>
                  <a:lnTo>
                    <a:pt x="667" y="636"/>
                  </a:lnTo>
                  <a:lnTo>
                    <a:pt x="995" y="431"/>
                  </a:lnTo>
                  <a:lnTo>
                    <a:pt x="33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255;p32">
              <a:extLst>
                <a:ext uri="{FF2B5EF4-FFF2-40B4-BE49-F238E27FC236}">
                  <a16:creationId xmlns:a16="http://schemas.microsoft.com/office/drawing/2014/main" id="{FF7D7264-9B8C-13A5-54E2-CA96A1345797}"/>
                </a:ext>
              </a:extLst>
            </p:cNvPr>
            <p:cNvSpPr/>
            <p:nvPr/>
          </p:nvSpPr>
          <p:spPr>
            <a:xfrm>
              <a:off x="5257723" y="2890520"/>
              <a:ext cx="96198" cy="61137"/>
            </a:xfrm>
            <a:custGeom>
              <a:avLst/>
              <a:gdLst/>
              <a:ahLst/>
              <a:cxnLst/>
              <a:rect l="l" t="t" r="r" b="b"/>
              <a:pathLst>
                <a:path w="985" h="626" extrusionOk="0">
                  <a:moveTo>
                    <a:pt x="338" y="1"/>
                  </a:moveTo>
                  <a:lnTo>
                    <a:pt x="0" y="472"/>
                  </a:lnTo>
                  <a:lnTo>
                    <a:pt x="666" y="626"/>
                  </a:lnTo>
                  <a:lnTo>
                    <a:pt x="984" y="431"/>
                  </a:lnTo>
                  <a:lnTo>
                    <a:pt x="33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256;p32">
              <a:extLst>
                <a:ext uri="{FF2B5EF4-FFF2-40B4-BE49-F238E27FC236}">
                  <a16:creationId xmlns:a16="http://schemas.microsoft.com/office/drawing/2014/main" id="{9D7AA810-DA03-3B67-8D74-4777604D522D}"/>
                </a:ext>
              </a:extLst>
            </p:cNvPr>
            <p:cNvSpPr/>
            <p:nvPr/>
          </p:nvSpPr>
          <p:spPr>
            <a:xfrm>
              <a:off x="7406005" y="4447163"/>
              <a:ext cx="96198" cy="62211"/>
            </a:xfrm>
            <a:custGeom>
              <a:avLst/>
              <a:gdLst/>
              <a:ahLst/>
              <a:cxnLst/>
              <a:rect l="l" t="t" r="r" b="b"/>
              <a:pathLst>
                <a:path w="985" h="637" extrusionOk="0">
                  <a:moveTo>
                    <a:pt x="338" y="1"/>
                  </a:moveTo>
                  <a:lnTo>
                    <a:pt x="1" y="472"/>
                  </a:lnTo>
                  <a:lnTo>
                    <a:pt x="657" y="636"/>
                  </a:lnTo>
                  <a:lnTo>
                    <a:pt x="985" y="431"/>
                  </a:lnTo>
                  <a:lnTo>
                    <a:pt x="33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257;p32">
              <a:extLst>
                <a:ext uri="{FF2B5EF4-FFF2-40B4-BE49-F238E27FC236}">
                  <a16:creationId xmlns:a16="http://schemas.microsoft.com/office/drawing/2014/main" id="{BA54BBA9-ECFF-E961-C465-3F5B6F59C6F3}"/>
                </a:ext>
              </a:extLst>
            </p:cNvPr>
            <p:cNvSpPr/>
            <p:nvPr/>
          </p:nvSpPr>
          <p:spPr>
            <a:xfrm>
              <a:off x="8265923" y="1369818"/>
              <a:ext cx="106159" cy="67289"/>
            </a:xfrm>
            <a:custGeom>
              <a:avLst/>
              <a:gdLst/>
              <a:ahLst/>
              <a:cxnLst/>
              <a:rect l="l" t="t" r="r" b="b"/>
              <a:pathLst>
                <a:path w="1087" h="689" extrusionOk="0">
                  <a:moveTo>
                    <a:pt x="349" y="1"/>
                  </a:moveTo>
                  <a:lnTo>
                    <a:pt x="0" y="688"/>
                  </a:lnTo>
                  <a:lnTo>
                    <a:pt x="1087" y="381"/>
                  </a:lnTo>
                  <a:lnTo>
                    <a:pt x="349"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258;p32">
              <a:extLst>
                <a:ext uri="{FF2B5EF4-FFF2-40B4-BE49-F238E27FC236}">
                  <a16:creationId xmlns:a16="http://schemas.microsoft.com/office/drawing/2014/main" id="{3D27D7FB-B713-C3C8-0917-019EF3FBE8D1}"/>
                </a:ext>
              </a:extLst>
            </p:cNvPr>
            <p:cNvSpPr/>
            <p:nvPr/>
          </p:nvSpPr>
          <p:spPr>
            <a:xfrm>
              <a:off x="5106541" y="2360897"/>
              <a:ext cx="106159" cy="67192"/>
            </a:xfrm>
            <a:custGeom>
              <a:avLst/>
              <a:gdLst/>
              <a:ahLst/>
              <a:cxnLst/>
              <a:rect l="l" t="t" r="r" b="b"/>
              <a:pathLst>
                <a:path w="1087" h="688" extrusionOk="0">
                  <a:moveTo>
                    <a:pt x="349" y="1"/>
                  </a:moveTo>
                  <a:lnTo>
                    <a:pt x="0" y="688"/>
                  </a:lnTo>
                  <a:lnTo>
                    <a:pt x="0" y="688"/>
                  </a:lnTo>
                  <a:lnTo>
                    <a:pt x="1087" y="380"/>
                  </a:lnTo>
                  <a:lnTo>
                    <a:pt x="349"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259;p32">
              <a:extLst>
                <a:ext uri="{FF2B5EF4-FFF2-40B4-BE49-F238E27FC236}">
                  <a16:creationId xmlns:a16="http://schemas.microsoft.com/office/drawing/2014/main" id="{40B7C4D8-B4CC-9330-46C1-8FBC5CA2C066}"/>
                </a:ext>
              </a:extLst>
            </p:cNvPr>
            <p:cNvSpPr/>
            <p:nvPr/>
          </p:nvSpPr>
          <p:spPr>
            <a:xfrm>
              <a:off x="6822374" y="1124685"/>
              <a:ext cx="106159" cy="67094"/>
            </a:xfrm>
            <a:custGeom>
              <a:avLst/>
              <a:gdLst/>
              <a:ahLst/>
              <a:cxnLst/>
              <a:rect l="l" t="t" r="r" b="b"/>
              <a:pathLst>
                <a:path w="1087" h="687" extrusionOk="0">
                  <a:moveTo>
                    <a:pt x="339" y="0"/>
                  </a:moveTo>
                  <a:lnTo>
                    <a:pt x="0" y="686"/>
                  </a:lnTo>
                  <a:lnTo>
                    <a:pt x="0" y="686"/>
                  </a:lnTo>
                  <a:lnTo>
                    <a:pt x="1087" y="379"/>
                  </a:lnTo>
                  <a:lnTo>
                    <a:pt x="339"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60;p32">
              <a:extLst>
                <a:ext uri="{FF2B5EF4-FFF2-40B4-BE49-F238E27FC236}">
                  <a16:creationId xmlns:a16="http://schemas.microsoft.com/office/drawing/2014/main" id="{270ED8F8-0E16-9670-742C-D6EE4BB0AC88}"/>
                </a:ext>
              </a:extLst>
            </p:cNvPr>
            <p:cNvSpPr/>
            <p:nvPr/>
          </p:nvSpPr>
          <p:spPr>
            <a:xfrm>
              <a:off x="6386897" y="3052738"/>
              <a:ext cx="106257" cy="67094"/>
            </a:xfrm>
            <a:custGeom>
              <a:avLst/>
              <a:gdLst/>
              <a:ahLst/>
              <a:cxnLst/>
              <a:rect l="l" t="t" r="r" b="b"/>
              <a:pathLst>
                <a:path w="1088" h="687" extrusionOk="0">
                  <a:moveTo>
                    <a:pt x="349" y="0"/>
                  </a:moveTo>
                  <a:lnTo>
                    <a:pt x="1" y="687"/>
                  </a:lnTo>
                  <a:lnTo>
                    <a:pt x="1" y="687"/>
                  </a:lnTo>
                  <a:lnTo>
                    <a:pt x="1087" y="379"/>
                  </a:lnTo>
                  <a:lnTo>
                    <a:pt x="349"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61;p32">
              <a:extLst>
                <a:ext uri="{FF2B5EF4-FFF2-40B4-BE49-F238E27FC236}">
                  <a16:creationId xmlns:a16="http://schemas.microsoft.com/office/drawing/2014/main" id="{C50070B3-742A-6E34-5B1D-14A9C3671185}"/>
                </a:ext>
              </a:extLst>
            </p:cNvPr>
            <p:cNvSpPr/>
            <p:nvPr/>
          </p:nvSpPr>
          <p:spPr>
            <a:xfrm>
              <a:off x="7113701" y="2884563"/>
              <a:ext cx="106257" cy="67094"/>
            </a:xfrm>
            <a:custGeom>
              <a:avLst/>
              <a:gdLst/>
              <a:ahLst/>
              <a:cxnLst/>
              <a:rect l="l" t="t" r="r" b="b"/>
              <a:pathLst>
                <a:path w="1088" h="687" extrusionOk="0">
                  <a:moveTo>
                    <a:pt x="349" y="0"/>
                  </a:moveTo>
                  <a:lnTo>
                    <a:pt x="1" y="687"/>
                  </a:lnTo>
                  <a:lnTo>
                    <a:pt x="1" y="687"/>
                  </a:lnTo>
                  <a:lnTo>
                    <a:pt x="1087" y="379"/>
                  </a:lnTo>
                  <a:lnTo>
                    <a:pt x="349"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62;p32">
              <a:extLst>
                <a:ext uri="{FF2B5EF4-FFF2-40B4-BE49-F238E27FC236}">
                  <a16:creationId xmlns:a16="http://schemas.microsoft.com/office/drawing/2014/main" id="{6F0071B7-8919-D098-1661-3DAFF3597DC3}"/>
                </a:ext>
              </a:extLst>
            </p:cNvPr>
            <p:cNvSpPr/>
            <p:nvPr/>
          </p:nvSpPr>
          <p:spPr>
            <a:xfrm>
              <a:off x="4630036" y="769408"/>
              <a:ext cx="107136" cy="67094"/>
            </a:xfrm>
            <a:custGeom>
              <a:avLst/>
              <a:gdLst/>
              <a:ahLst/>
              <a:cxnLst/>
              <a:rect l="l" t="t" r="r" b="b"/>
              <a:pathLst>
                <a:path w="1097" h="687" extrusionOk="0">
                  <a:moveTo>
                    <a:pt x="349" y="1"/>
                  </a:moveTo>
                  <a:lnTo>
                    <a:pt x="0" y="687"/>
                  </a:lnTo>
                  <a:lnTo>
                    <a:pt x="1097" y="379"/>
                  </a:lnTo>
                  <a:lnTo>
                    <a:pt x="349"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63;p32">
              <a:extLst>
                <a:ext uri="{FF2B5EF4-FFF2-40B4-BE49-F238E27FC236}">
                  <a16:creationId xmlns:a16="http://schemas.microsoft.com/office/drawing/2014/main" id="{C49EE9F8-8A87-2BD5-81E4-5FB28A725C42}"/>
                </a:ext>
              </a:extLst>
            </p:cNvPr>
            <p:cNvSpPr/>
            <p:nvPr/>
          </p:nvSpPr>
          <p:spPr>
            <a:xfrm>
              <a:off x="5536940" y="3313008"/>
              <a:ext cx="106257" cy="67094"/>
            </a:xfrm>
            <a:custGeom>
              <a:avLst/>
              <a:gdLst/>
              <a:ahLst/>
              <a:cxnLst/>
              <a:rect l="l" t="t" r="r" b="b"/>
              <a:pathLst>
                <a:path w="1088" h="687" extrusionOk="0">
                  <a:moveTo>
                    <a:pt x="349" y="0"/>
                  </a:moveTo>
                  <a:lnTo>
                    <a:pt x="1" y="687"/>
                  </a:lnTo>
                  <a:lnTo>
                    <a:pt x="1" y="687"/>
                  </a:lnTo>
                  <a:lnTo>
                    <a:pt x="1087" y="379"/>
                  </a:lnTo>
                  <a:lnTo>
                    <a:pt x="349"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64;p32">
              <a:extLst>
                <a:ext uri="{FF2B5EF4-FFF2-40B4-BE49-F238E27FC236}">
                  <a16:creationId xmlns:a16="http://schemas.microsoft.com/office/drawing/2014/main" id="{6933D080-47A7-5A8D-A1E3-8F905EDB99B3}"/>
                </a:ext>
              </a:extLst>
            </p:cNvPr>
            <p:cNvSpPr/>
            <p:nvPr/>
          </p:nvSpPr>
          <p:spPr>
            <a:xfrm>
              <a:off x="8153807" y="2169771"/>
              <a:ext cx="78130" cy="75102"/>
            </a:xfrm>
            <a:custGeom>
              <a:avLst/>
              <a:gdLst/>
              <a:ahLst/>
              <a:cxnLst/>
              <a:rect l="l" t="t" r="r" b="b"/>
              <a:pathLst>
                <a:path w="800" h="769" extrusionOk="0">
                  <a:moveTo>
                    <a:pt x="134" y="0"/>
                  </a:moveTo>
                  <a:lnTo>
                    <a:pt x="0" y="769"/>
                  </a:lnTo>
                  <a:lnTo>
                    <a:pt x="800" y="769"/>
                  </a:lnTo>
                  <a:lnTo>
                    <a:pt x="13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65;p32">
              <a:extLst>
                <a:ext uri="{FF2B5EF4-FFF2-40B4-BE49-F238E27FC236}">
                  <a16:creationId xmlns:a16="http://schemas.microsoft.com/office/drawing/2014/main" id="{873F57FD-0C4F-ACB0-682A-30D6CA1E8190}"/>
                </a:ext>
              </a:extLst>
            </p:cNvPr>
            <p:cNvSpPr/>
            <p:nvPr/>
          </p:nvSpPr>
          <p:spPr>
            <a:xfrm>
              <a:off x="6822374" y="1725309"/>
              <a:ext cx="78130" cy="76177"/>
            </a:xfrm>
            <a:custGeom>
              <a:avLst/>
              <a:gdLst/>
              <a:ahLst/>
              <a:cxnLst/>
              <a:rect l="l" t="t" r="r" b="b"/>
              <a:pathLst>
                <a:path w="800" h="780" extrusionOk="0">
                  <a:moveTo>
                    <a:pt x="134" y="0"/>
                  </a:moveTo>
                  <a:lnTo>
                    <a:pt x="0" y="779"/>
                  </a:lnTo>
                  <a:lnTo>
                    <a:pt x="800" y="779"/>
                  </a:lnTo>
                  <a:lnTo>
                    <a:pt x="13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266;p32">
              <a:extLst>
                <a:ext uri="{FF2B5EF4-FFF2-40B4-BE49-F238E27FC236}">
                  <a16:creationId xmlns:a16="http://schemas.microsoft.com/office/drawing/2014/main" id="{9BD7D04F-CBE8-2F7A-BF3E-7121A1E2D049}"/>
                </a:ext>
              </a:extLst>
            </p:cNvPr>
            <p:cNvSpPr/>
            <p:nvPr/>
          </p:nvSpPr>
          <p:spPr>
            <a:xfrm>
              <a:off x="7996668" y="1731852"/>
              <a:ext cx="293378" cy="187707"/>
            </a:xfrm>
            <a:custGeom>
              <a:avLst/>
              <a:gdLst/>
              <a:ahLst/>
              <a:cxnLst/>
              <a:rect l="l" t="t" r="r" b="b"/>
              <a:pathLst>
                <a:path w="3004" h="1922" extrusionOk="0">
                  <a:moveTo>
                    <a:pt x="2646" y="1"/>
                  </a:moveTo>
                  <a:cubicBezTo>
                    <a:pt x="2604" y="1"/>
                    <a:pt x="2563" y="2"/>
                    <a:pt x="2522" y="5"/>
                  </a:cubicBezTo>
                  <a:cubicBezTo>
                    <a:pt x="2358" y="15"/>
                    <a:pt x="2204" y="46"/>
                    <a:pt x="2050" y="77"/>
                  </a:cubicBezTo>
                  <a:cubicBezTo>
                    <a:pt x="1896" y="118"/>
                    <a:pt x="1743" y="179"/>
                    <a:pt x="1599" y="251"/>
                  </a:cubicBezTo>
                  <a:cubicBezTo>
                    <a:pt x="1466" y="323"/>
                    <a:pt x="1322" y="405"/>
                    <a:pt x="1199" y="497"/>
                  </a:cubicBezTo>
                  <a:cubicBezTo>
                    <a:pt x="933" y="671"/>
                    <a:pt x="697" y="886"/>
                    <a:pt x="492" y="1122"/>
                  </a:cubicBezTo>
                  <a:cubicBezTo>
                    <a:pt x="297" y="1358"/>
                    <a:pt x="123" y="1624"/>
                    <a:pt x="0" y="1901"/>
                  </a:cubicBezTo>
                  <a:cubicBezTo>
                    <a:pt x="0" y="1911"/>
                    <a:pt x="0" y="1911"/>
                    <a:pt x="10" y="1922"/>
                  </a:cubicBezTo>
                  <a:cubicBezTo>
                    <a:pt x="10" y="1922"/>
                    <a:pt x="21" y="1922"/>
                    <a:pt x="21" y="1911"/>
                  </a:cubicBezTo>
                  <a:cubicBezTo>
                    <a:pt x="185" y="1655"/>
                    <a:pt x="369" y="1409"/>
                    <a:pt x="584" y="1204"/>
                  </a:cubicBezTo>
                  <a:cubicBezTo>
                    <a:pt x="800" y="989"/>
                    <a:pt x="1035" y="804"/>
                    <a:pt x="1292" y="651"/>
                  </a:cubicBezTo>
                  <a:cubicBezTo>
                    <a:pt x="1425" y="579"/>
                    <a:pt x="1558" y="517"/>
                    <a:pt x="1702" y="456"/>
                  </a:cubicBezTo>
                  <a:cubicBezTo>
                    <a:pt x="1835" y="405"/>
                    <a:pt x="1978" y="353"/>
                    <a:pt x="2122" y="302"/>
                  </a:cubicBezTo>
                  <a:cubicBezTo>
                    <a:pt x="2255" y="251"/>
                    <a:pt x="2399" y="210"/>
                    <a:pt x="2542" y="169"/>
                  </a:cubicBezTo>
                  <a:cubicBezTo>
                    <a:pt x="2696" y="128"/>
                    <a:pt x="2839" y="87"/>
                    <a:pt x="2993" y="56"/>
                  </a:cubicBezTo>
                  <a:cubicBezTo>
                    <a:pt x="2993" y="46"/>
                    <a:pt x="3003" y="46"/>
                    <a:pt x="3003" y="46"/>
                  </a:cubicBezTo>
                  <a:cubicBezTo>
                    <a:pt x="3003" y="36"/>
                    <a:pt x="2993" y="25"/>
                    <a:pt x="2993" y="25"/>
                  </a:cubicBezTo>
                  <a:cubicBezTo>
                    <a:pt x="2880" y="10"/>
                    <a:pt x="2762" y="1"/>
                    <a:pt x="2646"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267;p32">
              <a:extLst>
                <a:ext uri="{FF2B5EF4-FFF2-40B4-BE49-F238E27FC236}">
                  <a16:creationId xmlns:a16="http://schemas.microsoft.com/office/drawing/2014/main" id="{7F0FD573-841B-A180-548F-2988D0BEB9E9}"/>
                </a:ext>
              </a:extLst>
            </p:cNvPr>
            <p:cNvSpPr/>
            <p:nvPr/>
          </p:nvSpPr>
          <p:spPr>
            <a:xfrm>
              <a:off x="8018642" y="1860376"/>
              <a:ext cx="357445" cy="67680"/>
            </a:xfrm>
            <a:custGeom>
              <a:avLst/>
              <a:gdLst/>
              <a:ahLst/>
              <a:cxnLst/>
              <a:rect l="l" t="t" r="r" b="b"/>
              <a:pathLst>
                <a:path w="3660" h="693" extrusionOk="0">
                  <a:moveTo>
                    <a:pt x="2491" y="1"/>
                  </a:moveTo>
                  <a:cubicBezTo>
                    <a:pt x="2409" y="1"/>
                    <a:pt x="2327" y="11"/>
                    <a:pt x="2245" y="21"/>
                  </a:cubicBezTo>
                  <a:lnTo>
                    <a:pt x="2020" y="42"/>
                  </a:lnTo>
                  <a:lnTo>
                    <a:pt x="1784" y="83"/>
                  </a:lnTo>
                  <a:cubicBezTo>
                    <a:pt x="1466" y="134"/>
                    <a:pt x="1169" y="206"/>
                    <a:pt x="872" y="308"/>
                  </a:cubicBezTo>
                  <a:cubicBezTo>
                    <a:pt x="575" y="401"/>
                    <a:pt x="288" y="524"/>
                    <a:pt x="11" y="667"/>
                  </a:cubicBezTo>
                  <a:cubicBezTo>
                    <a:pt x="1" y="677"/>
                    <a:pt x="1" y="677"/>
                    <a:pt x="1" y="688"/>
                  </a:cubicBezTo>
                  <a:cubicBezTo>
                    <a:pt x="7" y="688"/>
                    <a:pt x="10" y="692"/>
                    <a:pt x="13" y="692"/>
                  </a:cubicBezTo>
                  <a:cubicBezTo>
                    <a:pt x="15" y="692"/>
                    <a:pt x="18" y="691"/>
                    <a:pt x="21" y="688"/>
                  </a:cubicBezTo>
                  <a:cubicBezTo>
                    <a:pt x="308" y="585"/>
                    <a:pt x="605" y="483"/>
                    <a:pt x="903" y="421"/>
                  </a:cubicBezTo>
                  <a:cubicBezTo>
                    <a:pt x="1200" y="349"/>
                    <a:pt x="1497" y="298"/>
                    <a:pt x="1805" y="267"/>
                  </a:cubicBezTo>
                  <a:lnTo>
                    <a:pt x="2030" y="257"/>
                  </a:lnTo>
                  <a:lnTo>
                    <a:pt x="2266" y="247"/>
                  </a:lnTo>
                  <a:lnTo>
                    <a:pt x="2717" y="247"/>
                  </a:lnTo>
                  <a:lnTo>
                    <a:pt x="3178" y="237"/>
                  </a:lnTo>
                  <a:lnTo>
                    <a:pt x="3404" y="237"/>
                  </a:lnTo>
                  <a:cubicBezTo>
                    <a:pt x="3486" y="237"/>
                    <a:pt x="3557" y="237"/>
                    <a:pt x="3639" y="226"/>
                  </a:cubicBezTo>
                  <a:cubicBezTo>
                    <a:pt x="3650" y="226"/>
                    <a:pt x="3650" y="226"/>
                    <a:pt x="3650" y="216"/>
                  </a:cubicBezTo>
                  <a:cubicBezTo>
                    <a:pt x="3660" y="216"/>
                    <a:pt x="3650" y="206"/>
                    <a:pt x="3650" y="206"/>
                  </a:cubicBezTo>
                  <a:cubicBezTo>
                    <a:pt x="3568" y="175"/>
                    <a:pt x="3496" y="155"/>
                    <a:pt x="3424" y="124"/>
                  </a:cubicBezTo>
                  <a:cubicBezTo>
                    <a:pt x="3342" y="103"/>
                    <a:pt x="3270" y="93"/>
                    <a:pt x="3188" y="73"/>
                  </a:cubicBezTo>
                  <a:cubicBezTo>
                    <a:pt x="3117" y="52"/>
                    <a:pt x="3035" y="42"/>
                    <a:pt x="2963" y="32"/>
                  </a:cubicBezTo>
                  <a:lnTo>
                    <a:pt x="2727" y="11"/>
                  </a:lnTo>
                  <a:cubicBezTo>
                    <a:pt x="2645" y="1"/>
                    <a:pt x="2563" y="1"/>
                    <a:pt x="2491"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268;p32">
              <a:extLst>
                <a:ext uri="{FF2B5EF4-FFF2-40B4-BE49-F238E27FC236}">
                  <a16:creationId xmlns:a16="http://schemas.microsoft.com/office/drawing/2014/main" id="{22E88CDF-0F56-5BF8-6D59-ED1FB35776D8}"/>
                </a:ext>
              </a:extLst>
            </p:cNvPr>
            <p:cNvSpPr/>
            <p:nvPr/>
          </p:nvSpPr>
          <p:spPr>
            <a:xfrm>
              <a:off x="7919514" y="1568072"/>
              <a:ext cx="60160" cy="348460"/>
            </a:xfrm>
            <a:custGeom>
              <a:avLst/>
              <a:gdLst/>
              <a:ahLst/>
              <a:cxnLst/>
              <a:rect l="l" t="t" r="r" b="b"/>
              <a:pathLst>
                <a:path w="616" h="3568" extrusionOk="0">
                  <a:moveTo>
                    <a:pt x="11" y="1"/>
                  </a:moveTo>
                  <a:lnTo>
                    <a:pt x="1" y="11"/>
                  </a:lnTo>
                  <a:cubicBezTo>
                    <a:pt x="11" y="93"/>
                    <a:pt x="21" y="165"/>
                    <a:pt x="42" y="237"/>
                  </a:cubicBezTo>
                  <a:cubicBezTo>
                    <a:pt x="52" y="319"/>
                    <a:pt x="62" y="390"/>
                    <a:pt x="83" y="462"/>
                  </a:cubicBezTo>
                  <a:cubicBezTo>
                    <a:pt x="103" y="606"/>
                    <a:pt x="134" y="759"/>
                    <a:pt x="165" y="903"/>
                  </a:cubicBezTo>
                  <a:cubicBezTo>
                    <a:pt x="216" y="1190"/>
                    <a:pt x="298" y="1477"/>
                    <a:pt x="349" y="1774"/>
                  </a:cubicBezTo>
                  <a:cubicBezTo>
                    <a:pt x="401" y="2071"/>
                    <a:pt x="442" y="2369"/>
                    <a:pt x="483" y="2666"/>
                  </a:cubicBezTo>
                  <a:cubicBezTo>
                    <a:pt x="524" y="2963"/>
                    <a:pt x="554" y="3260"/>
                    <a:pt x="595" y="3558"/>
                  </a:cubicBezTo>
                  <a:cubicBezTo>
                    <a:pt x="595" y="3568"/>
                    <a:pt x="606" y="3568"/>
                    <a:pt x="606" y="3568"/>
                  </a:cubicBezTo>
                  <a:cubicBezTo>
                    <a:pt x="616" y="3568"/>
                    <a:pt x="616" y="3568"/>
                    <a:pt x="616" y="3558"/>
                  </a:cubicBezTo>
                  <a:cubicBezTo>
                    <a:pt x="616" y="3260"/>
                    <a:pt x="606" y="2953"/>
                    <a:pt x="595" y="2656"/>
                  </a:cubicBezTo>
                  <a:cubicBezTo>
                    <a:pt x="585" y="2348"/>
                    <a:pt x="565" y="2051"/>
                    <a:pt x="534" y="1754"/>
                  </a:cubicBezTo>
                  <a:cubicBezTo>
                    <a:pt x="503" y="1446"/>
                    <a:pt x="483" y="1139"/>
                    <a:pt x="390" y="852"/>
                  </a:cubicBezTo>
                  <a:lnTo>
                    <a:pt x="319" y="626"/>
                  </a:lnTo>
                  <a:cubicBezTo>
                    <a:pt x="298" y="554"/>
                    <a:pt x="267" y="483"/>
                    <a:pt x="237" y="421"/>
                  </a:cubicBezTo>
                  <a:lnTo>
                    <a:pt x="144" y="206"/>
                  </a:lnTo>
                  <a:cubicBezTo>
                    <a:pt x="103" y="144"/>
                    <a:pt x="73" y="73"/>
                    <a:pt x="21" y="11"/>
                  </a:cubicBezTo>
                  <a:cubicBezTo>
                    <a:pt x="21" y="1"/>
                    <a:pt x="21" y="1"/>
                    <a:pt x="11"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269;p32">
              <a:extLst>
                <a:ext uri="{FF2B5EF4-FFF2-40B4-BE49-F238E27FC236}">
                  <a16:creationId xmlns:a16="http://schemas.microsoft.com/office/drawing/2014/main" id="{31832BF9-D3E8-C1D8-8086-01962F1BF033}"/>
                </a:ext>
              </a:extLst>
            </p:cNvPr>
            <p:cNvSpPr/>
            <p:nvPr/>
          </p:nvSpPr>
          <p:spPr>
            <a:xfrm>
              <a:off x="7635219" y="1805392"/>
              <a:ext cx="328439" cy="119930"/>
            </a:xfrm>
            <a:custGeom>
              <a:avLst/>
              <a:gdLst/>
              <a:ahLst/>
              <a:cxnLst/>
              <a:rect l="l" t="t" r="r" b="b"/>
              <a:pathLst>
                <a:path w="3363" h="1228" extrusionOk="0">
                  <a:moveTo>
                    <a:pt x="237" y="0"/>
                  </a:moveTo>
                  <a:cubicBezTo>
                    <a:pt x="165" y="10"/>
                    <a:pt x="83" y="10"/>
                    <a:pt x="11" y="21"/>
                  </a:cubicBezTo>
                  <a:cubicBezTo>
                    <a:pt x="11" y="21"/>
                    <a:pt x="1" y="21"/>
                    <a:pt x="1" y="31"/>
                  </a:cubicBezTo>
                  <a:cubicBezTo>
                    <a:pt x="1" y="41"/>
                    <a:pt x="1" y="41"/>
                    <a:pt x="11" y="41"/>
                  </a:cubicBezTo>
                  <a:cubicBezTo>
                    <a:pt x="83" y="72"/>
                    <a:pt x="155" y="92"/>
                    <a:pt x="226" y="103"/>
                  </a:cubicBezTo>
                  <a:lnTo>
                    <a:pt x="442" y="164"/>
                  </a:lnTo>
                  <a:cubicBezTo>
                    <a:pt x="513" y="185"/>
                    <a:pt x="585" y="205"/>
                    <a:pt x="657" y="215"/>
                  </a:cubicBezTo>
                  <a:lnTo>
                    <a:pt x="872" y="277"/>
                  </a:lnTo>
                  <a:cubicBezTo>
                    <a:pt x="944" y="297"/>
                    <a:pt x="1016" y="318"/>
                    <a:pt x="1087" y="328"/>
                  </a:cubicBezTo>
                  <a:cubicBezTo>
                    <a:pt x="1159" y="349"/>
                    <a:pt x="1231" y="369"/>
                    <a:pt x="1303" y="379"/>
                  </a:cubicBezTo>
                  <a:lnTo>
                    <a:pt x="1518" y="431"/>
                  </a:lnTo>
                  <a:lnTo>
                    <a:pt x="1733" y="492"/>
                  </a:lnTo>
                  <a:cubicBezTo>
                    <a:pt x="2010" y="584"/>
                    <a:pt x="2287" y="687"/>
                    <a:pt x="2553" y="810"/>
                  </a:cubicBezTo>
                  <a:cubicBezTo>
                    <a:pt x="2830" y="933"/>
                    <a:pt x="3086" y="1066"/>
                    <a:pt x="3342" y="1220"/>
                  </a:cubicBezTo>
                  <a:cubicBezTo>
                    <a:pt x="3347" y="1225"/>
                    <a:pt x="3350" y="1228"/>
                    <a:pt x="3353" y="1228"/>
                  </a:cubicBezTo>
                  <a:cubicBezTo>
                    <a:pt x="3355" y="1228"/>
                    <a:pt x="3358" y="1225"/>
                    <a:pt x="3363" y="1220"/>
                  </a:cubicBezTo>
                  <a:lnTo>
                    <a:pt x="3363" y="1210"/>
                  </a:lnTo>
                  <a:cubicBezTo>
                    <a:pt x="3127" y="1015"/>
                    <a:pt x="2871" y="851"/>
                    <a:pt x="2615" y="707"/>
                  </a:cubicBezTo>
                  <a:cubicBezTo>
                    <a:pt x="2348" y="554"/>
                    <a:pt x="2071" y="431"/>
                    <a:pt x="1795" y="318"/>
                  </a:cubicBezTo>
                  <a:lnTo>
                    <a:pt x="1579" y="236"/>
                  </a:lnTo>
                  <a:lnTo>
                    <a:pt x="1364" y="154"/>
                  </a:lnTo>
                  <a:lnTo>
                    <a:pt x="1149" y="92"/>
                  </a:lnTo>
                  <a:cubicBezTo>
                    <a:pt x="1077" y="72"/>
                    <a:pt x="995" y="62"/>
                    <a:pt x="923" y="51"/>
                  </a:cubicBezTo>
                  <a:lnTo>
                    <a:pt x="698" y="21"/>
                  </a:lnTo>
                  <a:cubicBezTo>
                    <a:pt x="616" y="10"/>
                    <a:pt x="544" y="0"/>
                    <a:pt x="472"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270;p32">
              <a:extLst>
                <a:ext uri="{FF2B5EF4-FFF2-40B4-BE49-F238E27FC236}">
                  <a16:creationId xmlns:a16="http://schemas.microsoft.com/office/drawing/2014/main" id="{8E847C93-06E1-0066-4910-EEE80DA866EF}"/>
                </a:ext>
              </a:extLst>
            </p:cNvPr>
            <p:cNvSpPr/>
            <p:nvPr/>
          </p:nvSpPr>
          <p:spPr>
            <a:xfrm>
              <a:off x="7614221" y="1942511"/>
              <a:ext cx="343479" cy="114167"/>
            </a:xfrm>
            <a:custGeom>
              <a:avLst/>
              <a:gdLst/>
              <a:ahLst/>
              <a:cxnLst/>
              <a:rect l="l" t="t" r="r" b="b"/>
              <a:pathLst>
                <a:path w="3517" h="1169" extrusionOk="0">
                  <a:moveTo>
                    <a:pt x="3506" y="0"/>
                  </a:moveTo>
                  <a:cubicBezTo>
                    <a:pt x="3199" y="0"/>
                    <a:pt x="2881" y="31"/>
                    <a:pt x="2573" y="72"/>
                  </a:cubicBezTo>
                  <a:cubicBezTo>
                    <a:pt x="2266" y="123"/>
                    <a:pt x="1958" y="185"/>
                    <a:pt x="1651" y="277"/>
                  </a:cubicBezTo>
                  <a:lnTo>
                    <a:pt x="1425" y="349"/>
                  </a:lnTo>
                  <a:lnTo>
                    <a:pt x="1200" y="421"/>
                  </a:lnTo>
                  <a:cubicBezTo>
                    <a:pt x="1128" y="441"/>
                    <a:pt x="1056" y="472"/>
                    <a:pt x="985" y="503"/>
                  </a:cubicBezTo>
                  <a:cubicBezTo>
                    <a:pt x="913" y="533"/>
                    <a:pt x="841" y="564"/>
                    <a:pt x="769" y="605"/>
                  </a:cubicBezTo>
                  <a:lnTo>
                    <a:pt x="564" y="718"/>
                  </a:lnTo>
                  <a:cubicBezTo>
                    <a:pt x="503" y="759"/>
                    <a:pt x="431" y="800"/>
                    <a:pt x="370" y="851"/>
                  </a:cubicBezTo>
                  <a:cubicBezTo>
                    <a:pt x="308" y="892"/>
                    <a:pt x="236" y="943"/>
                    <a:pt x="175" y="984"/>
                  </a:cubicBezTo>
                  <a:cubicBezTo>
                    <a:pt x="124" y="1036"/>
                    <a:pt x="62" y="1087"/>
                    <a:pt x="1" y="1148"/>
                  </a:cubicBezTo>
                  <a:lnTo>
                    <a:pt x="1" y="1159"/>
                  </a:lnTo>
                  <a:cubicBezTo>
                    <a:pt x="1" y="1169"/>
                    <a:pt x="11" y="1169"/>
                    <a:pt x="11" y="1169"/>
                  </a:cubicBezTo>
                  <a:cubicBezTo>
                    <a:pt x="93" y="1138"/>
                    <a:pt x="165" y="1107"/>
                    <a:pt x="236" y="1077"/>
                  </a:cubicBezTo>
                  <a:cubicBezTo>
                    <a:pt x="308" y="1056"/>
                    <a:pt x="380" y="1025"/>
                    <a:pt x="452" y="995"/>
                  </a:cubicBezTo>
                  <a:cubicBezTo>
                    <a:pt x="523" y="964"/>
                    <a:pt x="595" y="933"/>
                    <a:pt x="657" y="902"/>
                  </a:cubicBezTo>
                  <a:lnTo>
                    <a:pt x="872" y="810"/>
                  </a:lnTo>
                  <a:cubicBezTo>
                    <a:pt x="944" y="790"/>
                    <a:pt x="1015" y="759"/>
                    <a:pt x="1087" y="728"/>
                  </a:cubicBezTo>
                  <a:cubicBezTo>
                    <a:pt x="1149" y="697"/>
                    <a:pt x="1220" y="667"/>
                    <a:pt x="1292" y="636"/>
                  </a:cubicBezTo>
                  <a:lnTo>
                    <a:pt x="1497" y="544"/>
                  </a:lnTo>
                  <a:lnTo>
                    <a:pt x="1712" y="451"/>
                  </a:lnTo>
                  <a:cubicBezTo>
                    <a:pt x="1999" y="349"/>
                    <a:pt x="2297" y="267"/>
                    <a:pt x="2594" y="195"/>
                  </a:cubicBezTo>
                  <a:cubicBezTo>
                    <a:pt x="2891" y="113"/>
                    <a:pt x="3199" y="62"/>
                    <a:pt x="3506" y="31"/>
                  </a:cubicBezTo>
                  <a:cubicBezTo>
                    <a:pt x="3516" y="21"/>
                    <a:pt x="3516" y="21"/>
                    <a:pt x="3516" y="11"/>
                  </a:cubicBezTo>
                  <a:cubicBezTo>
                    <a:pt x="3516" y="11"/>
                    <a:pt x="3516" y="0"/>
                    <a:pt x="3506"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271;p32">
              <a:extLst>
                <a:ext uri="{FF2B5EF4-FFF2-40B4-BE49-F238E27FC236}">
                  <a16:creationId xmlns:a16="http://schemas.microsoft.com/office/drawing/2014/main" id="{75DC45BE-94A6-C4A7-C2B2-9D85320ACFF7}"/>
                </a:ext>
              </a:extLst>
            </p:cNvPr>
            <p:cNvSpPr/>
            <p:nvPr/>
          </p:nvSpPr>
          <p:spPr>
            <a:xfrm>
              <a:off x="8013661" y="1953546"/>
              <a:ext cx="319454" cy="204310"/>
            </a:xfrm>
            <a:custGeom>
              <a:avLst/>
              <a:gdLst/>
              <a:ahLst/>
              <a:cxnLst/>
              <a:rect l="l" t="t" r="r" b="b"/>
              <a:pathLst>
                <a:path w="3271" h="2092" extrusionOk="0">
                  <a:moveTo>
                    <a:pt x="11" y="0"/>
                  </a:moveTo>
                  <a:cubicBezTo>
                    <a:pt x="11" y="0"/>
                    <a:pt x="0" y="0"/>
                    <a:pt x="0" y="10"/>
                  </a:cubicBezTo>
                  <a:cubicBezTo>
                    <a:pt x="0" y="10"/>
                    <a:pt x="0" y="21"/>
                    <a:pt x="11" y="21"/>
                  </a:cubicBezTo>
                  <a:cubicBezTo>
                    <a:pt x="318" y="133"/>
                    <a:pt x="626" y="246"/>
                    <a:pt x="933" y="379"/>
                  </a:cubicBezTo>
                  <a:cubicBezTo>
                    <a:pt x="1230" y="502"/>
                    <a:pt x="1528" y="646"/>
                    <a:pt x="1804" y="820"/>
                  </a:cubicBezTo>
                  <a:cubicBezTo>
                    <a:pt x="1938" y="902"/>
                    <a:pt x="2071" y="994"/>
                    <a:pt x="2194" y="1097"/>
                  </a:cubicBezTo>
                  <a:cubicBezTo>
                    <a:pt x="2317" y="1189"/>
                    <a:pt x="2450" y="1292"/>
                    <a:pt x="2563" y="1394"/>
                  </a:cubicBezTo>
                  <a:cubicBezTo>
                    <a:pt x="2686" y="1497"/>
                    <a:pt x="2809" y="1609"/>
                    <a:pt x="2922" y="1722"/>
                  </a:cubicBezTo>
                  <a:cubicBezTo>
                    <a:pt x="3034" y="1835"/>
                    <a:pt x="3137" y="1958"/>
                    <a:pt x="3250" y="2081"/>
                  </a:cubicBezTo>
                  <a:cubicBezTo>
                    <a:pt x="3250" y="2091"/>
                    <a:pt x="3260" y="2091"/>
                    <a:pt x="3260" y="2091"/>
                  </a:cubicBezTo>
                  <a:cubicBezTo>
                    <a:pt x="3270" y="2081"/>
                    <a:pt x="3270" y="2081"/>
                    <a:pt x="3270" y="2071"/>
                  </a:cubicBezTo>
                  <a:cubicBezTo>
                    <a:pt x="3219" y="1907"/>
                    <a:pt x="3137" y="1763"/>
                    <a:pt x="3045" y="1620"/>
                  </a:cubicBezTo>
                  <a:cubicBezTo>
                    <a:pt x="2952" y="1476"/>
                    <a:pt x="2850" y="1343"/>
                    <a:pt x="2727" y="1230"/>
                  </a:cubicBezTo>
                  <a:cubicBezTo>
                    <a:pt x="2604" y="1107"/>
                    <a:pt x="2471" y="994"/>
                    <a:pt x="2337" y="902"/>
                  </a:cubicBezTo>
                  <a:cubicBezTo>
                    <a:pt x="2194" y="820"/>
                    <a:pt x="2040" y="728"/>
                    <a:pt x="1897" y="656"/>
                  </a:cubicBezTo>
                  <a:cubicBezTo>
                    <a:pt x="1599" y="502"/>
                    <a:pt x="1282" y="379"/>
                    <a:pt x="974" y="267"/>
                  </a:cubicBezTo>
                  <a:cubicBezTo>
                    <a:pt x="656" y="164"/>
                    <a:pt x="339" y="72"/>
                    <a:pt x="1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272;p32">
              <a:extLst>
                <a:ext uri="{FF2B5EF4-FFF2-40B4-BE49-F238E27FC236}">
                  <a16:creationId xmlns:a16="http://schemas.microsoft.com/office/drawing/2014/main" id="{A0D25893-1891-9AF9-E581-351D8E144F85}"/>
                </a:ext>
              </a:extLst>
            </p:cNvPr>
            <p:cNvSpPr/>
            <p:nvPr/>
          </p:nvSpPr>
          <p:spPr>
            <a:xfrm>
              <a:off x="7763352" y="1963801"/>
              <a:ext cx="210365" cy="286151"/>
            </a:xfrm>
            <a:custGeom>
              <a:avLst/>
              <a:gdLst/>
              <a:ahLst/>
              <a:cxnLst/>
              <a:rect l="l" t="t" r="r" b="b"/>
              <a:pathLst>
                <a:path w="2154" h="2930" extrusionOk="0">
                  <a:moveTo>
                    <a:pt x="2147" y="0"/>
                  </a:moveTo>
                  <a:cubicBezTo>
                    <a:pt x="2143" y="0"/>
                    <a:pt x="2138" y="3"/>
                    <a:pt x="2133" y="8"/>
                  </a:cubicBezTo>
                  <a:cubicBezTo>
                    <a:pt x="1877" y="172"/>
                    <a:pt x="1631" y="356"/>
                    <a:pt x="1405" y="572"/>
                  </a:cubicBezTo>
                  <a:cubicBezTo>
                    <a:pt x="1180" y="777"/>
                    <a:pt x="964" y="1002"/>
                    <a:pt x="770" y="1248"/>
                  </a:cubicBezTo>
                  <a:lnTo>
                    <a:pt x="626" y="1433"/>
                  </a:lnTo>
                  <a:lnTo>
                    <a:pt x="493" y="1617"/>
                  </a:lnTo>
                  <a:cubicBezTo>
                    <a:pt x="452" y="1689"/>
                    <a:pt x="411" y="1750"/>
                    <a:pt x="370" y="1812"/>
                  </a:cubicBezTo>
                  <a:cubicBezTo>
                    <a:pt x="329" y="1884"/>
                    <a:pt x="298" y="1955"/>
                    <a:pt x="257" y="2027"/>
                  </a:cubicBezTo>
                  <a:lnTo>
                    <a:pt x="175" y="2242"/>
                  </a:lnTo>
                  <a:cubicBezTo>
                    <a:pt x="144" y="2314"/>
                    <a:pt x="114" y="2386"/>
                    <a:pt x="93" y="2458"/>
                  </a:cubicBezTo>
                  <a:cubicBezTo>
                    <a:pt x="73" y="2529"/>
                    <a:pt x="52" y="2611"/>
                    <a:pt x="32" y="2683"/>
                  </a:cubicBezTo>
                  <a:cubicBezTo>
                    <a:pt x="21" y="2755"/>
                    <a:pt x="1" y="2837"/>
                    <a:pt x="1" y="2909"/>
                  </a:cubicBezTo>
                  <a:lnTo>
                    <a:pt x="1" y="2929"/>
                  </a:lnTo>
                  <a:cubicBezTo>
                    <a:pt x="11" y="2929"/>
                    <a:pt x="11" y="2929"/>
                    <a:pt x="21" y="2919"/>
                  </a:cubicBezTo>
                  <a:cubicBezTo>
                    <a:pt x="62" y="2857"/>
                    <a:pt x="103" y="2786"/>
                    <a:pt x="134" y="2724"/>
                  </a:cubicBezTo>
                  <a:cubicBezTo>
                    <a:pt x="175" y="2652"/>
                    <a:pt x="216" y="2591"/>
                    <a:pt x="247" y="2519"/>
                  </a:cubicBezTo>
                  <a:lnTo>
                    <a:pt x="472" y="2130"/>
                  </a:lnTo>
                  <a:cubicBezTo>
                    <a:pt x="513" y="2068"/>
                    <a:pt x="544" y="2007"/>
                    <a:pt x="585" y="1935"/>
                  </a:cubicBezTo>
                  <a:cubicBezTo>
                    <a:pt x="626" y="1873"/>
                    <a:pt x="657" y="1812"/>
                    <a:pt x="698" y="1740"/>
                  </a:cubicBezTo>
                  <a:lnTo>
                    <a:pt x="800" y="1545"/>
                  </a:lnTo>
                  <a:lnTo>
                    <a:pt x="923" y="1361"/>
                  </a:lnTo>
                  <a:cubicBezTo>
                    <a:pt x="1098" y="1105"/>
                    <a:pt x="1282" y="869"/>
                    <a:pt x="1487" y="654"/>
                  </a:cubicBezTo>
                  <a:cubicBezTo>
                    <a:pt x="1692" y="428"/>
                    <a:pt x="1918" y="213"/>
                    <a:pt x="2153" y="18"/>
                  </a:cubicBezTo>
                  <a:lnTo>
                    <a:pt x="2153" y="8"/>
                  </a:lnTo>
                  <a:cubicBezTo>
                    <a:pt x="2153" y="3"/>
                    <a:pt x="2151" y="0"/>
                    <a:pt x="2147"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273;p32">
              <a:extLst>
                <a:ext uri="{FF2B5EF4-FFF2-40B4-BE49-F238E27FC236}">
                  <a16:creationId xmlns:a16="http://schemas.microsoft.com/office/drawing/2014/main" id="{F2DBFBF8-D2F4-63AA-47D1-D61421E1D6E4}"/>
                </a:ext>
              </a:extLst>
            </p:cNvPr>
            <p:cNvSpPr/>
            <p:nvPr/>
          </p:nvSpPr>
          <p:spPr>
            <a:xfrm>
              <a:off x="7996668" y="1966535"/>
              <a:ext cx="86138" cy="310371"/>
            </a:xfrm>
            <a:custGeom>
              <a:avLst/>
              <a:gdLst/>
              <a:ahLst/>
              <a:cxnLst/>
              <a:rect l="l" t="t" r="r" b="b"/>
              <a:pathLst>
                <a:path w="882" h="3178" extrusionOk="0">
                  <a:moveTo>
                    <a:pt x="10" y="0"/>
                  </a:moveTo>
                  <a:cubicBezTo>
                    <a:pt x="0" y="11"/>
                    <a:pt x="0" y="11"/>
                    <a:pt x="0" y="21"/>
                  </a:cubicBezTo>
                  <a:cubicBezTo>
                    <a:pt x="113" y="277"/>
                    <a:pt x="205" y="533"/>
                    <a:pt x="287" y="790"/>
                  </a:cubicBezTo>
                  <a:cubicBezTo>
                    <a:pt x="369" y="1046"/>
                    <a:pt x="441" y="1312"/>
                    <a:pt x="492" y="1579"/>
                  </a:cubicBezTo>
                  <a:cubicBezTo>
                    <a:pt x="554" y="1835"/>
                    <a:pt x="574" y="2112"/>
                    <a:pt x="625" y="2368"/>
                  </a:cubicBezTo>
                  <a:cubicBezTo>
                    <a:pt x="656" y="2501"/>
                    <a:pt x="677" y="2635"/>
                    <a:pt x="707" y="2768"/>
                  </a:cubicBezTo>
                  <a:cubicBezTo>
                    <a:pt x="728" y="2840"/>
                    <a:pt x="738" y="2901"/>
                    <a:pt x="759" y="2973"/>
                  </a:cubicBezTo>
                  <a:cubicBezTo>
                    <a:pt x="769" y="3034"/>
                    <a:pt x="789" y="3106"/>
                    <a:pt x="810" y="3168"/>
                  </a:cubicBezTo>
                  <a:cubicBezTo>
                    <a:pt x="810" y="3178"/>
                    <a:pt x="810" y="3178"/>
                    <a:pt x="820" y="3178"/>
                  </a:cubicBezTo>
                  <a:cubicBezTo>
                    <a:pt x="820" y="3178"/>
                    <a:pt x="830" y="3178"/>
                    <a:pt x="830" y="3168"/>
                  </a:cubicBezTo>
                  <a:cubicBezTo>
                    <a:pt x="851" y="3106"/>
                    <a:pt x="851" y="3034"/>
                    <a:pt x="861" y="2963"/>
                  </a:cubicBezTo>
                  <a:cubicBezTo>
                    <a:pt x="871" y="2891"/>
                    <a:pt x="871" y="2829"/>
                    <a:pt x="882" y="2758"/>
                  </a:cubicBezTo>
                  <a:cubicBezTo>
                    <a:pt x="882" y="2686"/>
                    <a:pt x="882" y="2614"/>
                    <a:pt x="871" y="2542"/>
                  </a:cubicBezTo>
                  <a:lnTo>
                    <a:pt x="861" y="2337"/>
                  </a:lnTo>
                  <a:cubicBezTo>
                    <a:pt x="841" y="2061"/>
                    <a:pt x="759" y="1794"/>
                    <a:pt x="677" y="1528"/>
                  </a:cubicBezTo>
                  <a:cubicBezTo>
                    <a:pt x="595" y="1261"/>
                    <a:pt x="502" y="1005"/>
                    <a:pt x="400" y="749"/>
                  </a:cubicBezTo>
                  <a:cubicBezTo>
                    <a:pt x="287" y="492"/>
                    <a:pt x="164" y="246"/>
                    <a:pt x="21" y="11"/>
                  </a:cubicBezTo>
                  <a:cubicBezTo>
                    <a:pt x="21" y="0"/>
                    <a:pt x="21" y="0"/>
                    <a:pt x="10"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274;p32">
              <a:extLst>
                <a:ext uri="{FF2B5EF4-FFF2-40B4-BE49-F238E27FC236}">
                  <a16:creationId xmlns:a16="http://schemas.microsoft.com/office/drawing/2014/main" id="{90FE0515-F394-7425-F372-C0BAEEEBCD3E}"/>
                </a:ext>
              </a:extLst>
            </p:cNvPr>
            <p:cNvSpPr/>
            <p:nvPr/>
          </p:nvSpPr>
          <p:spPr>
            <a:xfrm>
              <a:off x="8028701" y="1928740"/>
              <a:ext cx="145224" cy="12891"/>
            </a:xfrm>
            <a:custGeom>
              <a:avLst/>
              <a:gdLst/>
              <a:ahLst/>
              <a:cxnLst/>
              <a:rect l="l" t="t" r="r" b="b"/>
              <a:pathLst>
                <a:path w="1487" h="132" extrusionOk="0">
                  <a:moveTo>
                    <a:pt x="933" y="0"/>
                  </a:moveTo>
                  <a:cubicBezTo>
                    <a:pt x="871" y="0"/>
                    <a:pt x="810" y="3"/>
                    <a:pt x="748" y="8"/>
                  </a:cubicBezTo>
                  <a:cubicBezTo>
                    <a:pt x="615" y="8"/>
                    <a:pt x="492" y="18"/>
                    <a:pt x="369" y="29"/>
                  </a:cubicBezTo>
                  <a:lnTo>
                    <a:pt x="0" y="90"/>
                  </a:lnTo>
                  <a:lnTo>
                    <a:pt x="0" y="100"/>
                  </a:lnTo>
                  <a:cubicBezTo>
                    <a:pt x="123" y="100"/>
                    <a:pt x="246" y="90"/>
                    <a:pt x="369" y="90"/>
                  </a:cubicBezTo>
                  <a:cubicBezTo>
                    <a:pt x="492" y="90"/>
                    <a:pt x="615" y="90"/>
                    <a:pt x="738" y="100"/>
                  </a:cubicBezTo>
                  <a:cubicBezTo>
                    <a:pt x="861" y="111"/>
                    <a:pt x="984" y="131"/>
                    <a:pt x="1107" y="131"/>
                  </a:cubicBezTo>
                  <a:cubicBezTo>
                    <a:pt x="1230" y="131"/>
                    <a:pt x="1353" y="131"/>
                    <a:pt x="1486" y="121"/>
                  </a:cubicBezTo>
                  <a:lnTo>
                    <a:pt x="1486" y="111"/>
                  </a:lnTo>
                  <a:cubicBezTo>
                    <a:pt x="1363" y="59"/>
                    <a:pt x="1240" y="29"/>
                    <a:pt x="1117" y="8"/>
                  </a:cubicBezTo>
                  <a:cubicBezTo>
                    <a:pt x="1056" y="3"/>
                    <a:pt x="994" y="0"/>
                    <a:pt x="933"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275;p32">
              <a:extLst>
                <a:ext uri="{FF2B5EF4-FFF2-40B4-BE49-F238E27FC236}">
                  <a16:creationId xmlns:a16="http://schemas.microsoft.com/office/drawing/2014/main" id="{EF348340-B9AF-113B-77C0-169F6109C6B9}"/>
                </a:ext>
              </a:extLst>
            </p:cNvPr>
            <p:cNvSpPr/>
            <p:nvPr/>
          </p:nvSpPr>
          <p:spPr>
            <a:xfrm>
              <a:off x="8014638" y="1820335"/>
              <a:ext cx="121199" cy="91217"/>
            </a:xfrm>
            <a:custGeom>
              <a:avLst/>
              <a:gdLst/>
              <a:ahLst/>
              <a:cxnLst/>
              <a:rect l="l" t="t" r="r" b="b"/>
              <a:pathLst>
                <a:path w="1241" h="934" extrusionOk="0">
                  <a:moveTo>
                    <a:pt x="1241" y="1"/>
                  </a:moveTo>
                  <a:cubicBezTo>
                    <a:pt x="1097" y="11"/>
                    <a:pt x="974" y="62"/>
                    <a:pt x="851" y="114"/>
                  </a:cubicBezTo>
                  <a:cubicBezTo>
                    <a:pt x="728" y="165"/>
                    <a:pt x="626" y="257"/>
                    <a:pt x="513" y="339"/>
                  </a:cubicBezTo>
                  <a:cubicBezTo>
                    <a:pt x="411" y="421"/>
                    <a:pt x="318" y="513"/>
                    <a:pt x="226" y="616"/>
                  </a:cubicBezTo>
                  <a:cubicBezTo>
                    <a:pt x="144" y="708"/>
                    <a:pt x="62" y="821"/>
                    <a:pt x="1" y="934"/>
                  </a:cubicBezTo>
                  <a:cubicBezTo>
                    <a:pt x="93" y="841"/>
                    <a:pt x="175" y="739"/>
                    <a:pt x="277" y="657"/>
                  </a:cubicBezTo>
                  <a:cubicBezTo>
                    <a:pt x="370" y="565"/>
                    <a:pt x="472" y="483"/>
                    <a:pt x="575" y="411"/>
                  </a:cubicBezTo>
                  <a:cubicBezTo>
                    <a:pt x="677" y="339"/>
                    <a:pt x="800" y="288"/>
                    <a:pt x="903" y="216"/>
                  </a:cubicBezTo>
                  <a:cubicBezTo>
                    <a:pt x="1015" y="155"/>
                    <a:pt x="1128" y="83"/>
                    <a:pt x="1241" y="11"/>
                  </a:cubicBezTo>
                  <a:lnTo>
                    <a:pt x="1241"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276;p32">
              <a:extLst>
                <a:ext uri="{FF2B5EF4-FFF2-40B4-BE49-F238E27FC236}">
                  <a16:creationId xmlns:a16="http://schemas.microsoft.com/office/drawing/2014/main" id="{7DE8EBF7-5E63-AB45-9D04-36DE82A0C930}"/>
                </a:ext>
              </a:extLst>
            </p:cNvPr>
            <p:cNvSpPr/>
            <p:nvPr/>
          </p:nvSpPr>
          <p:spPr>
            <a:xfrm>
              <a:off x="7989636" y="1700210"/>
              <a:ext cx="74126" cy="202357"/>
            </a:xfrm>
            <a:custGeom>
              <a:avLst/>
              <a:gdLst/>
              <a:ahLst/>
              <a:cxnLst/>
              <a:rect l="l" t="t" r="r" b="b"/>
              <a:pathLst>
                <a:path w="759" h="2072" extrusionOk="0">
                  <a:moveTo>
                    <a:pt x="749" y="1"/>
                  </a:moveTo>
                  <a:cubicBezTo>
                    <a:pt x="636" y="155"/>
                    <a:pt x="533" y="308"/>
                    <a:pt x="441" y="472"/>
                  </a:cubicBezTo>
                  <a:cubicBezTo>
                    <a:pt x="349" y="626"/>
                    <a:pt x="287" y="800"/>
                    <a:pt x="216" y="975"/>
                  </a:cubicBezTo>
                  <a:cubicBezTo>
                    <a:pt x="154" y="1149"/>
                    <a:pt x="103" y="1333"/>
                    <a:pt x="62" y="1518"/>
                  </a:cubicBezTo>
                  <a:cubicBezTo>
                    <a:pt x="21" y="1692"/>
                    <a:pt x="0" y="1877"/>
                    <a:pt x="0" y="2061"/>
                  </a:cubicBezTo>
                  <a:cubicBezTo>
                    <a:pt x="0" y="2071"/>
                    <a:pt x="0" y="2071"/>
                    <a:pt x="11" y="2071"/>
                  </a:cubicBezTo>
                  <a:lnTo>
                    <a:pt x="11" y="2061"/>
                  </a:lnTo>
                  <a:cubicBezTo>
                    <a:pt x="31" y="1887"/>
                    <a:pt x="62" y="1702"/>
                    <a:pt x="113" y="1528"/>
                  </a:cubicBezTo>
                  <a:cubicBezTo>
                    <a:pt x="164" y="1354"/>
                    <a:pt x="236" y="1180"/>
                    <a:pt x="308" y="1016"/>
                  </a:cubicBezTo>
                  <a:cubicBezTo>
                    <a:pt x="380" y="841"/>
                    <a:pt x="472" y="688"/>
                    <a:pt x="544" y="524"/>
                  </a:cubicBezTo>
                  <a:cubicBezTo>
                    <a:pt x="626" y="349"/>
                    <a:pt x="697" y="185"/>
                    <a:pt x="759" y="11"/>
                  </a:cubicBezTo>
                  <a:lnTo>
                    <a:pt x="759"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277;p32">
              <a:extLst>
                <a:ext uri="{FF2B5EF4-FFF2-40B4-BE49-F238E27FC236}">
                  <a16:creationId xmlns:a16="http://schemas.microsoft.com/office/drawing/2014/main" id="{D9571BFE-BCE9-C04A-BC7C-01DD6874F414}"/>
                </a:ext>
              </a:extLst>
            </p:cNvPr>
            <p:cNvSpPr/>
            <p:nvPr/>
          </p:nvSpPr>
          <p:spPr>
            <a:xfrm>
              <a:off x="7823414" y="1739275"/>
              <a:ext cx="139267" cy="160264"/>
            </a:xfrm>
            <a:custGeom>
              <a:avLst/>
              <a:gdLst/>
              <a:ahLst/>
              <a:cxnLst/>
              <a:rect l="l" t="t" r="r" b="b"/>
              <a:pathLst>
                <a:path w="1426" h="1641" extrusionOk="0">
                  <a:moveTo>
                    <a:pt x="11" y="1"/>
                  </a:moveTo>
                  <a:cubicBezTo>
                    <a:pt x="1" y="1"/>
                    <a:pt x="1" y="1"/>
                    <a:pt x="11" y="11"/>
                  </a:cubicBezTo>
                  <a:cubicBezTo>
                    <a:pt x="134" y="134"/>
                    <a:pt x="267" y="257"/>
                    <a:pt x="401" y="390"/>
                  </a:cubicBezTo>
                  <a:cubicBezTo>
                    <a:pt x="524" y="513"/>
                    <a:pt x="657" y="626"/>
                    <a:pt x="780" y="759"/>
                  </a:cubicBezTo>
                  <a:cubicBezTo>
                    <a:pt x="903" y="892"/>
                    <a:pt x="1016" y="1036"/>
                    <a:pt x="1118" y="1179"/>
                  </a:cubicBezTo>
                  <a:cubicBezTo>
                    <a:pt x="1231" y="1323"/>
                    <a:pt x="1323" y="1477"/>
                    <a:pt x="1415" y="1641"/>
                  </a:cubicBezTo>
                  <a:cubicBezTo>
                    <a:pt x="1426" y="1641"/>
                    <a:pt x="1426" y="1641"/>
                    <a:pt x="1426" y="1630"/>
                  </a:cubicBezTo>
                  <a:cubicBezTo>
                    <a:pt x="1344" y="1466"/>
                    <a:pt x="1262" y="1302"/>
                    <a:pt x="1169" y="1149"/>
                  </a:cubicBezTo>
                  <a:cubicBezTo>
                    <a:pt x="1077" y="995"/>
                    <a:pt x="964" y="841"/>
                    <a:pt x="852" y="698"/>
                  </a:cubicBezTo>
                  <a:cubicBezTo>
                    <a:pt x="739" y="564"/>
                    <a:pt x="616" y="421"/>
                    <a:pt x="472" y="298"/>
                  </a:cubicBezTo>
                  <a:cubicBezTo>
                    <a:pt x="339" y="185"/>
                    <a:pt x="185" y="72"/>
                    <a:pt x="11"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278;p32">
              <a:extLst>
                <a:ext uri="{FF2B5EF4-FFF2-40B4-BE49-F238E27FC236}">
                  <a16:creationId xmlns:a16="http://schemas.microsoft.com/office/drawing/2014/main" id="{B9518F64-A5AA-9A2F-95D0-075B6C822836}"/>
                </a:ext>
              </a:extLst>
            </p:cNvPr>
            <p:cNvSpPr/>
            <p:nvPr/>
          </p:nvSpPr>
          <p:spPr>
            <a:xfrm>
              <a:off x="7750363" y="1915263"/>
              <a:ext cx="186340" cy="16310"/>
            </a:xfrm>
            <a:custGeom>
              <a:avLst/>
              <a:gdLst/>
              <a:ahLst/>
              <a:cxnLst/>
              <a:rect l="l" t="t" r="r" b="b"/>
              <a:pathLst>
                <a:path w="1908" h="167" extrusionOk="0">
                  <a:moveTo>
                    <a:pt x="670" y="1"/>
                  </a:moveTo>
                  <a:cubicBezTo>
                    <a:pt x="603" y="1"/>
                    <a:pt x="537" y="4"/>
                    <a:pt x="472" y="13"/>
                  </a:cubicBezTo>
                  <a:cubicBezTo>
                    <a:pt x="308" y="33"/>
                    <a:pt x="154" y="64"/>
                    <a:pt x="1" y="126"/>
                  </a:cubicBezTo>
                  <a:lnTo>
                    <a:pt x="1" y="136"/>
                  </a:lnTo>
                  <a:cubicBezTo>
                    <a:pt x="165" y="136"/>
                    <a:pt x="318" y="136"/>
                    <a:pt x="482" y="126"/>
                  </a:cubicBezTo>
                  <a:cubicBezTo>
                    <a:pt x="636" y="126"/>
                    <a:pt x="790" y="105"/>
                    <a:pt x="954" y="105"/>
                  </a:cubicBezTo>
                  <a:cubicBezTo>
                    <a:pt x="999" y="102"/>
                    <a:pt x="1046" y="101"/>
                    <a:pt x="1092" y="101"/>
                  </a:cubicBezTo>
                  <a:cubicBezTo>
                    <a:pt x="1204" y="101"/>
                    <a:pt x="1317" y="108"/>
                    <a:pt x="1425" y="115"/>
                  </a:cubicBezTo>
                  <a:cubicBezTo>
                    <a:pt x="1579" y="126"/>
                    <a:pt x="1743" y="146"/>
                    <a:pt x="1897" y="167"/>
                  </a:cubicBezTo>
                  <a:lnTo>
                    <a:pt x="1907" y="167"/>
                  </a:lnTo>
                  <a:cubicBezTo>
                    <a:pt x="1907" y="167"/>
                    <a:pt x="1907" y="156"/>
                    <a:pt x="1897" y="156"/>
                  </a:cubicBezTo>
                  <a:cubicBezTo>
                    <a:pt x="1743" y="115"/>
                    <a:pt x="1589" y="85"/>
                    <a:pt x="1436" y="54"/>
                  </a:cubicBezTo>
                  <a:cubicBezTo>
                    <a:pt x="1272" y="33"/>
                    <a:pt x="1118" y="23"/>
                    <a:pt x="954" y="13"/>
                  </a:cubicBezTo>
                  <a:cubicBezTo>
                    <a:pt x="858" y="7"/>
                    <a:pt x="763" y="1"/>
                    <a:pt x="670"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279;p32">
              <a:extLst>
                <a:ext uri="{FF2B5EF4-FFF2-40B4-BE49-F238E27FC236}">
                  <a16:creationId xmlns:a16="http://schemas.microsoft.com/office/drawing/2014/main" id="{F0BA42C9-A522-8A9F-0F91-775A61A8A343}"/>
                </a:ext>
              </a:extLst>
            </p:cNvPr>
            <p:cNvSpPr/>
            <p:nvPr/>
          </p:nvSpPr>
          <p:spPr>
            <a:xfrm>
              <a:off x="7779369" y="1957551"/>
              <a:ext cx="168272" cy="102155"/>
            </a:xfrm>
            <a:custGeom>
              <a:avLst/>
              <a:gdLst/>
              <a:ahLst/>
              <a:cxnLst/>
              <a:rect l="l" t="t" r="r" b="b"/>
              <a:pathLst>
                <a:path w="1723" h="1046" extrusionOk="0">
                  <a:moveTo>
                    <a:pt x="1713" y="0"/>
                  </a:moveTo>
                  <a:cubicBezTo>
                    <a:pt x="1549" y="41"/>
                    <a:pt x="1385" y="92"/>
                    <a:pt x="1231" y="154"/>
                  </a:cubicBezTo>
                  <a:cubicBezTo>
                    <a:pt x="1077" y="215"/>
                    <a:pt x="923" y="297"/>
                    <a:pt x="770" y="379"/>
                  </a:cubicBezTo>
                  <a:cubicBezTo>
                    <a:pt x="626" y="461"/>
                    <a:pt x="472" y="543"/>
                    <a:pt x="349" y="656"/>
                  </a:cubicBezTo>
                  <a:cubicBezTo>
                    <a:pt x="216" y="769"/>
                    <a:pt x="103" y="892"/>
                    <a:pt x="11" y="1035"/>
                  </a:cubicBezTo>
                  <a:cubicBezTo>
                    <a:pt x="1" y="1035"/>
                    <a:pt x="1" y="1046"/>
                    <a:pt x="11" y="1046"/>
                  </a:cubicBezTo>
                  <a:cubicBezTo>
                    <a:pt x="155" y="943"/>
                    <a:pt x="288" y="851"/>
                    <a:pt x="421" y="748"/>
                  </a:cubicBezTo>
                  <a:cubicBezTo>
                    <a:pt x="554" y="656"/>
                    <a:pt x="677" y="543"/>
                    <a:pt x="821" y="451"/>
                  </a:cubicBezTo>
                  <a:lnTo>
                    <a:pt x="1251" y="205"/>
                  </a:lnTo>
                  <a:cubicBezTo>
                    <a:pt x="1405" y="133"/>
                    <a:pt x="1559" y="72"/>
                    <a:pt x="1723" y="21"/>
                  </a:cubicBezTo>
                  <a:lnTo>
                    <a:pt x="1723" y="10"/>
                  </a:lnTo>
                  <a:cubicBezTo>
                    <a:pt x="1723" y="10"/>
                    <a:pt x="1723" y="0"/>
                    <a:pt x="1713"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280;p32">
              <a:extLst>
                <a:ext uri="{FF2B5EF4-FFF2-40B4-BE49-F238E27FC236}">
                  <a16:creationId xmlns:a16="http://schemas.microsoft.com/office/drawing/2014/main" id="{EE292D7C-193C-47BB-D513-450C9E5650B5}"/>
                </a:ext>
              </a:extLst>
            </p:cNvPr>
            <p:cNvSpPr/>
            <p:nvPr/>
          </p:nvSpPr>
          <p:spPr>
            <a:xfrm>
              <a:off x="7952622" y="1975130"/>
              <a:ext cx="31057" cy="170128"/>
            </a:xfrm>
            <a:custGeom>
              <a:avLst/>
              <a:gdLst/>
              <a:ahLst/>
              <a:cxnLst/>
              <a:rect l="l" t="t" r="r" b="b"/>
              <a:pathLst>
                <a:path w="318" h="1742" extrusionOk="0">
                  <a:moveTo>
                    <a:pt x="307" y="0"/>
                  </a:moveTo>
                  <a:cubicBezTo>
                    <a:pt x="307" y="0"/>
                    <a:pt x="304" y="5"/>
                    <a:pt x="297" y="5"/>
                  </a:cubicBezTo>
                  <a:cubicBezTo>
                    <a:pt x="256" y="148"/>
                    <a:pt x="226" y="281"/>
                    <a:pt x="185" y="425"/>
                  </a:cubicBezTo>
                  <a:lnTo>
                    <a:pt x="92" y="855"/>
                  </a:lnTo>
                  <a:cubicBezTo>
                    <a:pt x="62" y="999"/>
                    <a:pt x="31" y="1142"/>
                    <a:pt x="21" y="1296"/>
                  </a:cubicBezTo>
                  <a:cubicBezTo>
                    <a:pt x="10" y="1440"/>
                    <a:pt x="0" y="1583"/>
                    <a:pt x="21" y="1737"/>
                  </a:cubicBezTo>
                  <a:lnTo>
                    <a:pt x="31" y="1737"/>
                  </a:lnTo>
                  <a:cubicBezTo>
                    <a:pt x="31" y="1740"/>
                    <a:pt x="31" y="1741"/>
                    <a:pt x="31" y="1741"/>
                  </a:cubicBezTo>
                  <a:cubicBezTo>
                    <a:pt x="32" y="1741"/>
                    <a:pt x="34" y="1737"/>
                    <a:pt x="41" y="1737"/>
                  </a:cubicBezTo>
                  <a:cubicBezTo>
                    <a:pt x="82" y="1593"/>
                    <a:pt x="113" y="1450"/>
                    <a:pt x="133" y="1306"/>
                  </a:cubicBezTo>
                  <a:cubicBezTo>
                    <a:pt x="164" y="1163"/>
                    <a:pt x="164" y="1019"/>
                    <a:pt x="185" y="876"/>
                  </a:cubicBezTo>
                  <a:cubicBezTo>
                    <a:pt x="205" y="732"/>
                    <a:pt x="215" y="579"/>
                    <a:pt x="246" y="435"/>
                  </a:cubicBezTo>
                  <a:cubicBezTo>
                    <a:pt x="267" y="292"/>
                    <a:pt x="287" y="148"/>
                    <a:pt x="318" y="5"/>
                  </a:cubicBezTo>
                  <a:lnTo>
                    <a:pt x="308" y="5"/>
                  </a:lnTo>
                  <a:cubicBezTo>
                    <a:pt x="308" y="1"/>
                    <a:pt x="308" y="0"/>
                    <a:pt x="307"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281;p32">
              <a:extLst>
                <a:ext uri="{FF2B5EF4-FFF2-40B4-BE49-F238E27FC236}">
                  <a16:creationId xmlns:a16="http://schemas.microsoft.com/office/drawing/2014/main" id="{7EAAAB7C-78C7-8A49-B02A-02320637D1F2}"/>
                </a:ext>
              </a:extLst>
            </p:cNvPr>
            <p:cNvSpPr/>
            <p:nvPr/>
          </p:nvSpPr>
          <p:spPr>
            <a:xfrm>
              <a:off x="8020693" y="1970540"/>
              <a:ext cx="111140" cy="137216"/>
            </a:xfrm>
            <a:custGeom>
              <a:avLst/>
              <a:gdLst/>
              <a:ahLst/>
              <a:cxnLst/>
              <a:rect l="l" t="t" r="r" b="b"/>
              <a:pathLst>
                <a:path w="1138" h="1405" extrusionOk="0">
                  <a:moveTo>
                    <a:pt x="0" y="0"/>
                  </a:moveTo>
                  <a:lnTo>
                    <a:pt x="0" y="11"/>
                  </a:lnTo>
                  <a:cubicBezTo>
                    <a:pt x="113" y="113"/>
                    <a:pt x="215" y="216"/>
                    <a:pt x="318" y="328"/>
                  </a:cubicBezTo>
                  <a:cubicBezTo>
                    <a:pt x="420" y="441"/>
                    <a:pt x="513" y="554"/>
                    <a:pt x="605" y="677"/>
                  </a:cubicBezTo>
                  <a:lnTo>
                    <a:pt x="851" y="1046"/>
                  </a:lnTo>
                  <a:cubicBezTo>
                    <a:pt x="943" y="1159"/>
                    <a:pt x="1025" y="1282"/>
                    <a:pt x="1128" y="1405"/>
                  </a:cubicBezTo>
                  <a:cubicBezTo>
                    <a:pt x="1128" y="1405"/>
                    <a:pt x="1138" y="1405"/>
                    <a:pt x="1138" y="1394"/>
                  </a:cubicBezTo>
                  <a:cubicBezTo>
                    <a:pt x="1097" y="1251"/>
                    <a:pt x="1025" y="1107"/>
                    <a:pt x="953" y="974"/>
                  </a:cubicBezTo>
                  <a:cubicBezTo>
                    <a:pt x="871" y="851"/>
                    <a:pt x="769" y="728"/>
                    <a:pt x="677" y="615"/>
                  </a:cubicBezTo>
                  <a:cubicBezTo>
                    <a:pt x="574" y="503"/>
                    <a:pt x="472" y="390"/>
                    <a:pt x="359" y="287"/>
                  </a:cubicBezTo>
                  <a:cubicBezTo>
                    <a:pt x="246" y="185"/>
                    <a:pt x="133" y="93"/>
                    <a:pt x="10"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2" name="Google Shape;282;p32">
              <a:extLst>
                <a:ext uri="{FF2B5EF4-FFF2-40B4-BE49-F238E27FC236}">
                  <a16:creationId xmlns:a16="http://schemas.microsoft.com/office/drawing/2014/main" id="{B661C6E7-D1E1-5AFA-79EB-9A00CA0D2C22}"/>
                </a:ext>
              </a:extLst>
            </p:cNvPr>
            <p:cNvGrpSpPr/>
            <p:nvPr/>
          </p:nvGrpSpPr>
          <p:grpSpPr>
            <a:xfrm>
              <a:off x="5131543" y="630122"/>
              <a:ext cx="763916" cy="698873"/>
              <a:chOff x="5131543" y="630122"/>
              <a:chExt cx="763916" cy="698873"/>
            </a:xfrm>
          </p:grpSpPr>
          <p:sp>
            <p:nvSpPr>
              <p:cNvPr id="155" name="Google Shape;283;p32">
                <a:extLst>
                  <a:ext uri="{FF2B5EF4-FFF2-40B4-BE49-F238E27FC236}">
                    <a16:creationId xmlns:a16="http://schemas.microsoft.com/office/drawing/2014/main" id="{7E94CE0C-17A6-9E73-6294-1F3620211B6E}"/>
                  </a:ext>
                </a:extLst>
              </p:cNvPr>
              <p:cNvSpPr/>
              <p:nvPr/>
            </p:nvSpPr>
            <p:spPr>
              <a:xfrm>
                <a:off x="5425898" y="859336"/>
                <a:ext cx="79107" cy="76177"/>
              </a:xfrm>
              <a:custGeom>
                <a:avLst/>
                <a:gdLst/>
                <a:ahLst/>
                <a:cxnLst/>
                <a:rect l="l" t="t" r="r" b="b"/>
                <a:pathLst>
                  <a:path w="810" h="780" extrusionOk="0">
                    <a:moveTo>
                      <a:pt x="144" y="0"/>
                    </a:moveTo>
                    <a:lnTo>
                      <a:pt x="1" y="779"/>
                    </a:lnTo>
                    <a:lnTo>
                      <a:pt x="810" y="779"/>
                    </a:lnTo>
                    <a:lnTo>
                      <a:pt x="14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284;p32">
                <a:extLst>
                  <a:ext uri="{FF2B5EF4-FFF2-40B4-BE49-F238E27FC236}">
                    <a16:creationId xmlns:a16="http://schemas.microsoft.com/office/drawing/2014/main" id="{E31B20D1-377F-AE50-43A2-AB7C6A1F7367}"/>
                  </a:ext>
                </a:extLst>
              </p:cNvPr>
              <p:cNvSpPr/>
              <p:nvPr/>
            </p:nvSpPr>
            <p:spPr>
              <a:xfrm>
                <a:off x="5509985" y="697118"/>
                <a:ext cx="236343" cy="253434"/>
              </a:xfrm>
              <a:custGeom>
                <a:avLst/>
                <a:gdLst/>
                <a:ahLst/>
                <a:cxnLst/>
                <a:rect l="l" t="t" r="r" b="b"/>
                <a:pathLst>
                  <a:path w="2420" h="2595" extrusionOk="0">
                    <a:moveTo>
                      <a:pt x="2409" y="1"/>
                    </a:moveTo>
                    <a:cubicBezTo>
                      <a:pt x="2245" y="21"/>
                      <a:pt x="2092" y="52"/>
                      <a:pt x="1948" y="103"/>
                    </a:cubicBezTo>
                    <a:cubicBezTo>
                      <a:pt x="1794" y="155"/>
                      <a:pt x="1650" y="216"/>
                      <a:pt x="1507" y="298"/>
                    </a:cubicBezTo>
                    <a:cubicBezTo>
                      <a:pt x="1374" y="370"/>
                      <a:pt x="1240" y="462"/>
                      <a:pt x="1117" y="575"/>
                    </a:cubicBezTo>
                    <a:cubicBezTo>
                      <a:pt x="1005" y="677"/>
                      <a:pt x="892" y="790"/>
                      <a:pt x="789" y="913"/>
                    </a:cubicBezTo>
                    <a:cubicBezTo>
                      <a:pt x="584" y="1149"/>
                      <a:pt x="411" y="1415"/>
                      <a:pt x="277" y="1692"/>
                    </a:cubicBezTo>
                    <a:cubicBezTo>
                      <a:pt x="144" y="1979"/>
                      <a:pt x="42" y="2276"/>
                      <a:pt x="1" y="2584"/>
                    </a:cubicBezTo>
                    <a:cubicBezTo>
                      <a:pt x="1" y="2584"/>
                      <a:pt x="1" y="2594"/>
                      <a:pt x="10" y="2594"/>
                    </a:cubicBezTo>
                    <a:cubicBezTo>
                      <a:pt x="10" y="2594"/>
                      <a:pt x="21" y="2594"/>
                      <a:pt x="21" y="2584"/>
                    </a:cubicBezTo>
                    <a:cubicBezTo>
                      <a:pt x="103" y="2287"/>
                      <a:pt x="226" y="2010"/>
                      <a:pt x="379" y="1754"/>
                    </a:cubicBezTo>
                    <a:cubicBezTo>
                      <a:pt x="534" y="1487"/>
                      <a:pt x="718" y="1251"/>
                      <a:pt x="923" y="1036"/>
                    </a:cubicBezTo>
                    <a:cubicBezTo>
                      <a:pt x="1035" y="934"/>
                      <a:pt x="1149" y="841"/>
                      <a:pt x="1272" y="749"/>
                    </a:cubicBezTo>
                    <a:cubicBezTo>
                      <a:pt x="1384" y="667"/>
                      <a:pt x="1507" y="575"/>
                      <a:pt x="1630" y="493"/>
                    </a:cubicBezTo>
                    <a:cubicBezTo>
                      <a:pt x="1753" y="411"/>
                      <a:pt x="1887" y="329"/>
                      <a:pt x="2010" y="257"/>
                    </a:cubicBezTo>
                    <a:cubicBezTo>
                      <a:pt x="2142" y="175"/>
                      <a:pt x="2276" y="103"/>
                      <a:pt x="2409" y="32"/>
                    </a:cubicBezTo>
                    <a:cubicBezTo>
                      <a:pt x="2420" y="21"/>
                      <a:pt x="2420" y="21"/>
                      <a:pt x="2420" y="11"/>
                    </a:cubicBezTo>
                    <a:lnTo>
                      <a:pt x="2409"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285;p32">
                <a:extLst>
                  <a:ext uri="{FF2B5EF4-FFF2-40B4-BE49-F238E27FC236}">
                    <a16:creationId xmlns:a16="http://schemas.microsoft.com/office/drawing/2014/main" id="{82027686-FDD9-5C1D-191E-97162FB14476}"/>
                  </a:ext>
                </a:extLst>
              </p:cNvPr>
              <p:cNvSpPr/>
              <p:nvPr/>
            </p:nvSpPr>
            <p:spPr>
              <a:xfrm>
                <a:off x="5532936" y="815290"/>
                <a:ext cx="333517" cy="137997"/>
              </a:xfrm>
              <a:custGeom>
                <a:avLst/>
                <a:gdLst/>
                <a:ahLst/>
                <a:cxnLst/>
                <a:rect l="l" t="t" r="r" b="b"/>
                <a:pathLst>
                  <a:path w="3415" h="1413" extrusionOk="0">
                    <a:moveTo>
                      <a:pt x="2932" y="0"/>
                    </a:moveTo>
                    <a:cubicBezTo>
                      <a:pt x="2850" y="0"/>
                      <a:pt x="2779" y="11"/>
                      <a:pt x="2697" y="21"/>
                    </a:cubicBezTo>
                    <a:lnTo>
                      <a:pt x="2461" y="62"/>
                    </a:lnTo>
                    <a:cubicBezTo>
                      <a:pt x="2390" y="72"/>
                      <a:pt x="2308" y="93"/>
                      <a:pt x="2235" y="113"/>
                    </a:cubicBezTo>
                    <a:cubicBezTo>
                      <a:pt x="2153" y="134"/>
                      <a:pt x="2082" y="164"/>
                      <a:pt x="2010" y="185"/>
                    </a:cubicBezTo>
                    <a:lnTo>
                      <a:pt x="1784" y="277"/>
                    </a:lnTo>
                    <a:lnTo>
                      <a:pt x="1570" y="369"/>
                    </a:lnTo>
                    <a:cubicBezTo>
                      <a:pt x="1283" y="492"/>
                      <a:pt x="1005" y="646"/>
                      <a:pt x="739" y="820"/>
                    </a:cubicBezTo>
                    <a:cubicBezTo>
                      <a:pt x="483" y="984"/>
                      <a:pt x="237" y="1179"/>
                      <a:pt x="12" y="1394"/>
                    </a:cubicBezTo>
                    <a:cubicBezTo>
                      <a:pt x="1" y="1394"/>
                      <a:pt x="1" y="1405"/>
                      <a:pt x="1" y="1405"/>
                    </a:cubicBezTo>
                    <a:cubicBezTo>
                      <a:pt x="6" y="1410"/>
                      <a:pt x="11" y="1412"/>
                      <a:pt x="15" y="1412"/>
                    </a:cubicBezTo>
                    <a:cubicBezTo>
                      <a:pt x="19" y="1412"/>
                      <a:pt x="21" y="1410"/>
                      <a:pt x="21" y="1405"/>
                    </a:cubicBezTo>
                    <a:cubicBezTo>
                      <a:pt x="267" y="1230"/>
                      <a:pt x="534" y="1056"/>
                      <a:pt x="800" y="913"/>
                    </a:cubicBezTo>
                    <a:cubicBezTo>
                      <a:pt x="1078" y="769"/>
                      <a:pt x="1354" y="646"/>
                      <a:pt x="1641" y="544"/>
                    </a:cubicBezTo>
                    <a:lnTo>
                      <a:pt x="1857" y="472"/>
                    </a:lnTo>
                    <a:lnTo>
                      <a:pt x="2082" y="410"/>
                    </a:lnTo>
                    <a:lnTo>
                      <a:pt x="2297" y="349"/>
                    </a:lnTo>
                    <a:lnTo>
                      <a:pt x="2513" y="287"/>
                    </a:lnTo>
                    <a:lnTo>
                      <a:pt x="2953" y="164"/>
                    </a:lnTo>
                    <a:cubicBezTo>
                      <a:pt x="3035" y="144"/>
                      <a:pt x="3107" y="123"/>
                      <a:pt x="3178" y="103"/>
                    </a:cubicBezTo>
                    <a:cubicBezTo>
                      <a:pt x="3251" y="82"/>
                      <a:pt x="3333" y="62"/>
                      <a:pt x="3404" y="41"/>
                    </a:cubicBezTo>
                    <a:lnTo>
                      <a:pt x="3415" y="31"/>
                    </a:lnTo>
                    <a:cubicBezTo>
                      <a:pt x="3415" y="21"/>
                      <a:pt x="3415" y="11"/>
                      <a:pt x="3404" y="11"/>
                    </a:cubicBezTo>
                    <a:cubicBezTo>
                      <a:pt x="3322" y="0"/>
                      <a:pt x="3251" y="0"/>
                      <a:pt x="3169"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286;p32">
                <a:extLst>
                  <a:ext uri="{FF2B5EF4-FFF2-40B4-BE49-F238E27FC236}">
                    <a16:creationId xmlns:a16="http://schemas.microsoft.com/office/drawing/2014/main" id="{263DD916-6C53-9DEC-6BA1-4C872E2D6141}"/>
                  </a:ext>
                </a:extLst>
              </p:cNvPr>
              <p:cNvSpPr/>
              <p:nvPr/>
            </p:nvSpPr>
            <p:spPr>
              <a:xfrm>
                <a:off x="5345814" y="630122"/>
                <a:ext cx="147177" cy="322384"/>
              </a:xfrm>
              <a:custGeom>
                <a:avLst/>
                <a:gdLst/>
                <a:ahLst/>
                <a:cxnLst/>
                <a:rect l="l" t="t" r="r" b="b"/>
                <a:pathLst>
                  <a:path w="1507" h="3301" extrusionOk="0">
                    <a:moveTo>
                      <a:pt x="10" y="0"/>
                    </a:moveTo>
                    <a:cubicBezTo>
                      <a:pt x="10" y="10"/>
                      <a:pt x="0" y="10"/>
                      <a:pt x="10" y="21"/>
                    </a:cubicBezTo>
                    <a:cubicBezTo>
                      <a:pt x="31" y="92"/>
                      <a:pt x="62" y="164"/>
                      <a:pt x="103" y="226"/>
                    </a:cubicBezTo>
                    <a:cubicBezTo>
                      <a:pt x="133" y="297"/>
                      <a:pt x="165" y="369"/>
                      <a:pt x="195" y="431"/>
                    </a:cubicBezTo>
                    <a:cubicBezTo>
                      <a:pt x="256" y="564"/>
                      <a:pt x="318" y="697"/>
                      <a:pt x="379" y="841"/>
                    </a:cubicBezTo>
                    <a:cubicBezTo>
                      <a:pt x="502" y="1107"/>
                      <a:pt x="657" y="1363"/>
                      <a:pt x="789" y="1630"/>
                    </a:cubicBezTo>
                    <a:cubicBezTo>
                      <a:pt x="912" y="1907"/>
                      <a:pt x="1026" y="2183"/>
                      <a:pt x="1138" y="2460"/>
                    </a:cubicBezTo>
                    <a:cubicBezTo>
                      <a:pt x="1261" y="2737"/>
                      <a:pt x="1363" y="3014"/>
                      <a:pt x="1477" y="3290"/>
                    </a:cubicBezTo>
                    <a:cubicBezTo>
                      <a:pt x="1486" y="3301"/>
                      <a:pt x="1486" y="3301"/>
                      <a:pt x="1497" y="3301"/>
                    </a:cubicBezTo>
                    <a:lnTo>
                      <a:pt x="1507" y="3290"/>
                    </a:lnTo>
                    <a:cubicBezTo>
                      <a:pt x="1425" y="2993"/>
                      <a:pt x="1343" y="2706"/>
                      <a:pt x="1251" y="2419"/>
                    </a:cubicBezTo>
                    <a:cubicBezTo>
                      <a:pt x="1169" y="2132"/>
                      <a:pt x="1067" y="1845"/>
                      <a:pt x="964" y="1558"/>
                    </a:cubicBezTo>
                    <a:cubicBezTo>
                      <a:pt x="851" y="1281"/>
                      <a:pt x="748" y="984"/>
                      <a:pt x="595" y="728"/>
                    </a:cubicBezTo>
                    <a:lnTo>
                      <a:pt x="472" y="533"/>
                    </a:lnTo>
                    <a:cubicBezTo>
                      <a:pt x="420" y="472"/>
                      <a:pt x="379" y="410"/>
                      <a:pt x="338" y="349"/>
                    </a:cubicBezTo>
                    <a:lnTo>
                      <a:pt x="185" y="164"/>
                    </a:lnTo>
                    <a:cubicBezTo>
                      <a:pt x="133" y="113"/>
                      <a:pt x="82" y="62"/>
                      <a:pt x="21" y="10"/>
                    </a:cubicBezTo>
                    <a:cubicBezTo>
                      <a:pt x="21" y="0"/>
                      <a:pt x="21" y="0"/>
                      <a:pt x="10"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287;p32">
                <a:extLst>
                  <a:ext uri="{FF2B5EF4-FFF2-40B4-BE49-F238E27FC236}">
                    <a16:creationId xmlns:a16="http://schemas.microsoft.com/office/drawing/2014/main" id="{EC01DE6F-E44E-1401-6D7F-ECDC78B198BE}"/>
                  </a:ext>
                </a:extLst>
              </p:cNvPr>
              <p:cNvSpPr/>
              <p:nvPr/>
            </p:nvSpPr>
            <p:spPr>
              <a:xfrm>
                <a:off x="5131543" y="912366"/>
                <a:ext cx="347483" cy="52640"/>
              </a:xfrm>
              <a:custGeom>
                <a:avLst/>
                <a:gdLst/>
                <a:ahLst/>
                <a:cxnLst/>
                <a:rect l="l" t="t" r="r" b="b"/>
                <a:pathLst>
                  <a:path w="3558" h="539" extrusionOk="0">
                    <a:moveTo>
                      <a:pt x="1128" y="1"/>
                    </a:moveTo>
                    <a:cubicBezTo>
                      <a:pt x="1056" y="11"/>
                      <a:pt x="974" y="11"/>
                      <a:pt x="903" y="21"/>
                    </a:cubicBezTo>
                    <a:lnTo>
                      <a:pt x="677" y="42"/>
                    </a:lnTo>
                    <a:cubicBezTo>
                      <a:pt x="595" y="62"/>
                      <a:pt x="523" y="72"/>
                      <a:pt x="452" y="93"/>
                    </a:cubicBezTo>
                    <a:cubicBezTo>
                      <a:pt x="380" y="103"/>
                      <a:pt x="298" y="124"/>
                      <a:pt x="226" y="144"/>
                    </a:cubicBezTo>
                    <a:cubicBezTo>
                      <a:pt x="154" y="175"/>
                      <a:pt x="83" y="195"/>
                      <a:pt x="11" y="226"/>
                    </a:cubicBezTo>
                    <a:lnTo>
                      <a:pt x="11" y="236"/>
                    </a:lnTo>
                    <a:cubicBezTo>
                      <a:pt x="1" y="236"/>
                      <a:pt x="11" y="247"/>
                      <a:pt x="21" y="247"/>
                    </a:cubicBezTo>
                    <a:cubicBezTo>
                      <a:pt x="93" y="257"/>
                      <a:pt x="165" y="257"/>
                      <a:pt x="247" y="257"/>
                    </a:cubicBezTo>
                    <a:lnTo>
                      <a:pt x="472" y="257"/>
                    </a:lnTo>
                    <a:cubicBezTo>
                      <a:pt x="544" y="257"/>
                      <a:pt x="616" y="247"/>
                      <a:pt x="687" y="247"/>
                    </a:cubicBezTo>
                    <a:lnTo>
                      <a:pt x="1354" y="247"/>
                    </a:lnTo>
                    <a:lnTo>
                      <a:pt x="1569" y="236"/>
                    </a:lnTo>
                    <a:lnTo>
                      <a:pt x="1794" y="247"/>
                    </a:lnTo>
                    <a:cubicBezTo>
                      <a:pt x="2092" y="257"/>
                      <a:pt x="2379" y="288"/>
                      <a:pt x="2676" y="339"/>
                    </a:cubicBezTo>
                    <a:cubicBezTo>
                      <a:pt x="2963" y="380"/>
                      <a:pt x="3261" y="452"/>
                      <a:pt x="3548" y="534"/>
                    </a:cubicBezTo>
                    <a:cubicBezTo>
                      <a:pt x="3548" y="537"/>
                      <a:pt x="3549" y="538"/>
                      <a:pt x="3550" y="538"/>
                    </a:cubicBezTo>
                    <a:cubicBezTo>
                      <a:pt x="3553" y="538"/>
                      <a:pt x="3557" y="534"/>
                      <a:pt x="3557" y="534"/>
                    </a:cubicBezTo>
                    <a:cubicBezTo>
                      <a:pt x="3557" y="523"/>
                      <a:pt x="3557" y="513"/>
                      <a:pt x="3548" y="513"/>
                    </a:cubicBezTo>
                    <a:cubicBezTo>
                      <a:pt x="3281" y="400"/>
                      <a:pt x="2994" y="298"/>
                      <a:pt x="2696" y="226"/>
                    </a:cubicBezTo>
                    <a:cubicBezTo>
                      <a:pt x="2409" y="144"/>
                      <a:pt x="2112" y="93"/>
                      <a:pt x="1805" y="52"/>
                    </a:cubicBezTo>
                    <a:lnTo>
                      <a:pt x="1579" y="31"/>
                    </a:lnTo>
                    <a:lnTo>
                      <a:pt x="1354" y="11"/>
                    </a:lnTo>
                    <a:cubicBezTo>
                      <a:pt x="1282" y="11"/>
                      <a:pt x="1200" y="1"/>
                      <a:pt x="1128"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288;p32">
                <a:extLst>
                  <a:ext uri="{FF2B5EF4-FFF2-40B4-BE49-F238E27FC236}">
                    <a16:creationId xmlns:a16="http://schemas.microsoft.com/office/drawing/2014/main" id="{DD227850-6F98-A00F-1643-FAB8184D525B}"/>
                  </a:ext>
                </a:extLst>
              </p:cNvPr>
              <p:cNvSpPr/>
              <p:nvPr/>
            </p:nvSpPr>
            <p:spPr>
              <a:xfrm>
                <a:off x="5174612" y="983465"/>
                <a:ext cx="304414" cy="197376"/>
              </a:xfrm>
              <a:custGeom>
                <a:avLst/>
                <a:gdLst/>
                <a:ahLst/>
                <a:cxnLst/>
                <a:rect l="l" t="t" r="r" b="b"/>
                <a:pathLst>
                  <a:path w="3117" h="2021" extrusionOk="0">
                    <a:moveTo>
                      <a:pt x="3096" y="0"/>
                    </a:moveTo>
                    <a:cubicBezTo>
                      <a:pt x="2799" y="82"/>
                      <a:pt x="2501" y="185"/>
                      <a:pt x="2214" y="308"/>
                    </a:cubicBezTo>
                    <a:cubicBezTo>
                      <a:pt x="1927" y="431"/>
                      <a:pt x="1640" y="574"/>
                      <a:pt x="1374" y="738"/>
                    </a:cubicBezTo>
                    <a:lnTo>
                      <a:pt x="1179" y="861"/>
                    </a:lnTo>
                    <a:lnTo>
                      <a:pt x="974" y="984"/>
                    </a:lnTo>
                    <a:cubicBezTo>
                      <a:pt x="913" y="1036"/>
                      <a:pt x="851" y="1077"/>
                      <a:pt x="779" y="1128"/>
                    </a:cubicBezTo>
                    <a:cubicBezTo>
                      <a:pt x="718" y="1169"/>
                      <a:pt x="667" y="1230"/>
                      <a:pt x="605" y="1282"/>
                    </a:cubicBezTo>
                    <a:lnTo>
                      <a:pt x="431" y="1446"/>
                    </a:lnTo>
                    <a:cubicBezTo>
                      <a:pt x="380" y="1497"/>
                      <a:pt x="328" y="1558"/>
                      <a:pt x="277" y="1620"/>
                    </a:cubicBezTo>
                    <a:cubicBezTo>
                      <a:pt x="226" y="1681"/>
                      <a:pt x="175" y="1743"/>
                      <a:pt x="134" y="1804"/>
                    </a:cubicBezTo>
                    <a:cubicBezTo>
                      <a:pt x="82" y="1866"/>
                      <a:pt x="41" y="1927"/>
                      <a:pt x="0" y="2000"/>
                    </a:cubicBezTo>
                    <a:lnTo>
                      <a:pt x="0" y="2009"/>
                    </a:lnTo>
                    <a:cubicBezTo>
                      <a:pt x="0" y="2020"/>
                      <a:pt x="11" y="2020"/>
                      <a:pt x="21" y="2020"/>
                    </a:cubicBezTo>
                    <a:cubicBezTo>
                      <a:pt x="82" y="1968"/>
                      <a:pt x="144" y="1927"/>
                      <a:pt x="205" y="1877"/>
                    </a:cubicBezTo>
                    <a:cubicBezTo>
                      <a:pt x="267" y="1825"/>
                      <a:pt x="328" y="1784"/>
                      <a:pt x="390" y="1733"/>
                    </a:cubicBezTo>
                    <a:cubicBezTo>
                      <a:pt x="451" y="1692"/>
                      <a:pt x="513" y="1640"/>
                      <a:pt x="574" y="1599"/>
                    </a:cubicBezTo>
                    <a:lnTo>
                      <a:pt x="759" y="1456"/>
                    </a:lnTo>
                    <a:cubicBezTo>
                      <a:pt x="820" y="1405"/>
                      <a:pt x="882" y="1364"/>
                      <a:pt x="933" y="1312"/>
                    </a:cubicBezTo>
                    <a:cubicBezTo>
                      <a:pt x="995" y="1271"/>
                      <a:pt x="1056" y="1221"/>
                      <a:pt x="1118" y="1169"/>
                    </a:cubicBezTo>
                    <a:lnTo>
                      <a:pt x="1292" y="1025"/>
                    </a:lnTo>
                    <a:lnTo>
                      <a:pt x="1476" y="893"/>
                    </a:lnTo>
                    <a:cubicBezTo>
                      <a:pt x="1733" y="718"/>
                      <a:pt x="1989" y="554"/>
                      <a:pt x="2266" y="410"/>
                    </a:cubicBezTo>
                    <a:cubicBezTo>
                      <a:pt x="2533" y="267"/>
                      <a:pt x="2820" y="134"/>
                      <a:pt x="3107" y="21"/>
                    </a:cubicBezTo>
                    <a:lnTo>
                      <a:pt x="3116" y="11"/>
                    </a:lnTo>
                    <a:cubicBezTo>
                      <a:pt x="3107" y="0"/>
                      <a:pt x="3107" y="0"/>
                      <a:pt x="3096"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289;p32">
                <a:extLst>
                  <a:ext uri="{FF2B5EF4-FFF2-40B4-BE49-F238E27FC236}">
                    <a16:creationId xmlns:a16="http://schemas.microsoft.com/office/drawing/2014/main" id="{79A24CAB-CE3A-502A-0788-C39B2E3C0BEE}"/>
                  </a:ext>
                </a:extLst>
              </p:cNvPr>
              <p:cNvSpPr/>
              <p:nvPr/>
            </p:nvSpPr>
            <p:spPr>
              <a:xfrm>
                <a:off x="5534987" y="978484"/>
                <a:ext cx="360472" cy="117195"/>
              </a:xfrm>
              <a:custGeom>
                <a:avLst/>
                <a:gdLst/>
                <a:ahLst/>
                <a:cxnLst/>
                <a:rect l="l" t="t" r="r" b="b"/>
                <a:pathLst>
                  <a:path w="3691" h="1200" extrusionOk="0">
                    <a:moveTo>
                      <a:pt x="11" y="0"/>
                    </a:moveTo>
                    <a:lnTo>
                      <a:pt x="0" y="10"/>
                    </a:lnTo>
                    <a:cubicBezTo>
                      <a:pt x="0" y="21"/>
                      <a:pt x="11" y="31"/>
                      <a:pt x="11" y="31"/>
                    </a:cubicBezTo>
                    <a:cubicBezTo>
                      <a:pt x="339" y="62"/>
                      <a:pt x="667" y="82"/>
                      <a:pt x="995" y="133"/>
                    </a:cubicBezTo>
                    <a:cubicBezTo>
                      <a:pt x="1323" y="185"/>
                      <a:pt x="1640" y="247"/>
                      <a:pt x="1948" y="338"/>
                    </a:cubicBezTo>
                    <a:cubicBezTo>
                      <a:pt x="2102" y="390"/>
                      <a:pt x="2255" y="441"/>
                      <a:pt x="2399" y="502"/>
                    </a:cubicBezTo>
                    <a:cubicBezTo>
                      <a:pt x="2553" y="575"/>
                      <a:pt x="2697" y="636"/>
                      <a:pt x="2840" y="707"/>
                    </a:cubicBezTo>
                    <a:cubicBezTo>
                      <a:pt x="2984" y="769"/>
                      <a:pt x="3116" y="851"/>
                      <a:pt x="3260" y="933"/>
                    </a:cubicBezTo>
                    <a:cubicBezTo>
                      <a:pt x="3394" y="1015"/>
                      <a:pt x="3537" y="1097"/>
                      <a:pt x="3670" y="1199"/>
                    </a:cubicBezTo>
                    <a:lnTo>
                      <a:pt x="3681" y="1199"/>
                    </a:lnTo>
                    <a:cubicBezTo>
                      <a:pt x="3691" y="1190"/>
                      <a:pt x="3691" y="1179"/>
                      <a:pt x="3691" y="1179"/>
                    </a:cubicBezTo>
                    <a:cubicBezTo>
                      <a:pt x="3599" y="1035"/>
                      <a:pt x="3486" y="912"/>
                      <a:pt x="3362" y="800"/>
                    </a:cubicBezTo>
                    <a:cubicBezTo>
                      <a:pt x="3239" y="687"/>
                      <a:pt x="3096" y="584"/>
                      <a:pt x="2952" y="502"/>
                    </a:cubicBezTo>
                    <a:cubicBezTo>
                      <a:pt x="2799" y="411"/>
                      <a:pt x="2645" y="338"/>
                      <a:pt x="2481" y="288"/>
                    </a:cubicBezTo>
                    <a:cubicBezTo>
                      <a:pt x="2328" y="236"/>
                      <a:pt x="2164" y="195"/>
                      <a:pt x="2000" y="154"/>
                    </a:cubicBezTo>
                    <a:cubicBezTo>
                      <a:pt x="1672" y="82"/>
                      <a:pt x="1333" y="41"/>
                      <a:pt x="1005" y="21"/>
                    </a:cubicBezTo>
                    <a:cubicBezTo>
                      <a:pt x="677" y="0"/>
                      <a:pt x="349" y="0"/>
                      <a:pt x="1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290;p32">
                <a:extLst>
                  <a:ext uri="{FF2B5EF4-FFF2-40B4-BE49-F238E27FC236}">
                    <a16:creationId xmlns:a16="http://schemas.microsoft.com/office/drawing/2014/main" id="{EF870652-D90A-5081-2D61-46B5AADDCD00}"/>
                  </a:ext>
                </a:extLst>
              </p:cNvPr>
              <p:cNvSpPr/>
              <p:nvPr/>
            </p:nvSpPr>
            <p:spPr>
              <a:xfrm>
                <a:off x="5364761" y="999774"/>
                <a:ext cx="134286" cy="329220"/>
              </a:xfrm>
              <a:custGeom>
                <a:avLst/>
                <a:gdLst/>
                <a:ahLst/>
                <a:cxnLst/>
                <a:rect l="l" t="t" r="r" b="b"/>
                <a:pathLst>
                  <a:path w="1375" h="3371" extrusionOk="0">
                    <a:moveTo>
                      <a:pt x="1364" y="0"/>
                    </a:moveTo>
                    <a:cubicBezTo>
                      <a:pt x="1362" y="0"/>
                      <a:pt x="1359" y="3"/>
                      <a:pt x="1354" y="8"/>
                    </a:cubicBezTo>
                    <a:cubicBezTo>
                      <a:pt x="1149" y="234"/>
                      <a:pt x="964" y="480"/>
                      <a:pt x="791" y="735"/>
                    </a:cubicBezTo>
                    <a:cubicBezTo>
                      <a:pt x="627" y="992"/>
                      <a:pt x="483" y="1268"/>
                      <a:pt x="360" y="1555"/>
                    </a:cubicBezTo>
                    <a:lnTo>
                      <a:pt x="267" y="1771"/>
                    </a:lnTo>
                    <a:lnTo>
                      <a:pt x="185" y="1986"/>
                    </a:lnTo>
                    <a:cubicBezTo>
                      <a:pt x="155" y="2058"/>
                      <a:pt x="135" y="2129"/>
                      <a:pt x="114" y="2211"/>
                    </a:cubicBezTo>
                    <a:cubicBezTo>
                      <a:pt x="94" y="2284"/>
                      <a:pt x="73" y="2355"/>
                      <a:pt x="62" y="2437"/>
                    </a:cubicBezTo>
                    <a:lnTo>
                      <a:pt x="21" y="2662"/>
                    </a:lnTo>
                    <a:cubicBezTo>
                      <a:pt x="21" y="2744"/>
                      <a:pt x="12" y="2817"/>
                      <a:pt x="12" y="2899"/>
                    </a:cubicBezTo>
                    <a:cubicBezTo>
                      <a:pt x="1" y="2981"/>
                      <a:pt x="12" y="3052"/>
                      <a:pt x="12" y="3134"/>
                    </a:cubicBezTo>
                    <a:cubicBezTo>
                      <a:pt x="12" y="3206"/>
                      <a:pt x="21" y="3288"/>
                      <a:pt x="32" y="3359"/>
                    </a:cubicBezTo>
                    <a:cubicBezTo>
                      <a:pt x="32" y="3370"/>
                      <a:pt x="32" y="3370"/>
                      <a:pt x="42" y="3370"/>
                    </a:cubicBezTo>
                    <a:cubicBezTo>
                      <a:pt x="42" y="3370"/>
                      <a:pt x="53" y="3370"/>
                      <a:pt x="53" y="3359"/>
                    </a:cubicBezTo>
                    <a:lnTo>
                      <a:pt x="114" y="3145"/>
                    </a:lnTo>
                    <a:cubicBezTo>
                      <a:pt x="135" y="3072"/>
                      <a:pt x="155" y="2990"/>
                      <a:pt x="176" y="2919"/>
                    </a:cubicBezTo>
                    <a:lnTo>
                      <a:pt x="288" y="2489"/>
                    </a:lnTo>
                    <a:lnTo>
                      <a:pt x="349" y="2273"/>
                    </a:lnTo>
                    <a:cubicBezTo>
                      <a:pt x="370" y="2202"/>
                      <a:pt x="390" y="2129"/>
                      <a:pt x="401" y="2058"/>
                    </a:cubicBezTo>
                    <a:lnTo>
                      <a:pt x="463" y="1833"/>
                    </a:lnTo>
                    <a:lnTo>
                      <a:pt x="534" y="1617"/>
                    </a:lnTo>
                    <a:cubicBezTo>
                      <a:pt x="636" y="1341"/>
                      <a:pt x="750" y="1063"/>
                      <a:pt x="893" y="797"/>
                    </a:cubicBezTo>
                    <a:cubicBezTo>
                      <a:pt x="1037" y="521"/>
                      <a:pt x="1201" y="264"/>
                      <a:pt x="1374" y="18"/>
                    </a:cubicBezTo>
                    <a:lnTo>
                      <a:pt x="1374" y="8"/>
                    </a:lnTo>
                    <a:cubicBezTo>
                      <a:pt x="1369" y="3"/>
                      <a:pt x="1367" y="0"/>
                      <a:pt x="1364"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291;p32">
                <a:extLst>
                  <a:ext uri="{FF2B5EF4-FFF2-40B4-BE49-F238E27FC236}">
                    <a16:creationId xmlns:a16="http://schemas.microsoft.com/office/drawing/2014/main" id="{BA52B757-6E2D-6B3C-9AA8-E7CB14C069B4}"/>
                  </a:ext>
                </a:extLst>
              </p:cNvPr>
              <p:cNvSpPr/>
              <p:nvPr/>
            </p:nvSpPr>
            <p:spPr>
              <a:xfrm>
                <a:off x="5521998" y="996552"/>
                <a:ext cx="157237" cy="279315"/>
              </a:xfrm>
              <a:custGeom>
                <a:avLst/>
                <a:gdLst/>
                <a:ahLst/>
                <a:cxnLst/>
                <a:rect l="l" t="t" r="r" b="b"/>
                <a:pathLst>
                  <a:path w="1610" h="2860" extrusionOk="0">
                    <a:moveTo>
                      <a:pt x="10" y="0"/>
                    </a:moveTo>
                    <a:cubicBezTo>
                      <a:pt x="1" y="0"/>
                      <a:pt x="1" y="10"/>
                      <a:pt x="10" y="21"/>
                    </a:cubicBezTo>
                    <a:cubicBezTo>
                      <a:pt x="174" y="235"/>
                      <a:pt x="329" y="451"/>
                      <a:pt x="472" y="686"/>
                    </a:cubicBezTo>
                    <a:cubicBezTo>
                      <a:pt x="616" y="912"/>
                      <a:pt x="748" y="1148"/>
                      <a:pt x="871" y="1394"/>
                    </a:cubicBezTo>
                    <a:cubicBezTo>
                      <a:pt x="994" y="1640"/>
                      <a:pt x="1087" y="1886"/>
                      <a:pt x="1210" y="2132"/>
                    </a:cubicBezTo>
                    <a:cubicBezTo>
                      <a:pt x="1272" y="2255"/>
                      <a:pt x="1333" y="2378"/>
                      <a:pt x="1395" y="2490"/>
                    </a:cubicBezTo>
                    <a:lnTo>
                      <a:pt x="1486" y="2675"/>
                    </a:lnTo>
                    <a:cubicBezTo>
                      <a:pt x="1518" y="2736"/>
                      <a:pt x="1548" y="2798"/>
                      <a:pt x="1589" y="2859"/>
                    </a:cubicBezTo>
                    <a:lnTo>
                      <a:pt x="1600" y="2859"/>
                    </a:lnTo>
                    <a:cubicBezTo>
                      <a:pt x="1609" y="2859"/>
                      <a:pt x="1609" y="2859"/>
                      <a:pt x="1609" y="2850"/>
                    </a:cubicBezTo>
                    <a:cubicBezTo>
                      <a:pt x="1609" y="2777"/>
                      <a:pt x="1600" y="2716"/>
                      <a:pt x="1589" y="2645"/>
                    </a:cubicBezTo>
                    <a:cubicBezTo>
                      <a:pt x="1579" y="2572"/>
                      <a:pt x="1559" y="2501"/>
                      <a:pt x="1548" y="2440"/>
                    </a:cubicBezTo>
                    <a:cubicBezTo>
                      <a:pt x="1527" y="2367"/>
                      <a:pt x="1507" y="2306"/>
                      <a:pt x="1497" y="2235"/>
                    </a:cubicBezTo>
                    <a:lnTo>
                      <a:pt x="1425" y="2039"/>
                    </a:lnTo>
                    <a:cubicBezTo>
                      <a:pt x="1333" y="1773"/>
                      <a:pt x="1190" y="1538"/>
                      <a:pt x="1046" y="1301"/>
                    </a:cubicBezTo>
                    <a:cubicBezTo>
                      <a:pt x="903" y="1066"/>
                      <a:pt x="739" y="841"/>
                      <a:pt x="575" y="615"/>
                    </a:cubicBezTo>
                    <a:cubicBezTo>
                      <a:pt x="400" y="399"/>
                      <a:pt x="215" y="194"/>
                      <a:pt x="2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292;p32">
                <a:extLst>
                  <a:ext uri="{FF2B5EF4-FFF2-40B4-BE49-F238E27FC236}">
                    <a16:creationId xmlns:a16="http://schemas.microsoft.com/office/drawing/2014/main" id="{3D7A4AEA-AC57-B5B6-91C0-70BC60EBEFE3}"/>
                  </a:ext>
                </a:extLst>
              </p:cNvPr>
              <p:cNvSpPr/>
              <p:nvPr/>
            </p:nvSpPr>
            <p:spPr>
              <a:xfrm>
                <a:off x="5544948" y="923695"/>
                <a:ext cx="141318" cy="37795"/>
              </a:xfrm>
              <a:custGeom>
                <a:avLst/>
                <a:gdLst/>
                <a:ahLst/>
                <a:cxnLst/>
                <a:rect l="l" t="t" r="r" b="b"/>
                <a:pathLst>
                  <a:path w="1447" h="387" extrusionOk="0">
                    <a:moveTo>
                      <a:pt x="1226" y="1"/>
                    </a:moveTo>
                    <a:cubicBezTo>
                      <a:pt x="1172" y="1"/>
                      <a:pt x="1118" y="4"/>
                      <a:pt x="1067" y="8"/>
                    </a:cubicBezTo>
                    <a:cubicBezTo>
                      <a:pt x="944" y="28"/>
                      <a:pt x="821" y="69"/>
                      <a:pt x="698" y="100"/>
                    </a:cubicBezTo>
                    <a:cubicBezTo>
                      <a:pt x="586" y="141"/>
                      <a:pt x="463" y="182"/>
                      <a:pt x="349" y="223"/>
                    </a:cubicBezTo>
                    <a:cubicBezTo>
                      <a:pt x="226" y="274"/>
                      <a:pt x="114" y="315"/>
                      <a:pt x="1" y="377"/>
                    </a:cubicBezTo>
                    <a:cubicBezTo>
                      <a:pt x="1" y="387"/>
                      <a:pt x="12" y="387"/>
                      <a:pt x="12" y="387"/>
                    </a:cubicBezTo>
                    <a:cubicBezTo>
                      <a:pt x="124" y="346"/>
                      <a:pt x="247" y="305"/>
                      <a:pt x="370" y="274"/>
                    </a:cubicBezTo>
                    <a:cubicBezTo>
                      <a:pt x="483" y="243"/>
                      <a:pt x="606" y="213"/>
                      <a:pt x="729" y="192"/>
                    </a:cubicBezTo>
                    <a:cubicBezTo>
                      <a:pt x="841" y="172"/>
                      <a:pt x="964" y="151"/>
                      <a:pt x="1087" y="131"/>
                    </a:cubicBezTo>
                    <a:cubicBezTo>
                      <a:pt x="1210" y="100"/>
                      <a:pt x="1324" y="69"/>
                      <a:pt x="1447" y="28"/>
                    </a:cubicBezTo>
                    <a:lnTo>
                      <a:pt x="1447" y="18"/>
                    </a:lnTo>
                    <a:cubicBezTo>
                      <a:pt x="1375" y="6"/>
                      <a:pt x="1300" y="1"/>
                      <a:pt x="1226"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293;p32">
                <a:extLst>
                  <a:ext uri="{FF2B5EF4-FFF2-40B4-BE49-F238E27FC236}">
                    <a16:creationId xmlns:a16="http://schemas.microsoft.com/office/drawing/2014/main" id="{A3D6F388-590E-6889-113D-D9E7F3841BBE}"/>
                  </a:ext>
                </a:extLst>
              </p:cNvPr>
              <p:cNvSpPr/>
              <p:nvPr/>
            </p:nvSpPr>
            <p:spPr>
              <a:xfrm>
                <a:off x="5524927" y="819294"/>
                <a:ext cx="94244" cy="119637"/>
              </a:xfrm>
              <a:custGeom>
                <a:avLst/>
                <a:gdLst/>
                <a:ahLst/>
                <a:cxnLst/>
                <a:rect l="l" t="t" r="r" b="b"/>
                <a:pathLst>
                  <a:path w="965" h="1225" extrusionOk="0">
                    <a:moveTo>
                      <a:pt x="964" y="0"/>
                    </a:moveTo>
                    <a:cubicBezTo>
                      <a:pt x="832" y="52"/>
                      <a:pt x="718" y="123"/>
                      <a:pt x="616" y="205"/>
                    </a:cubicBezTo>
                    <a:cubicBezTo>
                      <a:pt x="513" y="298"/>
                      <a:pt x="431" y="400"/>
                      <a:pt x="349" y="513"/>
                    </a:cubicBezTo>
                    <a:cubicBezTo>
                      <a:pt x="267" y="615"/>
                      <a:pt x="206" y="738"/>
                      <a:pt x="144" y="851"/>
                    </a:cubicBezTo>
                    <a:cubicBezTo>
                      <a:pt x="83" y="974"/>
                      <a:pt x="32" y="1097"/>
                      <a:pt x="1" y="1220"/>
                    </a:cubicBezTo>
                    <a:cubicBezTo>
                      <a:pt x="1" y="1224"/>
                      <a:pt x="2" y="1225"/>
                      <a:pt x="4" y="1225"/>
                    </a:cubicBezTo>
                    <a:cubicBezTo>
                      <a:pt x="7" y="1225"/>
                      <a:pt x="12" y="1220"/>
                      <a:pt x="12" y="1220"/>
                    </a:cubicBezTo>
                    <a:cubicBezTo>
                      <a:pt x="62" y="1107"/>
                      <a:pt x="124" y="984"/>
                      <a:pt x="196" y="882"/>
                    </a:cubicBezTo>
                    <a:cubicBezTo>
                      <a:pt x="267" y="769"/>
                      <a:pt x="340" y="667"/>
                      <a:pt x="422" y="574"/>
                    </a:cubicBezTo>
                    <a:cubicBezTo>
                      <a:pt x="513" y="472"/>
                      <a:pt x="606" y="390"/>
                      <a:pt x="698" y="298"/>
                    </a:cubicBezTo>
                    <a:cubicBezTo>
                      <a:pt x="780" y="205"/>
                      <a:pt x="873" y="113"/>
                      <a:pt x="964" y="11"/>
                    </a:cubicBezTo>
                    <a:lnTo>
                      <a:pt x="964"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294;p32">
                <a:extLst>
                  <a:ext uri="{FF2B5EF4-FFF2-40B4-BE49-F238E27FC236}">
                    <a16:creationId xmlns:a16="http://schemas.microsoft.com/office/drawing/2014/main" id="{EDDC9DC0-10F9-9726-DCB1-AFFC1005143E}"/>
                  </a:ext>
                </a:extLst>
              </p:cNvPr>
              <p:cNvSpPr/>
              <p:nvPr/>
            </p:nvSpPr>
            <p:spPr>
              <a:xfrm>
                <a:off x="5489964" y="722218"/>
                <a:ext cx="29103" cy="213295"/>
              </a:xfrm>
              <a:custGeom>
                <a:avLst/>
                <a:gdLst/>
                <a:ahLst/>
                <a:cxnLst/>
                <a:rect l="l" t="t" r="r" b="b"/>
                <a:pathLst>
                  <a:path w="298" h="2184" extrusionOk="0">
                    <a:moveTo>
                      <a:pt x="288" y="0"/>
                    </a:moveTo>
                    <a:cubicBezTo>
                      <a:pt x="206" y="174"/>
                      <a:pt x="154" y="349"/>
                      <a:pt x="103" y="523"/>
                    </a:cubicBezTo>
                    <a:cubicBezTo>
                      <a:pt x="62" y="707"/>
                      <a:pt x="42" y="892"/>
                      <a:pt x="21" y="1076"/>
                    </a:cubicBezTo>
                    <a:cubicBezTo>
                      <a:pt x="1" y="1261"/>
                      <a:pt x="1" y="1445"/>
                      <a:pt x="1" y="1630"/>
                    </a:cubicBezTo>
                    <a:cubicBezTo>
                      <a:pt x="10" y="1825"/>
                      <a:pt x="42" y="2009"/>
                      <a:pt x="92" y="2183"/>
                    </a:cubicBezTo>
                    <a:lnTo>
                      <a:pt x="103" y="2183"/>
                    </a:lnTo>
                    <a:cubicBezTo>
                      <a:pt x="72" y="1999"/>
                      <a:pt x="62" y="1814"/>
                      <a:pt x="62" y="1630"/>
                    </a:cubicBezTo>
                    <a:cubicBezTo>
                      <a:pt x="72" y="1456"/>
                      <a:pt x="83" y="1271"/>
                      <a:pt x="113" y="1087"/>
                    </a:cubicBezTo>
                    <a:cubicBezTo>
                      <a:pt x="144" y="912"/>
                      <a:pt x="195" y="728"/>
                      <a:pt x="226" y="554"/>
                    </a:cubicBezTo>
                    <a:cubicBezTo>
                      <a:pt x="256" y="369"/>
                      <a:pt x="288" y="185"/>
                      <a:pt x="297"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295;p32">
                <a:extLst>
                  <a:ext uri="{FF2B5EF4-FFF2-40B4-BE49-F238E27FC236}">
                    <a16:creationId xmlns:a16="http://schemas.microsoft.com/office/drawing/2014/main" id="{AAFF9B1F-293C-2F37-90CA-5035D1467B57}"/>
                  </a:ext>
                </a:extLst>
              </p:cNvPr>
              <p:cNvSpPr/>
              <p:nvPr/>
            </p:nvSpPr>
            <p:spPr>
              <a:xfrm>
                <a:off x="5296690" y="820271"/>
                <a:ext cx="174328" cy="120223"/>
              </a:xfrm>
              <a:custGeom>
                <a:avLst/>
                <a:gdLst/>
                <a:ahLst/>
                <a:cxnLst/>
                <a:rect l="l" t="t" r="r" b="b"/>
                <a:pathLst>
                  <a:path w="1785" h="1231" extrusionOk="0">
                    <a:moveTo>
                      <a:pt x="1" y="1"/>
                    </a:moveTo>
                    <a:lnTo>
                      <a:pt x="1" y="11"/>
                    </a:lnTo>
                    <a:cubicBezTo>
                      <a:pt x="165" y="103"/>
                      <a:pt x="319" y="185"/>
                      <a:pt x="472" y="277"/>
                    </a:cubicBezTo>
                    <a:cubicBezTo>
                      <a:pt x="636" y="370"/>
                      <a:pt x="791" y="441"/>
                      <a:pt x="944" y="544"/>
                    </a:cubicBezTo>
                    <a:cubicBezTo>
                      <a:pt x="1098" y="636"/>
                      <a:pt x="1242" y="749"/>
                      <a:pt x="1385" y="862"/>
                    </a:cubicBezTo>
                    <a:cubicBezTo>
                      <a:pt x="1518" y="974"/>
                      <a:pt x="1652" y="1097"/>
                      <a:pt x="1775" y="1231"/>
                    </a:cubicBezTo>
                    <a:lnTo>
                      <a:pt x="1784" y="1231"/>
                    </a:lnTo>
                    <a:lnTo>
                      <a:pt x="1784" y="1220"/>
                    </a:lnTo>
                    <a:cubicBezTo>
                      <a:pt x="1672" y="1077"/>
                      <a:pt x="1549" y="944"/>
                      <a:pt x="1415" y="821"/>
                    </a:cubicBezTo>
                    <a:cubicBezTo>
                      <a:pt x="1283" y="687"/>
                      <a:pt x="1149" y="575"/>
                      <a:pt x="996" y="462"/>
                    </a:cubicBezTo>
                    <a:cubicBezTo>
                      <a:pt x="852" y="359"/>
                      <a:pt x="698" y="247"/>
                      <a:pt x="534" y="175"/>
                    </a:cubicBezTo>
                    <a:cubicBezTo>
                      <a:pt x="370" y="93"/>
                      <a:pt x="196" y="31"/>
                      <a:pt x="11"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296;p32">
                <a:extLst>
                  <a:ext uri="{FF2B5EF4-FFF2-40B4-BE49-F238E27FC236}">
                    <a16:creationId xmlns:a16="http://schemas.microsoft.com/office/drawing/2014/main" id="{C773639A-832E-7EA1-547D-93F6F0CC7610}"/>
                  </a:ext>
                </a:extLst>
              </p:cNvPr>
              <p:cNvSpPr/>
              <p:nvPr/>
            </p:nvSpPr>
            <p:spPr>
              <a:xfrm>
                <a:off x="5273739" y="976433"/>
                <a:ext cx="181262" cy="46194"/>
              </a:xfrm>
              <a:custGeom>
                <a:avLst/>
                <a:gdLst/>
                <a:ahLst/>
                <a:cxnLst/>
                <a:rect l="l" t="t" r="r" b="b"/>
                <a:pathLst>
                  <a:path w="1856" h="473" extrusionOk="0">
                    <a:moveTo>
                      <a:pt x="1846" y="1"/>
                    </a:moveTo>
                    <a:cubicBezTo>
                      <a:pt x="1682" y="1"/>
                      <a:pt x="1527" y="11"/>
                      <a:pt x="1363" y="31"/>
                    </a:cubicBezTo>
                    <a:cubicBezTo>
                      <a:pt x="1210" y="42"/>
                      <a:pt x="1046" y="72"/>
                      <a:pt x="892" y="103"/>
                    </a:cubicBezTo>
                    <a:cubicBezTo>
                      <a:pt x="738" y="134"/>
                      <a:pt x="574" y="165"/>
                      <a:pt x="420" y="227"/>
                    </a:cubicBezTo>
                    <a:cubicBezTo>
                      <a:pt x="277" y="288"/>
                      <a:pt x="133" y="359"/>
                      <a:pt x="0" y="452"/>
                    </a:cubicBezTo>
                    <a:lnTo>
                      <a:pt x="0" y="462"/>
                    </a:lnTo>
                    <a:lnTo>
                      <a:pt x="0" y="473"/>
                    </a:lnTo>
                    <a:cubicBezTo>
                      <a:pt x="164" y="432"/>
                      <a:pt x="308" y="380"/>
                      <a:pt x="461" y="339"/>
                    </a:cubicBezTo>
                    <a:cubicBezTo>
                      <a:pt x="615" y="298"/>
                      <a:pt x="759" y="236"/>
                      <a:pt x="912" y="195"/>
                    </a:cubicBezTo>
                    <a:cubicBezTo>
                      <a:pt x="1067" y="154"/>
                      <a:pt x="1220" y="113"/>
                      <a:pt x="1374" y="83"/>
                    </a:cubicBezTo>
                    <a:cubicBezTo>
                      <a:pt x="1527" y="52"/>
                      <a:pt x="1691" y="31"/>
                      <a:pt x="1846" y="21"/>
                    </a:cubicBezTo>
                    <a:lnTo>
                      <a:pt x="1855" y="11"/>
                    </a:lnTo>
                    <a:lnTo>
                      <a:pt x="1846"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297;p32">
                <a:extLst>
                  <a:ext uri="{FF2B5EF4-FFF2-40B4-BE49-F238E27FC236}">
                    <a16:creationId xmlns:a16="http://schemas.microsoft.com/office/drawing/2014/main" id="{BA1AA2CF-722D-4D51-9CEE-07CC98395375}"/>
                  </a:ext>
                </a:extLst>
              </p:cNvPr>
              <p:cNvSpPr/>
              <p:nvPr/>
            </p:nvSpPr>
            <p:spPr>
              <a:xfrm>
                <a:off x="5335755" y="1000556"/>
                <a:ext cx="136337" cy="141122"/>
              </a:xfrm>
              <a:custGeom>
                <a:avLst/>
                <a:gdLst/>
                <a:ahLst/>
                <a:cxnLst/>
                <a:rect l="l" t="t" r="r" b="b"/>
                <a:pathLst>
                  <a:path w="1396" h="1445" extrusionOk="0">
                    <a:moveTo>
                      <a:pt x="1384" y="0"/>
                    </a:moveTo>
                    <a:cubicBezTo>
                      <a:pt x="1241" y="82"/>
                      <a:pt x="1097" y="174"/>
                      <a:pt x="965" y="276"/>
                    </a:cubicBezTo>
                    <a:cubicBezTo>
                      <a:pt x="821" y="369"/>
                      <a:pt x="698" y="481"/>
                      <a:pt x="575" y="604"/>
                    </a:cubicBezTo>
                    <a:cubicBezTo>
                      <a:pt x="452" y="718"/>
                      <a:pt x="329" y="841"/>
                      <a:pt x="236" y="984"/>
                    </a:cubicBezTo>
                    <a:cubicBezTo>
                      <a:pt x="134" y="1128"/>
                      <a:pt x="52" y="1271"/>
                      <a:pt x="1" y="1435"/>
                    </a:cubicBezTo>
                    <a:lnTo>
                      <a:pt x="1" y="1445"/>
                    </a:lnTo>
                    <a:lnTo>
                      <a:pt x="11" y="1445"/>
                    </a:lnTo>
                    <a:cubicBezTo>
                      <a:pt x="124" y="1312"/>
                      <a:pt x="216" y="1178"/>
                      <a:pt x="329" y="1055"/>
                    </a:cubicBezTo>
                    <a:cubicBezTo>
                      <a:pt x="432" y="923"/>
                      <a:pt x="523" y="789"/>
                      <a:pt x="637" y="666"/>
                    </a:cubicBezTo>
                    <a:cubicBezTo>
                      <a:pt x="749" y="543"/>
                      <a:pt x="872" y="431"/>
                      <a:pt x="995" y="317"/>
                    </a:cubicBezTo>
                    <a:cubicBezTo>
                      <a:pt x="1118" y="205"/>
                      <a:pt x="1261" y="103"/>
                      <a:pt x="1395" y="10"/>
                    </a:cubicBezTo>
                    <a:lnTo>
                      <a:pt x="1395"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298;p32">
                <a:extLst>
                  <a:ext uri="{FF2B5EF4-FFF2-40B4-BE49-F238E27FC236}">
                    <a16:creationId xmlns:a16="http://schemas.microsoft.com/office/drawing/2014/main" id="{D73B27E2-0573-E9DA-961D-85C08EB7C736}"/>
                  </a:ext>
                </a:extLst>
              </p:cNvPr>
              <p:cNvSpPr/>
              <p:nvPr/>
            </p:nvSpPr>
            <p:spPr>
              <a:xfrm>
                <a:off x="5508911" y="1007490"/>
                <a:ext cx="20118" cy="172277"/>
              </a:xfrm>
              <a:custGeom>
                <a:avLst/>
                <a:gdLst/>
                <a:ahLst/>
                <a:cxnLst/>
                <a:rect l="l" t="t" r="r" b="b"/>
                <a:pathLst>
                  <a:path w="206" h="1764" extrusionOk="0">
                    <a:moveTo>
                      <a:pt x="21" y="0"/>
                    </a:moveTo>
                    <a:cubicBezTo>
                      <a:pt x="12" y="0"/>
                      <a:pt x="12" y="11"/>
                      <a:pt x="12" y="11"/>
                    </a:cubicBezTo>
                    <a:cubicBezTo>
                      <a:pt x="1" y="155"/>
                      <a:pt x="1" y="308"/>
                      <a:pt x="1" y="451"/>
                    </a:cubicBezTo>
                    <a:cubicBezTo>
                      <a:pt x="12" y="595"/>
                      <a:pt x="12" y="749"/>
                      <a:pt x="21" y="893"/>
                    </a:cubicBezTo>
                    <a:cubicBezTo>
                      <a:pt x="32" y="1036"/>
                      <a:pt x="32" y="1189"/>
                      <a:pt x="62" y="1333"/>
                    </a:cubicBezTo>
                    <a:cubicBezTo>
                      <a:pt x="94" y="1476"/>
                      <a:pt x="124" y="1620"/>
                      <a:pt x="185" y="1754"/>
                    </a:cubicBezTo>
                    <a:lnTo>
                      <a:pt x="185" y="1763"/>
                    </a:lnTo>
                    <a:cubicBezTo>
                      <a:pt x="196" y="1763"/>
                      <a:pt x="196" y="1763"/>
                      <a:pt x="196" y="1754"/>
                    </a:cubicBezTo>
                    <a:cubicBezTo>
                      <a:pt x="206" y="1610"/>
                      <a:pt x="196" y="1456"/>
                      <a:pt x="185" y="1312"/>
                    </a:cubicBezTo>
                    <a:cubicBezTo>
                      <a:pt x="165" y="1169"/>
                      <a:pt x="135" y="1025"/>
                      <a:pt x="114" y="882"/>
                    </a:cubicBezTo>
                    <a:cubicBezTo>
                      <a:pt x="94" y="738"/>
                      <a:pt x="83" y="595"/>
                      <a:pt x="62" y="451"/>
                    </a:cubicBezTo>
                    <a:cubicBezTo>
                      <a:pt x="53" y="298"/>
                      <a:pt x="32" y="155"/>
                      <a:pt x="21" y="11"/>
                    </a:cubicBezTo>
                    <a:lnTo>
                      <a:pt x="21"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299;p32">
                <a:extLst>
                  <a:ext uri="{FF2B5EF4-FFF2-40B4-BE49-F238E27FC236}">
                    <a16:creationId xmlns:a16="http://schemas.microsoft.com/office/drawing/2014/main" id="{2E60609D-A13E-8F7D-B2A8-359B11D92A6D}"/>
                  </a:ext>
                </a:extLst>
              </p:cNvPr>
              <p:cNvSpPr/>
              <p:nvPr/>
            </p:nvSpPr>
            <p:spPr>
              <a:xfrm>
                <a:off x="5546023" y="993426"/>
                <a:ext cx="142294" cy="105280"/>
              </a:xfrm>
              <a:custGeom>
                <a:avLst/>
                <a:gdLst/>
                <a:ahLst/>
                <a:cxnLst/>
                <a:rect l="l" t="t" r="r" b="b"/>
                <a:pathLst>
                  <a:path w="1457" h="1078" extrusionOk="0">
                    <a:moveTo>
                      <a:pt x="10" y="1"/>
                    </a:moveTo>
                    <a:cubicBezTo>
                      <a:pt x="10" y="1"/>
                      <a:pt x="1" y="1"/>
                      <a:pt x="1" y="12"/>
                    </a:cubicBezTo>
                    <a:cubicBezTo>
                      <a:pt x="133" y="83"/>
                      <a:pt x="267" y="165"/>
                      <a:pt x="390" y="247"/>
                    </a:cubicBezTo>
                    <a:cubicBezTo>
                      <a:pt x="513" y="329"/>
                      <a:pt x="636" y="411"/>
                      <a:pt x="748" y="504"/>
                    </a:cubicBezTo>
                    <a:cubicBezTo>
                      <a:pt x="871" y="595"/>
                      <a:pt x="974" y="709"/>
                      <a:pt x="1087" y="800"/>
                    </a:cubicBezTo>
                    <a:cubicBezTo>
                      <a:pt x="1210" y="893"/>
                      <a:pt x="1322" y="985"/>
                      <a:pt x="1445" y="1078"/>
                    </a:cubicBezTo>
                    <a:cubicBezTo>
                      <a:pt x="1456" y="1078"/>
                      <a:pt x="1456" y="1067"/>
                      <a:pt x="1456" y="1067"/>
                    </a:cubicBezTo>
                    <a:cubicBezTo>
                      <a:pt x="1374" y="934"/>
                      <a:pt x="1281" y="821"/>
                      <a:pt x="1169" y="709"/>
                    </a:cubicBezTo>
                    <a:cubicBezTo>
                      <a:pt x="1067" y="606"/>
                      <a:pt x="933" y="513"/>
                      <a:pt x="810" y="431"/>
                    </a:cubicBezTo>
                    <a:cubicBezTo>
                      <a:pt x="687" y="349"/>
                      <a:pt x="554" y="267"/>
                      <a:pt x="420" y="196"/>
                    </a:cubicBezTo>
                    <a:cubicBezTo>
                      <a:pt x="288" y="124"/>
                      <a:pt x="154" y="62"/>
                      <a:pt x="10"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 name="Google Shape;300;p32">
              <a:extLst>
                <a:ext uri="{FF2B5EF4-FFF2-40B4-BE49-F238E27FC236}">
                  <a16:creationId xmlns:a16="http://schemas.microsoft.com/office/drawing/2014/main" id="{21EB1604-8CD8-8828-49F9-1ADC141A822B}"/>
                </a:ext>
              </a:extLst>
            </p:cNvPr>
            <p:cNvSpPr/>
            <p:nvPr/>
          </p:nvSpPr>
          <p:spPr>
            <a:xfrm>
              <a:off x="7552206" y="1168047"/>
              <a:ext cx="187219" cy="53714"/>
            </a:xfrm>
            <a:custGeom>
              <a:avLst/>
              <a:gdLst/>
              <a:ahLst/>
              <a:cxnLst/>
              <a:rect l="l" t="t" r="r" b="b"/>
              <a:pathLst>
                <a:path w="1917" h="550" extrusionOk="0">
                  <a:moveTo>
                    <a:pt x="695" y="1"/>
                  </a:moveTo>
                  <a:cubicBezTo>
                    <a:pt x="631" y="1"/>
                    <a:pt x="566" y="3"/>
                    <a:pt x="502" y="7"/>
                  </a:cubicBezTo>
                  <a:cubicBezTo>
                    <a:pt x="328" y="28"/>
                    <a:pt x="164" y="69"/>
                    <a:pt x="0" y="130"/>
                  </a:cubicBezTo>
                  <a:lnTo>
                    <a:pt x="0" y="140"/>
                  </a:lnTo>
                  <a:lnTo>
                    <a:pt x="10" y="140"/>
                  </a:lnTo>
                  <a:cubicBezTo>
                    <a:pt x="174" y="99"/>
                    <a:pt x="338" y="78"/>
                    <a:pt x="502" y="78"/>
                  </a:cubicBezTo>
                  <a:cubicBezTo>
                    <a:pt x="531" y="77"/>
                    <a:pt x="560" y="76"/>
                    <a:pt x="589" y="76"/>
                  </a:cubicBezTo>
                  <a:cubicBezTo>
                    <a:pt x="731" y="76"/>
                    <a:pt x="868" y="96"/>
                    <a:pt x="1005" y="130"/>
                  </a:cubicBezTo>
                  <a:cubicBezTo>
                    <a:pt x="1087" y="151"/>
                    <a:pt x="1158" y="181"/>
                    <a:pt x="1240" y="212"/>
                  </a:cubicBezTo>
                  <a:cubicBezTo>
                    <a:pt x="1312" y="242"/>
                    <a:pt x="1394" y="274"/>
                    <a:pt x="1466" y="304"/>
                  </a:cubicBezTo>
                  <a:cubicBezTo>
                    <a:pt x="1538" y="345"/>
                    <a:pt x="1609" y="376"/>
                    <a:pt x="1691" y="417"/>
                  </a:cubicBezTo>
                  <a:cubicBezTo>
                    <a:pt x="1763" y="458"/>
                    <a:pt x="1835" y="499"/>
                    <a:pt x="1907" y="550"/>
                  </a:cubicBezTo>
                  <a:lnTo>
                    <a:pt x="1917" y="550"/>
                  </a:lnTo>
                  <a:lnTo>
                    <a:pt x="1917" y="540"/>
                  </a:lnTo>
                  <a:cubicBezTo>
                    <a:pt x="1866" y="468"/>
                    <a:pt x="1804" y="397"/>
                    <a:pt x="1743" y="345"/>
                  </a:cubicBezTo>
                  <a:cubicBezTo>
                    <a:pt x="1671" y="283"/>
                    <a:pt x="1599" y="233"/>
                    <a:pt x="1527" y="192"/>
                  </a:cubicBezTo>
                  <a:cubicBezTo>
                    <a:pt x="1445" y="151"/>
                    <a:pt x="1363" y="110"/>
                    <a:pt x="1281" y="89"/>
                  </a:cubicBezTo>
                  <a:cubicBezTo>
                    <a:pt x="1199" y="69"/>
                    <a:pt x="1107" y="48"/>
                    <a:pt x="1025" y="28"/>
                  </a:cubicBezTo>
                  <a:cubicBezTo>
                    <a:pt x="915" y="8"/>
                    <a:pt x="805" y="1"/>
                    <a:pt x="695"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301;p32">
              <a:extLst>
                <a:ext uri="{FF2B5EF4-FFF2-40B4-BE49-F238E27FC236}">
                  <a16:creationId xmlns:a16="http://schemas.microsoft.com/office/drawing/2014/main" id="{CECC49F9-79EA-5456-D741-D0C6DF41508C}"/>
                </a:ext>
              </a:extLst>
            </p:cNvPr>
            <p:cNvSpPr/>
            <p:nvPr/>
          </p:nvSpPr>
          <p:spPr>
            <a:xfrm>
              <a:off x="7557186" y="1192755"/>
              <a:ext cx="160264" cy="120223"/>
            </a:xfrm>
            <a:custGeom>
              <a:avLst/>
              <a:gdLst/>
              <a:ahLst/>
              <a:cxnLst/>
              <a:rect l="l" t="t" r="r" b="b"/>
              <a:pathLst>
                <a:path w="1641" h="1231" extrusionOk="0">
                  <a:moveTo>
                    <a:pt x="11" y="0"/>
                  </a:moveTo>
                  <a:cubicBezTo>
                    <a:pt x="0" y="10"/>
                    <a:pt x="11" y="10"/>
                    <a:pt x="11" y="10"/>
                  </a:cubicBezTo>
                  <a:cubicBezTo>
                    <a:pt x="164" y="82"/>
                    <a:pt x="318" y="153"/>
                    <a:pt x="472" y="246"/>
                  </a:cubicBezTo>
                  <a:cubicBezTo>
                    <a:pt x="615" y="328"/>
                    <a:pt x="749" y="431"/>
                    <a:pt x="882" y="533"/>
                  </a:cubicBezTo>
                  <a:lnTo>
                    <a:pt x="984" y="615"/>
                  </a:lnTo>
                  <a:lnTo>
                    <a:pt x="1077" y="697"/>
                  </a:lnTo>
                  <a:lnTo>
                    <a:pt x="1169" y="789"/>
                  </a:lnTo>
                  <a:cubicBezTo>
                    <a:pt x="1200" y="820"/>
                    <a:pt x="1230" y="850"/>
                    <a:pt x="1261" y="871"/>
                  </a:cubicBezTo>
                  <a:lnTo>
                    <a:pt x="1446" y="1046"/>
                  </a:lnTo>
                  <a:lnTo>
                    <a:pt x="1538" y="1137"/>
                  </a:lnTo>
                  <a:lnTo>
                    <a:pt x="1630" y="1230"/>
                  </a:lnTo>
                  <a:lnTo>
                    <a:pt x="1640" y="1230"/>
                  </a:lnTo>
                  <a:lnTo>
                    <a:pt x="1640" y="1219"/>
                  </a:lnTo>
                  <a:cubicBezTo>
                    <a:pt x="1630" y="1178"/>
                    <a:pt x="1610" y="1137"/>
                    <a:pt x="1589" y="1096"/>
                  </a:cubicBezTo>
                  <a:cubicBezTo>
                    <a:pt x="1558" y="1066"/>
                    <a:pt x="1538" y="1025"/>
                    <a:pt x="1517" y="994"/>
                  </a:cubicBezTo>
                  <a:cubicBezTo>
                    <a:pt x="1487" y="953"/>
                    <a:pt x="1466" y="923"/>
                    <a:pt x="1435" y="882"/>
                  </a:cubicBezTo>
                  <a:lnTo>
                    <a:pt x="1353" y="779"/>
                  </a:lnTo>
                  <a:lnTo>
                    <a:pt x="1261" y="686"/>
                  </a:lnTo>
                  <a:cubicBezTo>
                    <a:pt x="1230" y="656"/>
                    <a:pt x="1189" y="636"/>
                    <a:pt x="1159" y="604"/>
                  </a:cubicBezTo>
                  <a:lnTo>
                    <a:pt x="1056" y="522"/>
                  </a:lnTo>
                  <a:lnTo>
                    <a:pt x="943" y="451"/>
                  </a:lnTo>
                  <a:cubicBezTo>
                    <a:pt x="800" y="349"/>
                    <a:pt x="656" y="256"/>
                    <a:pt x="503" y="185"/>
                  </a:cubicBezTo>
                  <a:cubicBezTo>
                    <a:pt x="339" y="112"/>
                    <a:pt x="175" y="51"/>
                    <a:pt x="1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302;p32">
              <a:extLst>
                <a:ext uri="{FF2B5EF4-FFF2-40B4-BE49-F238E27FC236}">
                  <a16:creationId xmlns:a16="http://schemas.microsoft.com/office/drawing/2014/main" id="{8E436DD4-F69C-33CF-F17A-F29B5526A635}"/>
                </a:ext>
              </a:extLst>
            </p:cNvPr>
            <p:cNvSpPr/>
            <p:nvPr/>
          </p:nvSpPr>
          <p:spPr>
            <a:xfrm>
              <a:off x="7545174" y="1011787"/>
              <a:ext cx="112214" cy="161924"/>
            </a:xfrm>
            <a:custGeom>
              <a:avLst/>
              <a:gdLst/>
              <a:ahLst/>
              <a:cxnLst/>
              <a:rect l="l" t="t" r="r" b="b"/>
              <a:pathLst>
                <a:path w="1149" h="1658" extrusionOk="0">
                  <a:moveTo>
                    <a:pt x="1143" y="0"/>
                  </a:moveTo>
                  <a:cubicBezTo>
                    <a:pt x="1141" y="0"/>
                    <a:pt x="1138" y="3"/>
                    <a:pt x="1138" y="8"/>
                  </a:cubicBezTo>
                  <a:cubicBezTo>
                    <a:pt x="1107" y="38"/>
                    <a:pt x="1087" y="70"/>
                    <a:pt x="1066" y="111"/>
                  </a:cubicBezTo>
                  <a:cubicBezTo>
                    <a:pt x="1046" y="141"/>
                    <a:pt x="1015" y="182"/>
                    <a:pt x="995" y="213"/>
                  </a:cubicBezTo>
                  <a:cubicBezTo>
                    <a:pt x="943" y="284"/>
                    <a:pt x="902" y="346"/>
                    <a:pt x="861" y="418"/>
                  </a:cubicBezTo>
                  <a:cubicBezTo>
                    <a:pt x="769" y="551"/>
                    <a:pt x="687" y="705"/>
                    <a:pt x="595" y="838"/>
                  </a:cubicBezTo>
                  <a:cubicBezTo>
                    <a:pt x="503" y="972"/>
                    <a:pt x="400" y="1115"/>
                    <a:pt x="308" y="1248"/>
                  </a:cubicBezTo>
                  <a:cubicBezTo>
                    <a:pt x="205" y="1382"/>
                    <a:pt x="103" y="1514"/>
                    <a:pt x="11" y="1648"/>
                  </a:cubicBezTo>
                  <a:cubicBezTo>
                    <a:pt x="0" y="1648"/>
                    <a:pt x="0" y="1648"/>
                    <a:pt x="11" y="1658"/>
                  </a:cubicBezTo>
                  <a:lnTo>
                    <a:pt x="21" y="1658"/>
                  </a:lnTo>
                  <a:lnTo>
                    <a:pt x="359" y="1289"/>
                  </a:lnTo>
                  <a:cubicBezTo>
                    <a:pt x="472" y="1166"/>
                    <a:pt x="574" y="1033"/>
                    <a:pt x="677" y="899"/>
                  </a:cubicBezTo>
                  <a:cubicBezTo>
                    <a:pt x="779" y="767"/>
                    <a:pt x="892" y="633"/>
                    <a:pt x="974" y="489"/>
                  </a:cubicBezTo>
                  <a:lnTo>
                    <a:pt x="1025" y="377"/>
                  </a:lnTo>
                  <a:cubicBezTo>
                    <a:pt x="1046" y="336"/>
                    <a:pt x="1066" y="295"/>
                    <a:pt x="1077" y="254"/>
                  </a:cubicBezTo>
                  <a:cubicBezTo>
                    <a:pt x="1087" y="213"/>
                    <a:pt x="1107" y="172"/>
                    <a:pt x="1118" y="131"/>
                  </a:cubicBezTo>
                  <a:lnTo>
                    <a:pt x="1148" y="8"/>
                  </a:lnTo>
                  <a:cubicBezTo>
                    <a:pt x="1148" y="3"/>
                    <a:pt x="1146" y="0"/>
                    <a:pt x="1143"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303;p32">
              <a:extLst>
                <a:ext uri="{FF2B5EF4-FFF2-40B4-BE49-F238E27FC236}">
                  <a16:creationId xmlns:a16="http://schemas.microsoft.com/office/drawing/2014/main" id="{FE4EA3CB-FC78-EDE0-65BA-A10C2DCAAC8E}"/>
                </a:ext>
              </a:extLst>
            </p:cNvPr>
            <p:cNvSpPr/>
            <p:nvPr/>
          </p:nvSpPr>
          <p:spPr>
            <a:xfrm>
              <a:off x="7450051" y="997430"/>
              <a:ext cx="87213" cy="173351"/>
            </a:xfrm>
            <a:custGeom>
              <a:avLst/>
              <a:gdLst/>
              <a:ahLst/>
              <a:cxnLst/>
              <a:rect l="l" t="t" r="r" b="b"/>
              <a:pathLst>
                <a:path w="893" h="1775" extrusionOk="0">
                  <a:moveTo>
                    <a:pt x="10" y="1"/>
                  </a:moveTo>
                  <a:cubicBezTo>
                    <a:pt x="1" y="1"/>
                    <a:pt x="1" y="12"/>
                    <a:pt x="1" y="12"/>
                  </a:cubicBezTo>
                  <a:cubicBezTo>
                    <a:pt x="21" y="53"/>
                    <a:pt x="42" y="83"/>
                    <a:pt x="62" y="124"/>
                  </a:cubicBezTo>
                  <a:cubicBezTo>
                    <a:pt x="92" y="155"/>
                    <a:pt x="113" y="196"/>
                    <a:pt x="133" y="226"/>
                  </a:cubicBezTo>
                  <a:cubicBezTo>
                    <a:pt x="154" y="267"/>
                    <a:pt x="174" y="299"/>
                    <a:pt x="195" y="329"/>
                  </a:cubicBezTo>
                  <a:lnTo>
                    <a:pt x="256" y="431"/>
                  </a:lnTo>
                  <a:cubicBezTo>
                    <a:pt x="277" y="472"/>
                    <a:pt x="298" y="504"/>
                    <a:pt x="318" y="545"/>
                  </a:cubicBezTo>
                  <a:cubicBezTo>
                    <a:pt x="349" y="575"/>
                    <a:pt x="370" y="606"/>
                    <a:pt x="390" y="647"/>
                  </a:cubicBezTo>
                  <a:lnTo>
                    <a:pt x="452" y="750"/>
                  </a:lnTo>
                  <a:lnTo>
                    <a:pt x="513" y="852"/>
                  </a:lnTo>
                  <a:cubicBezTo>
                    <a:pt x="595" y="996"/>
                    <a:pt x="667" y="1149"/>
                    <a:pt x="728" y="1303"/>
                  </a:cubicBezTo>
                  <a:cubicBezTo>
                    <a:pt x="790" y="1447"/>
                    <a:pt x="841" y="1611"/>
                    <a:pt x="882" y="1764"/>
                  </a:cubicBezTo>
                  <a:lnTo>
                    <a:pt x="882" y="1775"/>
                  </a:lnTo>
                  <a:cubicBezTo>
                    <a:pt x="892" y="1775"/>
                    <a:pt x="892" y="1775"/>
                    <a:pt x="892" y="1764"/>
                  </a:cubicBezTo>
                  <a:cubicBezTo>
                    <a:pt x="872" y="1600"/>
                    <a:pt x="831" y="1436"/>
                    <a:pt x="790" y="1283"/>
                  </a:cubicBezTo>
                  <a:cubicBezTo>
                    <a:pt x="739" y="1119"/>
                    <a:pt x="677" y="964"/>
                    <a:pt x="605" y="811"/>
                  </a:cubicBezTo>
                  <a:lnTo>
                    <a:pt x="554" y="688"/>
                  </a:lnTo>
                  <a:lnTo>
                    <a:pt x="503" y="575"/>
                  </a:lnTo>
                  <a:cubicBezTo>
                    <a:pt x="482" y="545"/>
                    <a:pt x="462" y="504"/>
                    <a:pt x="441" y="472"/>
                  </a:cubicBezTo>
                  <a:cubicBezTo>
                    <a:pt x="411" y="431"/>
                    <a:pt x="390" y="401"/>
                    <a:pt x="370" y="360"/>
                  </a:cubicBezTo>
                  <a:lnTo>
                    <a:pt x="288" y="267"/>
                  </a:lnTo>
                  <a:cubicBezTo>
                    <a:pt x="256" y="237"/>
                    <a:pt x="236" y="206"/>
                    <a:pt x="206" y="176"/>
                  </a:cubicBezTo>
                  <a:lnTo>
                    <a:pt x="113" y="83"/>
                  </a:lnTo>
                  <a:cubicBezTo>
                    <a:pt x="83" y="53"/>
                    <a:pt x="51" y="32"/>
                    <a:pt x="10"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304;p32">
              <a:extLst>
                <a:ext uri="{FF2B5EF4-FFF2-40B4-BE49-F238E27FC236}">
                  <a16:creationId xmlns:a16="http://schemas.microsoft.com/office/drawing/2014/main" id="{FF5FEF9F-C67E-DF06-9CCB-22B9F4BEEB07}"/>
                </a:ext>
              </a:extLst>
            </p:cNvPr>
            <p:cNvSpPr/>
            <p:nvPr/>
          </p:nvSpPr>
          <p:spPr>
            <a:xfrm>
              <a:off x="7346919" y="1087573"/>
              <a:ext cx="180285" cy="89264"/>
            </a:xfrm>
            <a:custGeom>
              <a:avLst/>
              <a:gdLst/>
              <a:ahLst/>
              <a:cxnLst/>
              <a:rect l="l" t="t" r="r" b="b"/>
              <a:pathLst>
                <a:path w="1846" h="914" extrusionOk="0">
                  <a:moveTo>
                    <a:pt x="0" y="0"/>
                  </a:moveTo>
                  <a:lnTo>
                    <a:pt x="0" y="11"/>
                  </a:lnTo>
                  <a:cubicBezTo>
                    <a:pt x="41" y="32"/>
                    <a:pt x="82" y="52"/>
                    <a:pt x="123" y="62"/>
                  </a:cubicBezTo>
                  <a:cubicBezTo>
                    <a:pt x="164" y="82"/>
                    <a:pt x="205" y="93"/>
                    <a:pt x="246" y="114"/>
                  </a:cubicBezTo>
                  <a:cubicBezTo>
                    <a:pt x="278" y="123"/>
                    <a:pt x="319" y="144"/>
                    <a:pt x="360" y="155"/>
                  </a:cubicBezTo>
                  <a:lnTo>
                    <a:pt x="483" y="205"/>
                  </a:lnTo>
                  <a:cubicBezTo>
                    <a:pt x="524" y="216"/>
                    <a:pt x="554" y="237"/>
                    <a:pt x="595" y="246"/>
                  </a:cubicBezTo>
                  <a:cubicBezTo>
                    <a:pt x="636" y="267"/>
                    <a:pt x="677" y="278"/>
                    <a:pt x="718" y="298"/>
                  </a:cubicBezTo>
                  <a:lnTo>
                    <a:pt x="841" y="339"/>
                  </a:lnTo>
                  <a:lnTo>
                    <a:pt x="954" y="390"/>
                  </a:lnTo>
                  <a:cubicBezTo>
                    <a:pt x="1107" y="451"/>
                    <a:pt x="1262" y="533"/>
                    <a:pt x="1405" y="626"/>
                  </a:cubicBezTo>
                  <a:cubicBezTo>
                    <a:pt x="1559" y="708"/>
                    <a:pt x="1692" y="800"/>
                    <a:pt x="1836" y="913"/>
                  </a:cubicBezTo>
                  <a:cubicBezTo>
                    <a:pt x="1836" y="913"/>
                    <a:pt x="1846" y="913"/>
                    <a:pt x="1846" y="902"/>
                  </a:cubicBezTo>
                  <a:cubicBezTo>
                    <a:pt x="1723" y="779"/>
                    <a:pt x="1579" y="667"/>
                    <a:pt x="1446" y="565"/>
                  </a:cubicBezTo>
                  <a:cubicBezTo>
                    <a:pt x="1303" y="462"/>
                    <a:pt x="1148" y="369"/>
                    <a:pt x="995" y="287"/>
                  </a:cubicBezTo>
                  <a:lnTo>
                    <a:pt x="882" y="237"/>
                  </a:lnTo>
                  <a:lnTo>
                    <a:pt x="770" y="175"/>
                  </a:lnTo>
                  <a:cubicBezTo>
                    <a:pt x="729" y="155"/>
                    <a:pt x="688" y="144"/>
                    <a:pt x="647" y="123"/>
                  </a:cubicBezTo>
                  <a:cubicBezTo>
                    <a:pt x="606" y="103"/>
                    <a:pt x="565" y="93"/>
                    <a:pt x="524" y="82"/>
                  </a:cubicBezTo>
                  <a:lnTo>
                    <a:pt x="390" y="52"/>
                  </a:lnTo>
                  <a:lnTo>
                    <a:pt x="267" y="21"/>
                  </a:lnTo>
                  <a:cubicBezTo>
                    <a:pt x="226" y="21"/>
                    <a:pt x="175" y="11"/>
                    <a:pt x="134" y="11"/>
                  </a:cubicBezTo>
                  <a:cubicBezTo>
                    <a:pt x="93" y="0"/>
                    <a:pt x="52" y="0"/>
                    <a:pt x="0"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305;p32">
              <a:extLst>
                <a:ext uri="{FF2B5EF4-FFF2-40B4-BE49-F238E27FC236}">
                  <a16:creationId xmlns:a16="http://schemas.microsoft.com/office/drawing/2014/main" id="{B8EC8F29-C1DE-196D-1A48-F6BC23F00124}"/>
                </a:ext>
              </a:extLst>
            </p:cNvPr>
            <p:cNvSpPr/>
            <p:nvPr/>
          </p:nvSpPr>
          <p:spPr>
            <a:xfrm>
              <a:off x="7545174" y="1201643"/>
              <a:ext cx="60160" cy="204310"/>
            </a:xfrm>
            <a:custGeom>
              <a:avLst/>
              <a:gdLst/>
              <a:ahLst/>
              <a:cxnLst/>
              <a:rect l="l" t="t" r="r" b="b"/>
              <a:pathLst>
                <a:path w="616" h="2092" extrusionOk="0">
                  <a:moveTo>
                    <a:pt x="0" y="1"/>
                  </a:moveTo>
                  <a:lnTo>
                    <a:pt x="0" y="12"/>
                  </a:lnTo>
                  <a:cubicBezTo>
                    <a:pt x="82" y="176"/>
                    <a:pt x="154" y="340"/>
                    <a:pt x="226" y="504"/>
                  </a:cubicBezTo>
                  <a:cubicBezTo>
                    <a:pt x="298" y="677"/>
                    <a:pt x="359" y="841"/>
                    <a:pt x="410" y="1016"/>
                  </a:cubicBezTo>
                  <a:cubicBezTo>
                    <a:pt x="431" y="1108"/>
                    <a:pt x="441" y="1190"/>
                    <a:pt x="462" y="1283"/>
                  </a:cubicBezTo>
                  <a:cubicBezTo>
                    <a:pt x="472" y="1374"/>
                    <a:pt x="482" y="1456"/>
                    <a:pt x="492" y="1549"/>
                  </a:cubicBezTo>
                  <a:cubicBezTo>
                    <a:pt x="492" y="1631"/>
                    <a:pt x="503" y="1723"/>
                    <a:pt x="503" y="1816"/>
                  </a:cubicBezTo>
                  <a:cubicBezTo>
                    <a:pt x="503" y="1898"/>
                    <a:pt x="503" y="1989"/>
                    <a:pt x="492" y="2082"/>
                  </a:cubicBezTo>
                  <a:cubicBezTo>
                    <a:pt x="492" y="2082"/>
                    <a:pt x="492" y="2092"/>
                    <a:pt x="503" y="2092"/>
                  </a:cubicBezTo>
                  <a:lnTo>
                    <a:pt x="503" y="2082"/>
                  </a:lnTo>
                  <a:cubicBezTo>
                    <a:pt x="554" y="2000"/>
                    <a:pt x="574" y="1918"/>
                    <a:pt x="595" y="1825"/>
                  </a:cubicBezTo>
                  <a:cubicBezTo>
                    <a:pt x="615" y="1734"/>
                    <a:pt x="615" y="1631"/>
                    <a:pt x="615" y="1538"/>
                  </a:cubicBezTo>
                  <a:cubicBezTo>
                    <a:pt x="615" y="1447"/>
                    <a:pt x="605" y="1354"/>
                    <a:pt x="585" y="1262"/>
                  </a:cubicBezTo>
                  <a:cubicBezTo>
                    <a:pt x="564" y="1169"/>
                    <a:pt x="533" y="1078"/>
                    <a:pt x="503" y="996"/>
                  </a:cubicBezTo>
                  <a:cubicBezTo>
                    <a:pt x="451" y="811"/>
                    <a:pt x="369" y="647"/>
                    <a:pt x="287" y="483"/>
                  </a:cubicBezTo>
                  <a:cubicBezTo>
                    <a:pt x="205" y="319"/>
                    <a:pt x="103" y="155"/>
                    <a:pt x="11"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306;p32">
              <a:extLst>
                <a:ext uri="{FF2B5EF4-FFF2-40B4-BE49-F238E27FC236}">
                  <a16:creationId xmlns:a16="http://schemas.microsoft.com/office/drawing/2014/main" id="{B554B1D2-D29E-ED37-E2D7-8C15C777C472}"/>
                </a:ext>
              </a:extLst>
            </p:cNvPr>
            <p:cNvSpPr/>
            <p:nvPr/>
          </p:nvSpPr>
          <p:spPr>
            <a:xfrm>
              <a:off x="7331977" y="1183673"/>
              <a:ext cx="193274" cy="40139"/>
            </a:xfrm>
            <a:custGeom>
              <a:avLst/>
              <a:gdLst/>
              <a:ahLst/>
              <a:cxnLst/>
              <a:rect l="l" t="t" r="r" b="b"/>
              <a:pathLst>
                <a:path w="1979" h="411" extrusionOk="0">
                  <a:moveTo>
                    <a:pt x="1465" y="0"/>
                  </a:moveTo>
                  <a:cubicBezTo>
                    <a:pt x="1292" y="0"/>
                    <a:pt x="1117" y="11"/>
                    <a:pt x="953" y="32"/>
                  </a:cubicBezTo>
                  <a:lnTo>
                    <a:pt x="820" y="52"/>
                  </a:lnTo>
                  <a:lnTo>
                    <a:pt x="697" y="73"/>
                  </a:lnTo>
                  <a:lnTo>
                    <a:pt x="574" y="103"/>
                  </a:lnTo>
                  <a:cubicBezTo>
                    <a:pt x="533" y="114"/>
                    <a:pt x="492" y="134"/>
                    <a:pt x="451" y="144"/>
                  </a:cubicBezTo>
                  <a:lnTo>
                    <a:pt x="328" y="196"/>
                  </a:lnTo>
                  <a:cubicBezTo>
                    <a:pt x="287" y="216"/>
                    <a:pt x="246" y="237"/>
                    <a:pt x="215" y="257"/>
                  </a:cubicBezTo>
                  <a:cubicBezTo>
                    <a:pt x="174" y="278"/>
                    <a:pt x="133" y="298"/>
                    <a:pt x="103" y="319"/>
                  </a:cubicBezTo>
                  <a:cubicBezTo>
                    <a:pt x="71" y="349"/>
                    <a:pt x="30" y="369"/>
                    <a:pt x="0" y="401"/>
                  </a:cubicBezTo>
                  <a:lnTo>
                    <a:pt x="0" y="410"/>
                  </a:lnTo>
                  <a:cubicBezTo>
                    <a:pt x="51" y="401"/>
                    <a:pt x="92" y="390"/>
                    <a:pt x="123" y="369"/>
                  </a:cubicBezTo>
                  <a:lnTo>
                    <a:pt x="246" y="339"/>
                  </a:lnTo>
                  <a:lnTo>
                    <a:pt x="492" y="267"/>
                  </a:lnTo>
                  <a:cubicBezTo>
                    <a:pt x="533" y="257"/>
                    <a:pt x="574" y="246"/>
                    <a:pt x="604" y="237"/>
                  </a:cubicBezTo>
                  <a:cubicBezTo>
                    <a:pt x="645" y="226"/>
                    <a:pt x="686" y="205"/>
                    <a:pt x="727" y="196"/>
                  </a:cubicBezTo>
                  <a:lnTo>
                    <a:pt x="850" y="164"/>
                  </a:lnTo>
                  <a:lnTo>
                    <a:pt x="973" y="134"/>
                  </a:lnTo>
                  <a:cubicBezTo>
                    <a:pt x="1128" y="103"/>
                    <a:pt x="1301" y="82"/>
                    <a:pt x="1465" y="73"/>
                  </a:cubicBezTo>
                  <a:cubicBezTo>
                    <a:pt x="1548" y="67"/>
                    <a:pt x="1632" y="65"/>
                    <a:pt x="1717" y="65"/>
                  </a:cubicBezTo>
                  <a:cubicBezTo>
                    <a:pt x="1802" y="65"/>
                    <a:pt x="1886" y="67"/>
                    <a:pt x="1968" y="73"/>
                  </a:cubicBezTo>
                  <a:lnTo>
                    <a:pt x="1978" y="73"/>
                  </a:lnTo>
                  <a:lnTo>
                    <a:pt x="1978" y="62"/>
                  </a:lnTo>
                  <a:cubicBezTo>
                    <a:pt x="1804" y="32"/>
                    <a:pt x="1640" y="11"/>
                    <a:pt x="1465"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307;p32">
              <a:extLst>
                <a:ext uri="{FF2B5EF4-FFF2-40B4-BE49-F238E27FC236}">
                  <a16:creationId xmlns:a16="http://schemas.microsoft.com/office/drawing/2014/main" id="{14E37773-5775-49FF-4B4D-FAC3E5211580}"/>
                </a:ext>
              </a:extLst>
            </p:cNvPr>
            <p:cNvSpPr/>
            <p:nvPr/>
          </p:nvSpPr>
          <p:spPr>
            <a:xfrm>
              <a:off x="7444972" y="1200764"/>
              <a:ext cx="89264" cy="154209"/>
            </a:xfrm>
            <a:custGeom>
              <a:avLst/>
              <a:gdLst/>
              <a:ahLst/>
              <a:cxnLst/>
              <a:rect l="l" t="t" r="r" b="b"/>
              <a:pathLst>
                <a:path w="914" h="1579" extrusionOk="0">
                  <a:moveTo>
                    <a:pt x="903" y="0"/>
                  </a:moveTo>
                  <a:cubicBezTo>
                    <a:pt x="842" y="144"/>
                    <a:pt x="791" y="287"/>
                    <a:pt x="719" y="420"/>
                  </a:cubicBezTo>
                  <a:cubicBezTo>
                    <a:pt x="647" y="554"/>
                    <a:pt x="575" y="686"/>
                    <a:pt x="493" y="809"/>
                  </a:cubicBezTo>
                  <a:cubicBezTo>
                    <a:pt x="422" y="943"/>
                    <a:pt x="319" y="1055"/>
                    <a:pt x="247" y="1178"/>
                  </a:cubicBezTo>
                  <a:cubicBezTo>
                    <a:pt x="206" y="1251"/>
                    <a:pt x="165" y="1312"/>
                    <a:pt x="124" y="1374"/>
                  </a:cubicBezTo>
                  <a:lnTo>
                    <a:pt x="62" y="1465"/>
                  </a:lnTo>
                  <a:cubicBezTo>
                    <a:pt x="42" y="1506"/>
                    <a:pt x="21" y="1538"/>
                    <a:pt x="12" y="1568"/>
                  </a:cubicBezTo>
                  <a:cubicBezTo>
                    <a:pt x="1" y="1579"/>
                    <a:pt x="1" y="1579"/>
                    <a:pt x="12" y="1579"/>
                  </a:cubicBezTo>
                  <a:lnTo>
                    <a:pt x="21" y="1579"/>
                  </a:lnTo>
                  <a:cubicBezTo>
                    <a:pt x="53" y="1558"/>
                    <a:pt x="83" y="1538"/>
                    <a:pt x="114" y="1506"/>
                  </a:cubicBezTo>
                  <a:cubicBezTo>
                    <a:pt x="135" y="1486"/>
                    <a:pt x="165" y="1456"/>
                    <a:pt x="196" y="1435"/>
                  </a:cubicBezTo>
                  <a:cubicBezTo>
                    <a:pt x="226" y="1404"/>
                    <a:pt x="247" y="1374"/>
                    <a:pt x="278" y="1342"/>
                  </a:cubicBezTo>
                  <a:lnTo>
                    <a:pt x="350" y="1260"/>
                  </a:lnTo>
                  <a:cubicBezTo>
                    <a:pt x="452" y="1137"/>
                    <a:pt x="514" y="1005"/>
                    <a:pt x="586" y="861"/>
                  </a:cubicBezTo>
                  <a:cubicBezTo>
                    <a:pt x="657" y="727"/>
                    <a:pt x="719" y="584"/>
                    <a:pt x="780" y="440"/>
                  </a:cubicBezTo>
                  <a:cubicBezTo>
                    <a:pt x="832" y="297"/>
                    <a:pt x="883" y="153"/>
                    <a:pt x="914" y="10"/>
                  </a:cubicBezTo>
                  <a:lnTo>
                    <a:pt x="914"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308;p32">
              <a:extLst>
                <a:ext uri="{FF2B5EF4-FFF2-40B4-BE49-F238E27FC236}">
                  <a16:creationId xmlns:a16="http://schemas.microsoft.com/office/drawing/2014/main" id="{CCDD876C-E8F1-9164-089E-F44E7B46A8F8}"/>
                </a:ext>
              </a:extLst>
            </p:cNvPr>
            <p:cNvSpPr/>
            <p:nvPr/>
          </p:nvSpPr>
          <p:spPr>
            <a:xfrm>
              <a:off x="7557186" y="1200764"/>
              <a:ext cx="57133" cy="57035"/>
            </a:xfrm>
            <a:custGeom>
              <a:avLst/>
              <a:gdLst/>
              <a:ahLst/>
              <a:cxnLst/>
              <a:rect l="l" t="t" r="r" b="b"/>
              <a:pathLst>
                <a:path w="585" h="584" extrusionOk="0">
                  <a:moveTo>
                    <a:pt x="0" y="0"/>
                  </a:moveTo>
                  <a:lnTo>
                    <a:pt x="0" y="10"/>
                  </a:lnTo>
                  <a:cubicBezTo>
                    <a:pt x="52" y="51"/>
                    <a:pt x="103" y="103"/>
                    <a:pt x="154" y="144"/>
                  </a:cubicBezTo>
                  <a:cubicBezTo>
                    <a:pt x="205" y="194"/>
                    <a:pt x="246" y="246"/>
                    <a:pt x="298" y="297"/>
                  </a:cubicBezTo>
                  <a:cubicBezTo>
                    <a:pt x="349" y="338"/>
                    <a:pt x="380" y="399"/>
                    <a:pt x="431" y="451"/>
                  </a:cubicBezTo>
                  <a:cubicBezTo>
                    <a:pt x="482" y="492"/>
                    <a:pt x="533" y="543"/>
                    <a:pt x="585" y="584"/>
                  </a:cubicBezTo>
                  <a:cubicBezTo>
                    <a:pt x="564" y="513"/>
                    <a:pt x="523" y="461"/>
                    <a:pt x="482" y="399"/>
                  </a:cubicBezTo>
                  <a:cubicBezTo>
                    <a:pt x="441" y="349"/>
                    <a:pt x="390" y="308"/>
                    <a:pt x="339" y="256"/>
                  </a:cubicBezTo>
                  <a:cubicBezTo>
                    <a:pt x="287" y="205"/>
                    <a:pt x="226" y="164"/>
                    <a:pt x="175" y="123"/>
                  </a:cubicBezTo>
                  <a:cubicBezTo>
                    <a:pt x="123" y="82"/>
                    <a:pt x="62" y="41"/>
                    <a:pt x="0"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309;p32">
              <a:extLst>
                <a:ext uri="{FF2B5EF4-FFF2-40B4-BE49-F238E27FC236}">
                  <a16:creationId xmlns:a16="http://schemas.microsoft.com/office/drawing/2014/main" id="{953041CF-9820-0C2C-0B86-5BE2BDFCAAF1}"/>
                </a:ext>
              </a:extLst>
            </p:cNvPr>
            <p:cNvSpPr/>
            <p:nvPr/>
          </p:nvSpPr>
          <p:spPr>
            <a:xfrm>
              <a:off x="7562167" y="1180938"/>
              <a:ext cx="83208" cy="14845"/>
            </a:xfrm>
            <a:custGeom>
              <a:avLst/>
              <a:gdLst/>
              <a:ahLst/>
              <a:cxnLst/>
              <a:rect l="l" t="t" r="r" b="b"/>
              <a:pathLst>
                <a:path w="852" h="152" extrusionOk="0">
                  <a:moveTo>
                    <a:pt x="323" y="1"/>
                  </a:moveTo>
                  <a:cubicBezTo>
                    <a:pt x="287" y="1"/>
                    <a:pt x="252" y="3"/>
                    <a:pt x="216" y="8"/>
                  </a:cubicBezTo>
                  <a:cubicBezTo>
                    <a:pt x="144" y="8"/>
                    <a:pt x="72" y="19"/>
                    <a:pt x="1" y="39"/>
                  </a:cubicBezTo>
                  <a:lnTo>
                    <a:pt x="1" y="49"/>
                  </a:lnTo>
                  <a:cubicBezTo>
                    <a:pt x="72" y="39"/>
                    <a:pt x="144" y="39"/>
                    <a:pt x="216" y="39"/>
                  </a:cubicBezTo>
                  <a:cubicBezTo>
                    <a:pt x="288" y="39"/>
                    <a:pt x="359" y="49"/>
                    <a:pt x="431" y="60"/>
                  </a:cubicBezTo>
                  <a:cubicBezTo>
                    <a:pt x="503" y="69"/>
                    <a:pt x="564" y="90"/>
                    <a:pt x="636" y="110"/>
                  </a:cubicBezTo>
                  <a:cubicBezTo>
                    <a:pt x="708" y="121"/>
                    <a:pt x="780" y="142"/>
                    <a:pt x="851" y="151"/>
                  </a:cubicBezTo>
                  <a:cubicBezTo>
                    <a:pt x="790" y="101"/>
                    <a:pt x="728" y="69"/>
                    <a:pt x="657" y="49"/>
                  </a:cubicBezTo>
                  <a:cubicBezTo>
                    <a:pt x="585" y="19"/>
                    <a:pt x="513" y="8"/>
                    <a:pt x="431" y="8"/>
                  </a:cubicBezTo>
                  <a:cubicBezTo>
                    <a:pt x="395" y="3"/>
                    <a:pt x="359" y="1"/>
                    <a:pt x="323"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310;p32">
              <a:extLst>
                <a:ext uri="{FF2B5EF4-FFF2-40B4-BE49-F238E27FC236}">
                  <a16:creationId xmlns:a16="http://schemas.microsoft.com/office/drawing/2014/main" id="{A355370C-E203-B911-0A40-00727FF215F1}"/>
                </a:ext>
              </a:extLst>
            </p:cNvPr>
            <p:cNvSpPr/>
            <p:nvPr/>
          </p:nvSpPr>
          <p:spPr>
            <a:xfrm>
              <a:off x="7556210" y="1119606"/>
              <a:ext cx="107136" cy="53226"/>
            </a:xfrm>
            <a:custGeom>
              <a:avLst/>
              <a:gdLst/>
              <a:ahLst/>
              <a:cxnLst/>
              <a:rect l="l" t="t" r="r" b="b"/>
              <a:pathLst>
                <a:path w="1097" h="545" extrusionOk="0">
                  <a:moveTo>
                    <a:pt x="1087" y="0"/>
                  </a:moveTo>
                  <a:cubicBezTo>
                    <a:pt x="984" y="11"/>
                    <a:pt x="892" y="41"/>
                    <a:pt x="789" y="62"/>
                  </a:cubicBezTo>
                  <a:cubicBezTo>
                    <a:pt x="687" y="93"/>
                    <a:pt x="595" y="144"/>
                    <a:pt x="502" y="185"/>
                  </a:cubicBezTo>
                  <a:cubicBezTo>
                    <a:pt x="410" y="226"/>
                    <a:pt x="318" y="278"/>
                    <a:pt x="236" y="339"/>
                  </a:cubicBezTo>
                  <a:cubicBezTo>
                    <a:pt x="144" y="390"/>
                    <a:pt x="72" y="462"/>
                    <a:pt x="0" y="533"/>
                  </a:cubicBezTo>
                  <a:lnTo>
                    <a:pt x="0" y="544"/>
                  </a:lnTo>
                  <a:cubicBezTo>
                    <a:pt x="82" y="472"/>
                    <a:pt x="164" y="410"/>
                    <a:pt x="246" y="360"/>
                  </a:cubicBezTo>
                  <a:cubicBezTo>
                    <a:pt x="338" y="308"/>
                    <a:pt x="431" y="267"/>
                    <a:pt x="523" y="237"/>
                  </a:cubicBezTo>
                  <a:cubicBezTo>
                    <a:pt x="615" y="196"/>
                    <a:pt x="718" y="164"/>
                    <a:pt x="810" y="123"/>
                  </a:cubicBezTo>
                  <a:cubicBezTo>
                    <a:pt x="902" y="93"/>
                    <a:pt x="1005" y="52"/>
                    <a:pt x="1097" y="11"/>
                  </a:cubicBezTo>
                  <a:lnTo>
                    <a:pt x="1097"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311;p32">
              <a:extLst>
                <a:ext uri="{FF2B5EF4-FFF2-40B4-BE49-F238E27FC236}">
                  <a16:creationId xmlns:a16="http://schemas.microsoft.com/office/drawing/2014/main" id="{8556586C-7059-7E86-4631-FBB97A0E92C1}"/>
                </a:ext>
              </a:extLst>
            </p:cNvPr>
            <p:cNvSpPr/>
            <p:nvPr/>
          </p:nvSpPr>
          <p:spPr>
            <a:xfrm>
              <a:off x="7545174" y="1042551"/>
              <a:ext cx="15138" cy="117195"/>
            </a:xfrm>
            <a:custGeom>
              <a:avLst/>
              <a:gdLst/>
              <a:ahLst/>
              <a:cxnLst/>
              <a:rect l="l" t="t" r="r" b="b"/>
              <a:pathLst>
                <a:path w="155" h="1200" extrusionOk="0">
                  <a:moveTo>
                    <a:pt x="72" y="1"/>
                  </a:moveTo>
                  <a:lnTo>
                    <a:pt x="72" y="10"/>
                  </a:lnTo>
                  <a:cubicBezTo>
                    <a:pt x="72" y="113"/>
                    <a:pt x="82" y="206"/>
                    <a:pt x="82" y="308"/>
                  </a:cubicBezTo>
                  <a:cubicBezTo>
                    <a:pt x="82" y="411"/>
                    <a:pt x="93" y="502"/>
                    <a:pt x="93" y="605"/>
                  </a:cubicBezTo>
                  <a:cubicBezTo>
                    <a:pt x="82" y="707"/>
                    <a:pt x="82" y="810"/>
                    <a:pt x="62" y="903"/>
                  </a:cubicBezTo>
                  <a:cubicBezTo>
                    <a:pt x="52" y="1005"/>
                    <a:pt x="31" y="1097"/>
                    <a:pt x="0" y="1199"/>
                  </a:cubicBezTo>
                  <a:lnTo>
                    <a:pt x="11" y="1199"/>
                  </a:lnTo>
                  <a:cubicBezTo>
                    <a:pt x="41" y="1108"/>
                    <a:pt x="72" y="1005"/>
                    <a:pt x="93" y="912"/>
                  </a:cubicBezTo>
                  <a:cubicBezTo>
                    <a:pt x="113" y="810"/>
                    <a:pt x="134" y="707"/>
                    <a:pt x="144" y="605"/>
                  </a:cubicBezTo>
                  <a:cubicBezTo>
                    <a:pt x="154" y="513"/>
                    <a:pt x="154" y="411"/>
                    <a:pt x="144" y="308"/>
                  </a:cubicBezTo>
                  <a:cubicBezTo>
                    <a:pt x="134" y="206"/>
                    <a:pt x="113" y="103"/>
                    <a:pt x="82" y="10"/>
                  </a:cubicBezTo>
                  <a:cubicBezTo>
                    <a:pt x="82" y="1"/>
                    <a:pt x="82" y="1"/>
                    <a:pt x="72"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312;p32">
              <a:extLst>
                <a:ext uri="{FF2B5EF4-FFF2-40B4-BE49-F238E27FC236}">
                  <a16:creationId xmlns:a16="http://schemas.microsoft.com/office/drawing/2014/main" id="{812182E3-941C-80C7-FFF0-8F042BF7CC50}"/>
                </a:ext>
              </a:extLst>
            </p:cNvPr>
            <p:cNvSpPr/>
            <p:nvPr/>
          </p:nvSpPr>
          <p:spPr>
            <a:xfrm>
              <a:off x="7450051" y="1089526"/>
              <a:ext cx="73149" cy="73247"/>
            </a:xfrm>
            <a:custGeom>
              <a:avLst/>
              <a:gdLst/>
              <a:ahLst/>
              <a:cxnLst/>
              <a:rect l="l" t="t" r="r" b="b"/>
              <a:pathLst>
                <a:path w="749" h="750" extrusionOk="0">
                  <a:moveTo>
                    <a:pt x="1" y="1"/>
                  </a:moveTo>
                  <a:cubicBezTo>
                    <a:pt x="62" y="73"/>
                    <a:pt x="133" y="124"/>
                    <a:pt x="195" y="185"/>
                  </a:cubicBezTo>
                  <a:cubicBezTo>
                    <a:pt x="256" y="247"/>
                    <a:pt x="329" y="299"/>
                    <a:pt x="390" y="360"/>
                  </a:cubicBezTo>
                  <a:cubicBezTo>
                    <a:pt x="462" y="422"/>
                    <a:pt x="523" y="483"/>
                    <a:pt x="575" y="545"/>
                  </a:cubicBezTo>
                  <a:cubicBezTo>
                    <a:pt x="636" y="616"/>
                    <a:pt x="687" y="677"/>
                    <a:pt x="749" y="750"/>
                  </a:cubicBezTo>
                  <a:cubicBezTo>
                    <a:pt x="708" y="668"/>
                    <a:pt x="657" y="595"/>
                    <a:pt x="605" y="524"/>
                  </a:cubicBezTo>
                  <a:cubicBezTo>
                    <a:pt x="544" y="452"/>
                    <a:pt x="493" y="390"/>
                    <a:pt x="431" y="319"/>
                  </a:cubicBezTo>
                  <a:cubicBezTo>
                    <a:pt x="370" y="258"/>
                    <a:pt x="308" y="185"/>
                    <a:pt x="236" y="135"/>
                  </a:cubicBezTo>
                  <a:cubicBezTo>
                    <a:pt x="165" y="83"/>
                    <a:pt x="92" y="32"/>
                    <a:pt x="10"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313;p32">
              <a:extLst>
                <a:ext uri="{FF2B5EF4-FFF2-40B4-BE49-F238E27FC236}">
                  <a16:creationId xmlns:a16="http://schemas.microsoft.com/office/drawing/2014/main" id="{49FCE80B-9AAE-0AF9-0345-83DBAAF7BE70}"/>
                </a:ext>
              </a:extLst>
            </p:cNvPr>
            <p:cNvSpPr/>
            <p:nvPr/>
          </p:nvSpPr>
          <p:spPr>
            <a:xfrm>
              <a:off x="7412060" y="1151249"/>
              <a:ext cx="105183" cy="26467"/>
            </a:xfrm>
            <a:custGeom>
              <a:avLst/>
              <a:gdLst/>
              <a:ahLst/>
              <a:cxnLst/>
              <a:rect l="l" t="t" r="r" b="b"/>
              <a:pathLst>
                <a:path w="1077" h="271" extrusionOk="0">
                  <a:moveTo>
                    <a:pt x="203" y="1"/>
                  </a:moveTo>
                  <a:cubicBezTo>
                    <a:pt x="135" y="1"/>
                    <a:pt x="68" y="10"/>
                    <a:pt x="0" y="25"/>
                  </a:cubicBezTo>
                  <a:cubicBezTo>
                    <a:pt x="92" y="45"/>
                    <a:pt x="185" y="56"/>
                    <a:pt x="276" y="66"/>
                  </a:cubicBezTo>
                  <a:cubicBezTo>
                    <a:pt x="358" y="77"/>
                    <a:pt x="451" y="86"/>
                    <a:pt x="543" y="107"/>
                  </a:cubicBezTo>
                  <a:cubicBezTo>
                    <a:pt x="636" y="118"/>
                    <a:pt x="728" y="148"/>
                    <a:pt x="810" y="168"/>
                  </a:cubicBezTo>
                  <a:cubicBezTo>
                    <a:pt x="902" y="200"/>
                    <a:pt x="984" y="241"/>
                    <a:pt x="1076" y="271"/>
                  </a:cubicBezTo>
                  <a:cubicBezTo>
                    <a:pt x="994" y="220"/>
                    <a:pt x="912" y="179"/>
                    <a:pt x="820" y="148"/>
                  </a:cubicBezTo>
                  <a:cubicBezTo>
                    <a:pt x="738" y="107"/>
                    <a:pt x="645" y="77"/>
                    <a:pt x="554" y="56"/>
                  </a:cubicBezTo>
                  <a:cubicBezTo>
                    <a:pt x="461" y="25"/>
                    <a:pt x="369" y="4"/>
                    <a:pt x="276" y="4"/>
                  </a:cubicBezTo>
                  <a:cubicBezTo>
                    <a:pt x="252" y="2"/>
                    <a:pt x="228" y="1"/>
                    <a:pt x="203"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314;p32">
              <a:extLst>
                <a:ext uri="{FF2B5EF4-FFF2-40B4-BE49-F238E27FC236}">
                  <a16:creationId xmlns:a16="http://schemas.microsoft.com/office/drawing/2014/main" id="{EADD4711-1891-A9DE-677D-F9CE2D6F7EEC}"/>
                </a:ext>
              </a:extLst>
            </p:cNvPr>
            <p:cNvSpPr/>
            <p:nvPr/>
          </p:nvSpPr>
          <p:spPr>
            <a:xfrm>
              <a:off x="7448097" y="1197639"/>
              <a:ext cx="77153" cy="58207"/>
            </a:xfrm>
            <a:custGeom>
              <a:avLst/>
              <a:gdLst/>
              <a:ahLst/>
              <a:cxnLst/>
              <a:rect l="l" t="t" r="r" b="b"/>
              <a:pathLst>
                <a:path w="790" h="596" extrusionOk="0">
                  <a:moveTo>
                    <a:pt x="779" y="1"/>
                  </a:moveTo>
                  <a:cubicBezTo>
                    <a:pt x="707" y="42"/>
                    <a:pt x="636" y="83"/>
                    <a:pt x="574" y="124"/>
                  </a:cubicBezTo>
                  <a:cubicBezTo>
                    <a:pt x="502" y="176"/>
                    <a:pt x="431" y="217"/>
                    <a:pt x="369" y="267"/>
                  </a:cubicBezTo>
                  <a:cubicBezTo>
                    <a:pt x="297" y="308"/>
                    <a:pt x="226" y="349"/>
                    <a:pt x="174" y="411"/>
                  </a:cubicBezTo>
                  <a:cubicBezTo>
                    <a:pt x="112" y="463"/>
                    <a:pt x="51" y="524"/>
                    <a:pt x="0" y="586"/>
                  </a:cubicBezTo>
                  <a:lnTo>
                    <a:pt x="0" y="595"/>
                  </a:lnTo>
                  <a:lnTo>
                    <a:pt x="10" y="595"/>
                  </a:lnTo>
                  <a:cubicBezTo>
                    <a:pt x="82" y="554"/>
                    <a:pt x="144" y="504"/>
                    <a:pt x="215" y="463"/>
                  </a:cubicBezTo>
                  <a:lnTo>
                    <a:pt x="400" y="308"/>
                  </a:lnTo>
                  <a:cubicBezTo>
                    <a:pt x="461" y="258"/>
                    <a:pt x="523" y="206"/>
                    <a:pt x="595" y="155"/>
                  </a:cubicBezTo>
                  <a:cubicBezTo>
                    <a:pt x="656" y="103"/>
                    <a:pt x="718" y="62"/>
                    <a:pt x="789" y="12"/>
                  </a:cubicBezTo>
                  <a:lnTo>
                    <a:pt x="789"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315;p32">
              <a:extLst>
                <a:ext uri="{FF2B5EF4-FFF2-40B4-BE49-F238E27FC236}">
                  <a16:creationId xmlns:a16="http://schemas.microsoft.com/office/drawing/2014/main" id="{3F82B801-99E5-1EB2-B7FE-A888843BE170}"/>
                </a:ext>
              </a:extLst>
            </p:cNvPr>
            <p:cNvSpPr/>
            <p:nvPr/>
          </p:nvSpPr>
          <p:spPr>
            <a:xfrm>
              <a:off x="7532185" y="1210725"/>
              <a:ext cx="13087" cy="97174"/>
            </a:xfrm>
            <a:custGeom>
              <a:avLst/>
              <a:gdLst/>
              <a:ahLst/>
              <a:cxnLst/>
              <a:rect l="l" t="t" r="r" b="b"/>
              <a:pathLst>
                <a:path w="134" h="995" extrusionOk="0">
                  <a:moveTo>
                    <a:pt x="92" y="1"/>
                  </a:moveTo>
                  <a:lnTo>
                    <a:pt x="92" y="10"/>
                  </a:lnTo>
                  <a:cubicBezTo>
                    <a:pt x="103" y="92"/>
                    <a:pt x="103" y="174"/>
                    <a:pt x="92" y="256"/>
                  </a:cubicBezTo>
                  <a:cubicBezTo>
                    <a:pt x="92" y="338"/>
                    <a:pt x="82" y="420"/>
                    <a:pt x="72" y="502"/>
                  </a:cubicBezTo>
                  <a:cubicBezTo>
                    <a:pt x="62" y="584"/>
                    <a:pt x="41" y="666"/>
                    <a:pt x="31" y="748"/>
                  </a:cubicBezTo>
                  <a:lnTo>
                    <a:pt x="0" y="994"/>
                  </a:lnTo>
                  <a:lnTo>
                    <a:pt x="10" y="994"/>
                  </a:lnTo>
                  <a:cubicBezTo>
                    <a:pt x="51" y="923"/>
                    <a:pt x="82" y="841"/>
                    <a:pt x="103" y="759"/>
                  </a:cubicBezTo>
                  <a:cubicBezTo>
                    <a:pt x="123" y="677"/>
                    <a:pt x="123" y="595"/>
                    <a:pt x="123" y="513"/>
                  </a:cubicBezTo>
                  <a:cubicBezTo>
                    <a:pt x="133" y="420"/>
                    <a:pt x="133" y="338"/>
                    <a:pt x="133" y="256"/>
                  </a:cubicBezTo>
                  <a:lnTo>
                    <a:pt x="103" y="10"/>
                  </a:lnTo>
                  <a:cubicBezTo>
                    <a:pt x="103" y="1"/>
                    <a:pt x="103" y="1"/>
                    <a:pt x="92"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316;p32">
              <a:extLst>
                <a:ext uri="{FF2B5EF4-FFF2-40B4-BE49-F238E27FC236}">
                  <a16:creationId xmlns:a16="http://schemas.microsoft.com/office/drawing/2014/main" id="{E1D53B96-F9A5-77FE-D31B-1256A8A3E3B2}"/>
                </a:ext>
              </a:extLst>
            </p:cNvPr>
            <p:cNvSpPr/>
            <p:nvPr/>
          </p:nvSpPr>
          <p:spPr>
            <a:xfrm>
              <a:off x="4663056" y="1859400"/>
              <a:ext cx="188293" cy="53128"/>
            </a:xfrm>
            <a:custGeom>
              <a:avLst/>
              <a:gdLst/>
              <a:ahLst/>
              <a:cxnLst/>
              <a:rect l="l" t="t" r="r" b="b"/>
              <a:pathLst>
                <a:path w="1928" h="544" extrusionOk="0">
                  <a:moveTo>
                    <a:pt x="1241" y="0"/>
                  </a:moveTo>
                  <a:cubicBezTo>
                    <a:pt x="1129" y="0"/>
                    <a:pt x="1016" y="11"/>
                    <a:pt x="903" y="31"/>
                  </a:cubicBezTo>
                  <a:cubicBezTo>
                    <a:pt x="821" y="42"/>
                    <a:pt x="728" y="62"/>
                    <a:pt x="646" y="93"/>
                  </a:cubicBezTo>
                  <a:cubicBezTo>
                    <a:pt x="564" y="113"/>
                    <a:pt x="482" y="144"/>
                    <a:pt x="400" y="195"/>
                  </a:cubicBezTo>
                  <a:cubicBezTo>
                    <a:pt x="329" y="236"/>
                    <a:pt x="257" y="288"/>
                    <a:pt x="185" y="339"/>
                  </a:cubicBezTo>
                  <a:cubicBezTo>
                    <a:pt x="124" y="400"/>
                    <a:pt x="62" y="462"/>
                    <a:pt x="11" y="534"/>
                  </a:cubicBezTo>
                  <a:cubicBezTo>
                    <a:pt x="1" y="534"/>
                    <a:pt x="11" y="544"/>
                    <a:pt x="11" y="544"/>
                  </a:cubicBezTo>
                  <a:lnTo>
                    <a:pt x="21" y="544"/>
                  </a:lnTo>
                  <a:lnTo>
                    <a:pt x="236" y="421"/>
                  </a:lnTo>
                  <a:cubicBezTo>
                    <a:pt x="308" y="380"/>
                    <a:pt x="390" y="339"/>
                    <a:pt x="462" y="308"/>
                  </a:cubicBezTo>
                  <a:cubicBezTo>
                    <a:pt x="534" y="277"/>
                    <a:pt x="616" y="236"/>
                    <a:pt x="687" y="206"/>
                  </a:cubicBezTo>
                  <a:cubicBezTo>
                    <a:pt x="769" y="175"/>
                    <a:pt x="841" y="154"/>
                    <a:pt x="923" y="134"/>
                  </a:cubicBezTo>
                  <a:cubicBezTo>
                    <a:pt x="1087" y="93"/>
                    <a:pt x="1251" y="72"/>
                    <a:pt x="1415" y="72"/>
                  </a:cubicBezTo>
                  <a:cubicBezTo>
                    <a:pt x="1589" y="72"/>
                    <a:pt x="1753" y="103"/>
                    <a:pt x="1917" y="144"/>
                  </a:cubicBezTo>
                  <a:lnTo>
                    <a:pt x="1928" y="144"/>
                  </a:lnTo>
                  <a:lnTo>
                    <a:pt x="1928" y="134"/>
                  </a:lnTo>
                  <a:cubicBezTo>
                    <a:pt x="1764" y="62"/>
                    <a:pt x="1600" y="31"/>
                    <a:pt x="1425" y="11"/>
                  </a:cubicBezTo>
                  <a:cubicBezTo>
                    <a:pt x="1364" y="3"/>
                    <a:pt x="1303" y="0"/>
                    <a:pt x="124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317;p32">
              <a:extLst>
                <a:ext uri="{FF2B5EF4-FFF2-40B4-BE49-F238E27FC236}">
                  <a16:creationId xmlns:a16="http://schemas.microsoft.com/office/drawing/2014/main" id="{3C3DD11E-D90F-C38C-3C1D-BD2EE0C8DEC4}"/>
                </a:ext>
              </a:extLst>
            </p:cNvPr>
            <p:cNvSpPr/>
            <p:nvPr/>
          </p:nvSpPr>
          <p:spPr>
            <a:xfrm>
              <a:off x="4685128" y="1884401"/>
              <a:ext cx="160264" cy="119246"/>
            </a:xfrm>
            <a:custGeom>
              <a:avLst/>
              <a:gdLst/>
              <a:ahLst/>
              <a:cxnLst/>
              <a:rect l="l" t="t" r="r" b="b"/>
              <a:pathLst>
                <a:path w="1641" h="1221" extrusionOk="0">
                  <a:moveTo>
                    <a:pt x="1640" y="1"/>
                  </a:moveTo>
                  <a:cubicBezTo>
                    <a:pt x="1466" y="42"/>
                    <a:pt x="1312" y="103"/>
                    <a:pt x="1148" y="185"/>
                  </a:cubicBezTo>
                  <a:cubicBezTo>
                    <a:pt x="994" y="257"/>
                    <a:pt x="841" y="349"/>
                    <a:pt x="697" y="442"/>
                  </a:cubicBezTo>
                  <a:lnTo>
                    <a:pt x="595" y="524"/>
                  </a:lnTo>
                  <a:lnTo>
                    <a:pt x="492" y="606"/>
                  </a:lnTo>
                  <a:cubicBezTo>
                    <a:pt x="461" y="626"/>
                    <a:pt x="420" y="657"/>
                    <a:pt x="390" y="688"/>
                  </a:cubicBezTo>
                  <a:lnTo>
                    <a:pt x="297" y="780"/>
                  </a:lnTo>
                  <a:lnTo>
                    <a:pt x="215" y="882"/>
                  </a:lnTo>
                  <a:cubicBezTo>
                    <a:pt x="185" y="913"/>
                    <a:pt x="164" y="954"/>
                    <a:pt x="133" y="985"/>
                  </a:cubicBezTo>
                  <a:cubicBezTo>
                    <a:pt x="113" y="1026"/>
                    <a:pt x="92" y="1057"/>
                    <a:pt x="62" y="1098"/>
                  </a:cubicBezTo>
                  <a:cubicBezTo>
                    <a:pt x="41" y="1139"/>
                    <a:pt x="21" y="1180"/>
                    <a:pt x="10" y="1210"/>
                  </a:cubicBezTo>
                  <a:cubicBezTo>
                    <a:pt x="0" y="1221"/>
                    <a:pt x="10" y="1221"/>
                    <a:pt x="10" y="1221"/>
                  </a:cubicBezTo>
                  <a:lnTo>
                    <a:pt x="21" y="1221"/>
                  </a:lnTo>
                  <a:cubicBezTo>
                    <a:pt x="51" y="1190"/>
                    <a:pt x="82" y="1159"/>
                    <a:pt x="113" y="1139"/>
                  </a:cubicBezTo>
                  <a:lnTo>
                    <a:pt x="205" y="1046"/>
                  </a:lnTo>
                  <a:lnTo>
                    <a:pt x="390" y="872"/>
                  </a:lnTo>
                  <a:cubicBezTo>
                    <a:pt x="420" y="841"/>
                    <a:pt x="451" y="811"/>
                    <a:pt x="482" y="790"/>
                  </a:cubicBezTo>
                  <a:lnTo>
                    <a:pt x="574" y="698"/>
                  </a:lnTo>
                  <a:lnTo>
                    <a:pt x="666" y="616"/>
                  </a:lnTo>
                  <a:lnTo>
                    <a:pt x="769" y="534"/>
                  </a:lnTo>
                  <a:cubicBezTo>
                    <a:pt x="892" y="421"/>
                    <a:pt x="1035" y="329"/>
                    <a:pt x="1179" y="237"/>
                  </a:cubicBezTo>
                  <a:cubicBezTo>
                    <a:pt x="1333" y="155"/>
                    <a:pt x="1486" y="73"/>
                    <a:pt x="1640" y="11"/>
                  </a:cubicBezTo>
                  <a:lnTo>
                    <a:pt x="1640"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318;p32">
              <a:extLst>
                <a:ext uri="{FF2B5EF4-FFF2-40B4-BE49-F238E27FC236}">
                  <a16:creationId xmlns:a16="http://schemas.microsoft.com/office/drawing/2014/main" id="{A91262CA-710F-3074-8CD4-E47553E1903C}"/>
                </a:ext>
              </a:extLst>
            </p:cNvPr>
            <p:cNvSpPr/>
            <p:nvPr/>
          </p:nvSpPr>
          <p:spPr>
            <a:xfrm>
              <a:off x="4746167" y="1703237"/>
              <a:ext cx="112214" cy="161241"/>
            </a:xfrm>
            <a:custGeom>
              <a:avLst/>
              <a:gdLst/>
              <a:ahLst/>
              <a:cxnLst/>
              <a:rect l="l" t="t" r="r" b="b"/>
              <a:pathLst>
                <a:path w="1149" h="1651" extrusionOk="0">
                  <a:moveTo>
                    <a:pt x="0" y="1"/>
                  </a:moveTo>
                  <a:lnTo>
                    <a:pt x="0" y="11"/>
                  </a:lnTo>
                  <a:lnTo>
                    <a:pt x="31" y="134"/>
                  </a:lnTo>
                  <a:cubicBezTo>
                    <a:pt x="41" y="175"/>
                    <a:pt x="52" y="216"/>
                    <a:pt x="72" y="257"/>
                  </a:cubicBezTo>
                  <a:cubicBezTo>
                    <a:pt x="82" y="298"/>
                    <a:pt x="103" y="329"/>
                    <a:pt x="123" y="370"/>
                  </a:cubicBezTo>
                  <a:lnTo>
                    <a:pt x="175" y="482"/>
                  </a:lnTo>
                  <a:cubicBezTo>
                    <a:pt x="257" y="636"/>
                    <a:pt x="369" y="769"/>
                    <a:pt x="472" y="903"/>
                  </a:cubicBezTo>
                  <a:cubicBezTo>
                    <a:pt x="574" y="1036"/>
                    <a:pt x="677" y="1159"/>
                    <a:pt x="790" y="1282"/>
                  </a:cubicBezTo>
                  <a:lnTo>
                    <a:pt x="1128" y="1651"/>
                  </a:lnTo>
                  <a:lnTo>
                    <a:pt x="1138" y="1651"/>
                  </a:lnTo>
                  <a:cubicBezTo>
                    <a:pt x="1148" y="1651"/>
                    <a:pt x="1148" y="1651"/>
                    <a:pt x="1138" y="1641"/>
                  </a:cubicBezTo>
                  <a:cubicBezTo>
                    <a:pt x="1046" y="1507"/>
                    <a:pt x="943" y="1374"/>
                    <a:pt x="841" y="1241"/>
                  </a:cubicBezTo>
                  <a:cubicBezTo>
                    <a:pt x="738" y="1108"/>
                    <a:pt x="646" y="974"/>
                    <a:pt x="554" y="841"/>
                  </a:cubicBezTo>
                  <a:cubicBezTo>
                    <a:pt x="462" y="698"/>
                    <a:pt x="380" y="554"/>
                    <a:pt x="287" y="421"/>
                  </a:cubicBezTo>
                  <a:cubicBezTo>
                    <a:pt x="246" y="349"/>
                    <a:pt x="195" y="277"/>
                    <a:pt x="154" y="216"/>
                  </a:cubicBezTo>
                  <a:cubicBezTo>
                    <a:pt x="134" y="175"/>
                    <a:pt x="103" y="144"/>
                    <a:pt x="82" y="103"/>
                  </a:cubicBezTo>
                  <a:cubicBezTo>
                    <a:pt x="62" y="72"/>
                    <a:pt x="41" y="42"/>
                    <a:pt x="11"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319;p32">
              <a:extLst>
                <a:ext uri="{FF2B5EF4-FFF2-40B4-BE49-F238E27FC236}">
                  <a16:creationId xmlns:a16="http://schemas.microsoft.com/office/drawing/2014/main" id="{83883F7E-341F-0F27-89C3-7BB582690A18}"/>
                </a:ext>
              </a:extLst>
            </p:cNvPr>
            <p:cNvSpPr/>
            <p:nvPr/>
          </p:nvSpPr>
          <p:spPr>
            <a:xfrm>
              <a:off x="4866292" y="1689272"/>
              <a:ext cx="87213" cy="172277"/>
            </a:xfrm>
            <a:custGeom>
              <a:avLst/>
              <a:gdLst/>
              <a:ahLst/>
              <a:cxnLst/>
              <a:rect l="l" t="t" r="r" b="b"/>
              <a:pathLst>
                <a:path w="893" h="1764" extrusionOk="0">
                  <a:moveTo>
                    <a:pt x="882" y="0"/>
                  </a:moveTo>
                  <a:cubicBezTo>
                    <a:pt x="841" y="21"/>
                    <a:pt x="810" y="51"/>
                    <a:pt x="779" y="82"/>
                  </a:cubicBezTo>
                  <a:cubicBezTo>
                    <a:pt x="749" y="103"/>
                    <a:pt x="718" y="133"/>
                    <a:pt x="687" y="164"/>
                  </a:cubicBezTo>
                  <a:cubicBezTo>
                    <a:pt x="656" y="195"/>
                    <a:pt x="636" y="226"/>
                    <a:pt x="605" y="256"/>
                  </a:cubicBezTo>
                  <a:lnTo>
                    <a:pt x="523" y="359"/>
                  </a:lnTo>
                  <a:cubicBezTo>
                    <a:pt x="503" y="390"/>
                    <a:pt x="472" y="431"/>
                    <a:pt x="451" y="461"/>
                  </a:cubicBezTo>
                  <a:cubicBezTo>
                    <a:pt x="431" y="502"/>
                    <a:pt x="410" y="533"/>
                    <a:pt x="390" y="574"/>
                  </a:cubicBezTo>
                  <a:lnTo>
                    <a:pt x="339" y="687"/>
                  </a:lnTo>
                  <a:lnTo>
                    <a:pt x="277" y="800"/>
                  </a:lnTo>
                  <a:cubicBezTo>
                    <a:pt x="216" y="953"/>
                    <a:pt x="154" y="1117"/>
                    <a:pt x="103" y="1271"/>
                  </a:cubicBezTo>
                  <a:cubicBezTo>
                    <a:pt x="62" y="1435"/>
                    <a:pt x="21" y="1599"/>
                    <a:pt x="0" y="1763"/>
                  </a:cubicBezTo>
                  <a:lnTo>
                    <a:pt x="11" y="1763"/>
                  </a:lnTo>
                  <a:cubicBezTo>
                    <a:pt x="52" y="1599"/>
                    <a:pt x="103" y="1445"/>
                    <a:pt x="164" y="1292"/>
                  </a:cubicBezTo>
                  <a:cubicBezTo>
                    <a:pt x="226" y="1138"/>
                    <a:pt x="298" y="994"/>
                    <a:pt x="380" y="851"/>
                  </a:cubicBezTo>
                  <a:lnTo>
                    <a:pt x="441" y="738"/>
                  </a:lnTo>
                  <a:lnTo>
                    <a:pt x="503" y="636"/>
                  </a:lnTo>
                  <a:cubicBezTo>
                    <a:pt x="523" y="605"/>
                    <a:pt x="544" y="574"/>
                    <a:pt x="564" y="533"/>
                  </a:cubicBezTo>
                  <a:cubicBezTo>
                    <a:pt x="595" y="502"/>
                    <a:pt x="615" y="461"/>
                    <a:pt x="636" y="431"/>
                  </a:cubicBezTo>
                  <a:lnTo>
                    <a:pt x="697" y="328"/>
                  </a:lnTo>
                  <a:cubicBezTo>
                    <a:pt x="718" y="287"/>
                    <a:pt x="738" y="256"/>
                    <a:pt x="759" y="226"/>
                  </a:cubicBezTo>
                  <a:cubicBezTo>
                    <a:pt x="779" y="185"/>
                    <a:pt x="800" y="154"/>
                    <a:pt x="820" y="113"/>
                  </a:cubicBezTo>
                  <a:cubicBezTo>
                    <a:pt x="851" y="82"/>
                    <a:pt x="872" y="41"/>
                    <a:pt x="892" y="10"/>
                  </a:cubicBezTo>
                  <a:cubicBezTo>
                    <a:pt x="892" y="0"/>
                    <a:pt x="892" y="0"/>
                    <a:pt x="882"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320;p32">
              <a:extLst>
                <a:ext uri="{FF2B5EF4-FFF2-40B4-BE49-F238E27FC236}">
                  <a16:creationId xmlns:a16="http://schemas.microsoft.com/office/drawing/2014/main" id="{C8224206-AB16-1578-1D76-560D4DA9087C}"/>
                </a:ext>
              </a:extLst>
            </p:cNvPr>
            <p:cNvSpPr/>
            <p:nvPr/>
          </p:nvSpPr>
          <p:spPr>
            <a:xfrm>
              <a:off x="4876253" y="1779316"/>
              <a:ext cx="180285" cy="88189"/>
            </a:xfrm>
            <a:custGeom>
              <a:avLst/>
              <a:gdLst/>
              <a:ahLst/>
              <a:cxnLst/>
              <a:rect l="l" t="t" r="r" b="b"/>
              <a:pathLst>
                <a:path w="1846" h="903" extrusionOk="0">
                  <a:moveTo>
                    <a:pt x="1713" y="1"/>
                  </a:moveTo>
                  <a:cubicBezTo>
                    <a:pt x="1672" y="11"/>
                    <a:pt x="1620" y="11"/>
                    <a:pt x="1579" y="21"/>
                  </a:cubicBezTo>
                  <a:cubicBezTo>
                    <a:pt x="1538" y="21"/>
                    <a:pt x="1497" y="31"/>
                    <a:pt x="1456" y="42"/>
                  </a:cubicBezTo>
                  <a:lnTo>
                    <a:pt x="1323" y="72"/>
                  </a:lnTo>
                  <a:cubicBezTo>
                    <a:pt x="1282" y="93"/>
                    <a:pt x="1241" y="103"/>
                    <a:pt x="1200" y="124"/>
                  </a:cubicBezTo>
                  <a:cubicBezTo>
                    <a:pt x="1159" y="134"/>
                    <a:pt x="1118" y="154"/>
                    <a:pt x="1077" y="175"/>
                  </a:cubicBezTo>
                  <a:lnTo>
                    <a:pt x="964" y="226"/>
                  </a:lnTo>
                  <a:lnTo>
                    <a:pt x="852" y="288"/>
                  </a:lnTo>
                  <a:cubicBezTo>
                    <a:pt x="688" y="370"/>
                    <a:pt x="544" y="462"/>
                    <a:pt x="401" y="564"/>
                  </a:cubicBezTo>
                  <a:cubicBezTo>
                    <a:pt x="267" y="667"/>
                    <a:pt x="124" y="769"/>
                    <a:pt x="1" y="892"/>
                  </a:cubicBezTo>
                  <a:lnTo>
                    <a:pt x="1" y="903"/>
                  </a:lnTo>
                  <a:lnTo>
                    <a:pt x="11" y="903"/>
                  </a:lnTo>
                  <a:cubicBezTo>
                    <a:pt x="144" y="800"/>
                    <a:pt x="288" y="708"/>
                    <a:pt x="442" y="616"/>
                  </a:cubicBezTo>
                  <a:cubicBezTo>
                    <a:pt x="585" y="534"/>
                    <a:pt x="739" y="452"/>
                    <a:pt x="893" y="380"/>
                  </a:cubicBezTo>
                  <a:lnTo>
                    <a:pt x="1005" y="329"/>
                  </a:lnTo>
                  <a:lnTo>
                    <a:pt x="1128" y="288"/>
                  </a:lnTo>
                  <a:cubicBezTo>
                    <a:pt x="1169" y="277"/>
                    <a:pt x="1210" y="257"/>
                    <a:pt x="1251" y="247"/>
                  </a:cubicBezTo>
                  <a:cubicBezTo>
                    <a:pt x="1292" y="236"/>
                    <a:pt x="1323" y="216"/>
                    <a:pt x="1364" y="195"/>
                  </a:cubicBezTo>
                  <a:lnTo>
                    <a:pt x="1487" y="154"/>
                  </a:lnTo>
                  <a:cubicBezTo>
                    <a:pt x="1528" y="134"/>
                    <a:pt x="1569" y="124"/>
                    <a:pt x="1600" y="103"/>
                  </a:cubicBezTo>
                  <a:cubicBezTo>
                    <a:pt x="1641" y="93"/>
                    <a:pt x="1682" y="72"/>
                    <a:pt x="1723" y="62"/>
                  </a:cubicBezTo>
                  <a:cubicBezTo>
                    <a:pt x="1764" y="42"/>
                    <a:pt x="1805" y="31"/>
                    <a:pt x="1846" y="11"/>
                  </a:cubicBezTo>
                  <a:lnTo>
                    <a:pt x="1846"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321;p32">
              <a:extLst>
                <a:ext uri="{FF2B5EF4-FFF2-40B4-BE49-F238E27FC236}">
                  <a16:creationId xmlns:a16="http://schemas.microsoft.com/office/drawing/2014/main" id="{73825BB3-51A6-7E7D-89FA-8D0CA208A881}"/>
                </a:ext>
              </a:extLst>
            </p:cNvPr>
            <p:cNvSpPr/>
            <p:nvPr/>
          </p:nvSpPr>
          <p:spPr>
            <a:xfrm>
              <a:off x="4798221" y="1893484"/>
              <a:ext cx="60160" cy="203236"/>
            </a:xfrm>
            <a:custGeom>
              <a:avLst/>
              <a:gdLst/>
              <a:ahLst/>
              <a:cxnLst/>
              <a:rect l="l" t="t" r="r" b="b"/>
              <a:pathLst>
                <a:path w="616" h="2081" extrusionOk="0">
                  <a:moveTo>
                    <a:pt x="605" y="0"/>
                  </a:moveTo>
                  <a:cubicBezTo>
                    <a:pt x="503" y="154"/>
                    <a:pt x="410" y="308"/>
                    <a:pt x="328" y="472"/>
                  </a:cubicBezTo>
                  <a:cubicBezTo>
                    <a:pt x="246" y="636"/>
                    <a:pt x="164" y="810"/>
                    <a:pt x="113" y="984"/>
                  </a:cubicBezTo>
                  <a:cubicBezTo>
                    <a:pt x="82" y="1076"/>
                    <a:pt x="52" y="1169"/>
                    <a:pt x="31" y="1251"/>
                  </a:cubicBezTo>
                  <a:cubicBezTo>
                    <a:pt x="11" y="1343"/>
                    <a:pt x="0" y="1445"/>
                    <a:pt x="0" y="1538"/>
                  </a:cubicBezTo>
                  <a:cubicBezTo>
                    <a:pt x="0" y="1630"/>
                    <a:pt x="0" y="1722"/>
                    <a:pt x="21" y="1814"/>
                  </a:cubicBezTo>
                  <a:cubicBezTo>
                    <a:pt x="41" y="1907"/>
                    <a:pt x="62" y="1999"/>
                    <a:pt x="103" y="2081"/>
                  </a:cubicBezTo>
                  <a:lnTo>
                    <a:pt x="123" y="2081"/>
                  </a:lnTo>
                  <a:cubicBezTo>
                    <a:pt x="113" y="1989"/>
                    <a:pt x="113" y="1896"/>
                    <a:pt x="113" y="1804"/>
                  </a:cubicBezTo>
                  <a:cubicBezTo>
                    <a:pt x="113" y="1722"/>
                    <a:pt x="113" y="1630"/>
                    <a:pt x="123" y="1538"/>
                  </a:cubicBezTo>
                  <a:cubicBezTo>
                    <a:pt x="134" y="1456"/>
                    <a:pt x="144" y="1363"/>
                    <a:pt x="154" y="1281"/>
                  </a:cubicBezTo>
                  <a:cubicBezTo>
                    <a:pt x="164" y="1189"/>
                    <a:pt x="185" y="1097"/>
                    <a:pt x="205" y="1015"/>
                  </a:cubicBezTo>
                  <a:cubicBezTo>
                    <a:pt x="257" y="841"/>
                    <a:pt x="318" y="666"/>
                    <a:pt x="390" y="502"/>
                  </a:cubicBezTo>
                  <a:cubicBezTo>
                    <a:pt x="451" y="338"/>
                    <a:pt x="533" y="174"/>
                    <a:pt x="615" y="10"/>
                  </a:cubicBezTo>
                  <a:lnTo>
                    <a:pt x="615"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322;p32">
              <a:extLst>
                <a:ext uri="{FF2B5EF4-FFF2-40B4-BE49-F238E27FC236}">
                  <a16:creationId xmlns:a16="http://schemas.microsoft.com/office/drawing/2014/main" id="{AA8A3176-4E02-E8DC-A006-E57F39B5ECDB}"/>
                </a:ext>
              </a:extLst>
            </p:cNvPr>
            <p:cNvSpPr/>
            <p:nvPr/>
          </p:nvSpPr>
          <p:spPr>
            <a:xfrm>
              <a:off x="4878304" y="1875026"/>
              <a:ext cx="193274" cy="39553"/>
            </a:xfrm>
            <a:custGeom>
              <a:avLst/>
              <a:gdLst/>
              <a:ahLst/>
              <a:cxnLst/>
              <a:rect l="l" t="t" r="r" b="b"/>
              <a:pathLst>
                <a:path w="1979" h="405" extrusionOk="0">
                  <a:moveTo>
                    <a:pt x="645" y="1"/>
                  </a:moveTo>
                  <a:cubicBezTo>
                    <a:pt x="601" y="1"/>
                    <a:pt x="557" y="2"/>
                    <a:pt x="513" y="5"/>
                  </a:cubicBezTo>
                  <a:cubicBezTo>
                    <a:pt x="339" y="5"/>
                    <a:pt x="175" y="25"/>
                    <a:pt x="0" y="56"/>
                  </a:cubicBezTo>
                  <a:lnTo>
                    <a:pt x="0" y="66"/>
                  </a:lnTo>
                  <a:cubicBezTo>
                    <a:pt x="0" y="76"/>
                    <a:pt x="0" y="76"/>
                    <a:pt x="11" y="76"/>
                  </a:cubicBezTo>
                  <a:cubicBezTo>
                    <a:pt x="106" y="64"/>
                    <a:pt x="205" y="59"/>
                    <a:pt x="303" y="59"/>
                  </a:cubicBezTo>
                  <a:cubicBezTo>
                    <a:pt x="374" y="59"/>
                    <a:pt x="444" y="62"/>
                    <a:pt x="513" y="66"/>
                  </a:cubicBezTo>
                  <a:cubicBezTo>
                    <a:pt x="677" y="76"/>
                    <a:pt x="841" y="97"/>
                    <a:pt x="1005" y="138"/>
                  </a:cubicBezTo>
                  <a:lnTo>
                    <a:pt x="1128" y="158"/>
                  </a:lnTo>
                  <a:lnTo>
                    <a:pt x="1251" y="199"/>
                  </a:lnTo>
                  <a:lnTo>
                    <a:pt x="1374" y="230"/>
                  </a:lnTo>
                  <a:cubicBezTo>
                    <a:pt x="1405" y="240"/>
                    <a:pt x="1446" y="261"/>
                    <a:pt x="1487" y="271"/>
                  </a:cubicBezTo>
                  <a:lnTo>
                    <a:pt x="1733" y="333"/>
                  </a:lnTo>
                  <a:cubicBezTo>
                    <a:pt x="1774" y="353"/>
                    <a:pt x="1804" y="363"/>
                    <a:pt x="1845" y="374"/>
                  </a:cubicBezTo>
                  <a:cubicBezTo>
                    <a:pt x="1886" y="384"/>
                    <a:pt x="1927" y="394"/>
                    <a:pt x="1979" y="404"/>
                  </a:cubicBezTo>
                  <a:lnTo>
                    <a:pt x="1979" y="394"/>
                  </a:lnTo>
                  <a:cubicBezTo>
                    <a:pt x="1948" y="363"/>
                    <a:pt x="1907" y="343"/>
                    <a:pt x="1876" y="322"/>
                  </a:cubicBezTo>
                  <a:cubicBezTo>
                    <a:pt x="1835" y="292"/>
                    <a:pt x="1804" y="271"/>
                    <a:pt x="1763" y="251"/>
                  </a:cubicBezTo>
                  <a:cubicBezTo>
                    <a:pt x="1733" y="230"/>
                    <a:pt x="1692" y="210"/>
                    <a:pt x="1651" y="189"/>
                  </a:cubicBezTo>
                  <a:lnTo>
                    <a:pt x="1528" y="148"/>
                  </a:lnTo>
                  <a:cubicBezTo>
                    <a:pt x="1487" y="128"/>
                    <a:pt x="1446" y="117"/>
                    <a:pt x="1405" y="107"/>
                  </a:cubicBezTo>
                  <a:cubicBezTo>
                    <a:pt x="1364" y="87"/>
                    <a:pt x="1323" y="76"/>
                    <a:pt x="1282" y="76"/>
                  </a:cubicBezTo>
                  <a:lnTo>
                    <a:pt x="1159" y="46"/>
                  </a:lnTo>
                  <a:lnTo>
                    <a:pt x="1025" y="35"/>
                  </a:lnTo>
                  <a:cubicBezTo>
                    <a:pt x="903" y="12"/>
                    <a:pt x="775" y="1"/>
                    <a:pt x="645"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323;p32">
              <a:extLst>
                <a:ext uri="{FF2B5EF4-FFF2-40B4-BE49-F238E27FC236}">
                  <a16:creationId xmlns:a16="http://schemas.microsoft.com/office/drawing/2014/main" id="{45B3F124-7B84-BB80-4887-8710E5C4B005}"/>
                </a:ext>
              </a:extLst>
            </p:cNvPr>
            <p:cNvSpPr/>
            <p:nvPr/>
          </p:nvSpPr>
          <p:spPr>
            <a:xfrm>
              <a:off x="4869319" y="1892019"/>
              <a:ext cx="88189" cy="154697"/>
            </a:xfrm>
            <a:custGeom>
              <a:avLst/>
              <a:gdLst/>
              <a:ahLst/>
              <a:cxnLst/>
              <a:rect l="l" t="t" r="r" b="b"/>
              <a:pathLst>
                <a:path w="903" h="1584" extrusionOk="0">
                  <a:moveTo>
                    <a:pt x="7" y="0"/>
                  </a:moveTo>
                  <a:cubicBezTo>
                    <a:pt x="6" y="0"/>
                    <a:pt x="4" y="1"/>
                    <a:pt x="0" y="5"/>
                  </a:cubicBezTo>
                  <a:cubicBezTo>
                    <a:pt x="31" y="159"/>
                    <a:pt x="82" y="302"/>
                    <a:pt x="133" y="446"/>
                  </a:cubicBezTo>
                  <a:cubicBezTo>
                    <a:pt x="195" y="589"/>
                    <a:pt x="256" y="733"/>
                    <a:pt x="328" y="866"/>
                  </a:cubicBezTo>
                  <a:cubicBezTo>
                    <a:pt x="400" y="999"/>
                    <a:pt x="461" y="1143"/>
                    <a:pt x="564" y="1255"/>
                  </a:cubicBezTo>
                  <a:lnTo>
                    <a:pt x="636" y="1348"/>
                  </a:lnTo>
                  <a:cubicBezTo>
                    <a:pt x="666" y="1378"/>
                    <a:pt x="687" y="1409"/>
                    <a:pt x="718" y="1430"/>
                  </a:cubicBezTo>
                  <a:cubicBezTo>
                    <a:pt x="748" y="1460"/>
                    <a:pt x="779" y="1481"/>
                    <a:pt x="800" y="1512"/>
                  </a:cubicBezTo>
                  <a:cubicBezTo>
                    <a:pt x="830" y="1532"/>
                    <a:pt x="861" y="1563"/>
                    <a:pt x="892" y="1583"/>
                  </a:cubicBezTo>
                  <a:lnTo>
                    <a:pt x="902" y="1583"/>
                  </a:lnTo>
                  <a:lnTo>
                    <a:pt x="902" y="1573"/>
                  </a:lnTo>
                  <a:cubicBezTo>
                    <a:pt x="892" y="1532"/>
                    <a:pt x="871" y="1501"/>
                    <a:pt x="851" y="1471"/>
                  </a:cubicBezTo>
                  <a:lnTo>
                    <a:pt x="789" y="1378"/>
                  </a:lnTo>
                  <a:cubicBezTo>
                    <a:pt x="748" y="1307"/>
                    <a:pt x="707" y="1245"/>
                    <a:pt x="666" y="1184"/>
                  </a:cubicBezTo>
                  <a:cubicBezTo>
                    <a:pt x="595" y="1061"/>
                    <a:pt x="492" y="938"/>
                    <a:pt x="420" y="815"/>
                  </a:cubicBezTo>
                  <a:cubicBezTo>
                    <a:pt x="338" y="681"/>
                    <a:pt x="267" y="558"/>
                    <a:pt x="195" y="415"/>
                  </a:cubicBezTo>
                  <a:cubicBezTo>
                    <a:pt x="123" y="282"/>
                    <a:pt x="62" y="148"/>
                    <a:pt x="10" y="5"/>
                  </a:cubicBezTo>
                  <a:cubicBezTo>
                    <a:pt x="10" y="5"/>
                    <a:pt x="10" y="0"/>
                    <a:pt x="7"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324;p32">
              <a:extLst>
                <a:ext uri="{FF2B5EF4-FFF2-40B4-BE49-F238E27FC236}">
                  <a16:creationId xmlns:a16="http://schemas.microsoft.com/office/drawing/2014/main" id="{18E43043-22DD-49E4-5A13-3482B98DA051}"/>
                </a:ext>
              </a:extLst>
            </p:cNvPr>
            <p:cNvSpPr/>
            <p:nvPr/>
          </p:nvSpPr>
          <p:spPr>
            <a:xfrm>
              <a:off x="4788162" y="1892410"/>
              <a:ext cx="58207" cy="57230"/>
            </a:xfrm>
            <a:custGeom>
              <a:avLst/>
              <a:gdLst/>
              <a:ahLst/>
              <a:cxnLst/>
              <a:rect l="l" t="t" r="r" b="b"/>
              <a:pathLst>
                <a:path w="596" h="586" extrusionOk="0">
                  <a:moveTo>
                    <a:pt x="595" y="1"/>
                  </a:moveTo>
                  <a:lnTo>
                    <a:pt x="595" y="1"/>
                  </a:lnTo>
                  <a:cubicBezTo>
                    <a:pt x="534" y="42"/>
                    <a:pt x="472" y="73"/>
                    <a:pt x="421" y="114"/>
                  </a:cubicBezTo>
                  <a:cubicBezTo>
                    <a:pt x="370" y="165"/>
                    <a:pt x="308" y="206"/>
                    <a:pt x="257" y="257"/>
                  </a:cubicBezTo>
                  <a:cubicBezTo>
                    <a:pt x="206" y="298"/>
                    <a:pt x="155" y="349"/>
                    <a:pt x="114" y="401"/>
                  </a:cubicBezTo>
                  <a:cubicBezTo>
                    <a:pt x="73" y="452"/>
                    <a:pt x="32" y="513"/>
                    <a:pt x="1" y="575"/>
                  </a:cubicBezTo>
                  <a:cubicBezTo>
                    <a:pt x="1" y="585"/>
                    <a:pt x="11" y="585"/>
                    <a:pt x="11" y="585"/>
                  </a:cubicBezTo>
                  <a:cubicBezTo>
                    <a:pt x="62" y="544"/>
                    <a:pt x="114" y="493"/>
                    <a:pt x="165" y="442"/>
                  </a:cubicBezTo>
                  <a:cubicBezTo>
                    <a:pt x="206" y="390"/>
                    <a:pt x="247" y="339"/>
                    <a:pt x="298" y="288"/>
                  </a:cubicBezTo>
                  <a:cubicBezTo>
                    <a:pt x="339" y="237"/>
                    <a:pt x="390" y="185"/>
                    <a:pt x="442" y="144"/>
                  </a:cubicBezTo>
                  <a:cubicBezTo>
                    <a:pt x="493" y="93"/>
                    <a:pt x="544" y="52"/>
                    <a:pt x="595"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325;p32">
              <a:extLst>
                <a:ext uri="{FF2B5EF4-FFF2-40B4-BE49-F238E27FC236}">
                  <a16:creationId xmlns:a16="http://schemas.microsoft.com/office/drawing/2014/main" id="{C73C7848-E73A-D856-C67E-B861FDD85BBC}"/>
                </a:ext>
              </a:extLst>
            </p:cNvPr>
            <p:cNvSpPr/>
            <p:nvPr/>
          </p:nvSpPr>
          <p:spPr>
            <a:xfrm>
              <a:off x="4758179" y="1872389"/>
              <a:ext cx="83208" cy="15138"/>
            </a:xfrm>
            <a:custGeom>
              <a:avLst/>
              <a:gdLst/>
              <a:ahLst/>
              <a:cxnLst/>
              <a:rect l="l" t="t" r="r" b="b"/>
              <a:pathLst>
                <a:path w="852" h="155" extrusionOk="0">
                  <a:moveTo>
                    <a:pt x="410" y="1"/>
                  </a:moveTo>
                  <a:cubicBezTo>
                    <a:pt x="339" y="11"/>
                    <a:pt x="267" y="21"/>
                    <a:pt x="195" y="42"/>
                  </a:cubicBezTo>
                  <a:cubicBezTo>
                    <a:pt x="123" y="73"/>
                    <a:pt x="62" y="103"/>
                    <a:pt x="0" y="144"/>
                  </a:cubicBezTo>
                  <a:lnTo>
                    <a:pt x="0" y="155"/>
                  </a:lnTo>
                  <a:cubicBezTo>
                    <a:pt x="72" y="144"/>
                    <a:pt x="144" y="124"/>
                    <a:pt x="216" y="103"/>
                  </a:cubicBezTo>
                  <a:cubicBezTo>
                    <a:pt x="287" y="93"/>
                    <a:pt x="349" y="73"/>
                    <a:pt x="421" y="52"/>
                  </a:cubicBezTo>
                  <a:cubicBezTo>
                    <a:pt x="492" y="42"/>
                    <a:pt x="564" y="32"/>
                    <a:pt x="636" y="32"/>
                  </a:cubicBezTo>
                  <a:cubicBezTo>
                    <a:pt x="708" y="32"/>
                    <a:pt x="779" y="42"/>
                    <a:pt x="851" y="42"/>
                  </a:cubicBezTo>
                  <a:cubicBezTo>
                    <a:pt x="779" y="21"/>
                    <a:pt x="708" y="11"/>
                    <a:pt x="636"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326;p32">
              <a:extLst>
                <a:ext uri="{FF2B5EF4-FFF2-40B4-BE49-F238E27FC236}">
                  <a16:creationId xmlns:a16="http://schemas.microsoft.com/office/drawing/2014/main" id="{97B8E25E-ABA2-E71E-68A4-F4865E99D467}"/>
                </a:ext>
              </a:extLst>
            </p:cNvPr>
            <p:cNvSpPr/>
            <p:nvPr/>
          </p:nvSpPr>
          <p:spPr>
            <a:xfrm>
              <a:off x="4740112" y="1810373"/>
              <a:ext cx="107233" cy="53128"/>
            </a:xfrm>
            <a:custGeom>
              <a:avLst/>
              <a:gdLst/>
              <a:ahLst/>
              <a:cxnLst/>
              <a:rect l="l" t="t" r="r" b="b"/>
              <a:pathLst>
                <a:path w="1098" h="544" extrusionOk="0">
                  <a:moveTo>
                    <a:pt x="11" y="0"/>
                  </a:moveTo>
                  <a:cubicBezTo>
                    <a:pt x="1" y="0"/>
                    <a:pt x="1" y="11"/>
                    <a:pt x="1" y="11"/>
                  </a:cubicBezTo>
                  <a:cubicBezTo>
                    <a:pt x="93" y="62"/>
                    <a:pt x="196" y="93"/>
                    <a:pt x="288" y="134"/>
                  </a:cubicBezTo>
                  <a:cubicBezTo>
                    <a:pt x="380" y="175"/>
                    <a:pt x="483" y="195"/>
                    <a:pt x="575" y="236"/>
                  </a:cubicBezTo>
                  <a:cubicBezTo>
                    <a:pt x="667" y="277"/>
                    <a:pt x="759" y="318"/>
                    <a:pt x="841" y="369"/>
                  </a:cubicBezTo>
                  <a:cubicBezTo>
                    <a:pt x="934" y="421"/>
                    <a:pt x="1016" y="482"/>
                    <a:pt x="1098" y="544"/>
                  </a:cubicBezTo>
                  <a:cubicBezTo>
                    <a:pt x="1026" y="462"/>
                    <a:pt x="944" y="400"/>
                    <a:pt x="862" y="339"/>
                  </a:cubicBezTo>
                  <a:cubicBezTo>
                    <a:pt x="780" y="287"/>
                    <a:pt x="688" y="236"/>
                    <a:pt x="595" y="185"/>
                  </a:cubicBezTo>
                  <a:cubicBezTo>
                    <a:pt x="503" y="144"/>
                    <a:pt x="411" y="103"/>
                    <a:pt x="308" y="72"/>
                  </a:cubicBezTo>
                  <a:cubicBezTo>
                    <a:pt x="206" y="41"/>
                    <a:pt x="114" y="21"/>
                    <a:pt x="1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327;p32">
              <a:extLst>
                <a:ext uri="{FF2B5EF4-FFF2-40B4-BE49-F238E27FC236}">
                  <a16:creationId xmlns:a16="http://schemas.microsoft.com/office/drawing/2014/main" id="{91C8D4E1-0DB8-98BE-0AA2-2A781AE68454}"/>
                </a:ext>
              </a:extLst>
            </p:cNvPr>
            <p:cNvSpPr/>
            <p:nvPr/>
          </p:nvSpPr>
          <p:spPr>
            <a:xfrm>
              <a:off x="4842267" y="1734294"/>
              <a:ext cx="16114" cy="117195"/>
            </a:xfrm>
            <a:custGeom>
              <a:avLst/>
              <a:gdLst/>
              <a:ahLst/>
              <a:cxnLst/>
              <a:rect l="l" t="t" r="r" b="b"/>
              <a:pathLst>
                <a:path w="165" h="1200" extrusionOk="0">
                  <a:moveTo>
                    <a:pt x="82" y="0"/>
                  </a:moveTo>
                  <a:cubicBezTo>
                    <a:pt x="52" y="93"/>
                    <a:pt x="31" y="195"/>
                    <a:pt x="21" y="298"/>
                  </a:cubicBezTo>
                  <a:cubicBezTo>
                    <a:pt x="0" y="400"/>
                    <a:pt x="11" y="503"/>
                    <a:pt x="21" y="605"/>
                  </a:cubicBezTo>
                  <a:cubicBezTo>
                    <a:pt x="31" y="708"/>
                    <a:pt x="52" y="810"/>
                    <a:pt x="72" y="902"/>
                  </a:cubicBezTo>
                  <a:cubicBezTo>
                    <a:pt x="93" y="1005"/>
                    <a:pt x="123" y="1107"/>
                    <a:pt x="154" y="1200"/>
                  </a:cubicBezTo>
                  <a:lnTo>
                    <a:pt x="164" y="1200"/>
                  </a:lnTo>
                  <a:cubicBezTo>
                    <a:pt x="134" y="1097"/>
                    <a:pt x="113" y="995"/>
                    <a:pt x="103" y="902"/>
                  </a:cubicBezTo>
                  <a:cubicBezTo>
                    <a:pt x="82" y="800"/>
                    <a:pt x="72" y="697"/>
                    <a:pt x="72" y="605"/>
                  </a:cubicBezTo>
                  <a:cubicBezTo>
                    <a:pt x="72" y="503"/>
                    <a:pt x="82" y="400"/>
                    <a:pt x="82" y="308"/>
                  </a:cubicBezTo>
                  <a:cubicBezTo>
                    <a:pt x="82" y="205"/>
                    <a:pt x="93" y="103"/>
                    <a:pt x="93"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328;p32">
              <a:extLst>
                <a:ext uri="{FF2B5EF4-FFF2-40B4-BE49-F238E27FC236}">
                  <a16:creationId xmlns:a16="http://schemas.microsoft.com/office/drawing/2014/main" id="{A47978DE-630B-7B78-980D-AA862C344B9D}"/>
                </a:ext>
              </a:extLst>
            </p:cNvPr>
            <p:cNvSpPr/>
            <p:nvPr/>
          </p:nvSpPr>
          <p:spPr>
            <a:xfrm>
              <a:off x="4880257" y="1780293"/>
              <a:ext cx="73247" cy="74224"/>
            </a:xfrm>
            <a:custGeom>
              <a:avLst/>
              <a:gdLst/>
              <a:ahLst/>
              <a:cxnLst/>
              <a:rect l="l" t="t" r="r" b="b"/>
              <a:pathLst>
                <a:path w="750" h="760" extrusionOk="0">
                  <a:moveTo>
                    <a:pt x="739" y="1"/>
                  </a:moveTo>
                  <a:cubicBezTo>
                    <a:pt x="657" y="42"/>
                    <a:pt x="585" y="93"/>
                    <a:pt x="513" y="144"/>
                  </a:cubicBezTo>
                  <a:cubicBezTo>
                    <a:pt x="442" y="196"/>
                    <a:pt x="380" y="257"/>
                    <a:pt x="319" y="329"/>
                  </a:cubicBezTo>
                  <a:cubicBezTo>
                    <a:pt x="257" y="390"/>
                    <a:pt x="206" y="462"/>
                    <a:pt x="144" y="534"/>
                  </a:cubicBezTo>
                  <a:cubicBezTo>
                    <a:pt x="93" y="606"/>
                    <a:pt x="42" y="677"/>
                    <a:pt x="1" y="749"/>
                  </a:cubicBezTo>
                  <a:lnTo>
                    <a:pt x="1" y="759"/>
                  </a:lnTo>
                  <a:cubicBezTo>
                    <a:pt x="62" y="688"/>
                    <a:pt x="114" y="616"/>
                    <a:pt x="175" y="554"/>
                  </a:cubicBezTo>
                  <a:cubicBezTo>
                    <a:pt x="226" y="483"/>
                    <a:pt x="288" y="421"/>
                    <a:pt x="360" y="360"/>
                  </a:cubicBezTo>
                  <a:cubicBezTo>
                    <a:pt x="421" y="308"/>
                    <a:pt x="493" y="247"/>
                    <a:pt x="554" y="196"/>
                  </a:cubicBezTo>
                  <a:cubicBezTo>
                    <a:pt x="616" y="134"/>
                    <a:pt x="688" y="73"/>
                    <a:pt x="749" y="11"/>
                  </a:cubicBezTo>
                  <a:lnTo>
                    <a:pt x="749"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329;p32">
              <a:extLst>
                <a:ext uri="{FF2B5EF4-FFF2-40B4-BE49-F238E27FC236}">
                  <a16:creationId xmlns:a16="http://schemas.microsoft.com/office/drawing/2014/main" id="{BB2829C1-BD05-EA23-2E5F-696CE2BD0022}"/>
                </a:ext>
              </a:extLst>
            </p:cNvPr>
            <p:cNvSpPr/>
            <p:nvPr/>
          </p:nvSpPr>
          <p:spPr>
            <a:xfrm>
              <a:off x="4886312" y="1842406"/>
              <a:ext cx="106159" cy="27150"/>
            </a:xfrm>
            <a:custGeom>
              <a:avLst/>
              <a:gdLst/>
              <a:ahLst/>
              <a:cxnLst/>
              <a:rect l="l" t="t" r="r" b="b"/>
              <a:pathLst>
                <a:path w="1087" h="278" extrusionOk="0">
                  <a:moveTo>
                    <a:pt x="800" y="0"/>
                  </a:moveTo>
                  <a:cubicBezTo>
                    <a:pt x="708" y="11"/>
                    <a:pt x="615" y="31"/>
                    <a:pt x="523" y="52"/>
                  </a:cubicBezTo>
                  <a:cubicBezTo>
                    <a:pt x="431" y="82"/>
                    <a:pt x="339" y="113"/>
                    <a:pt x="257" y="144"/>
                  </a:cubicBezTo>
                  <a:cubicBezTo>
                    <a:pt x="164" y="185"/>
                    <a:pt x="82" y="226"/>
                    <a:pt x="0" y="267"/>
                  </a:cubicBezTo>
                  <a:lnTo>
                    <a:pt x="0" y="277"/>
                  </a:lnTo>
                  <a:cubicBezTo>
                    <a:pt x="93" y="236"/>
                    <a:pt x="175" y="205"/>
                    <a:pt x="267" y="175"/>
                  </a:cubicBezTo>
                  <a:cubicBezTo>
                    <a:pt x="349" y="144"/>
                    <a:pt x="441" y="123"/>
                    <a:pt x="533" y="103"/>
                  </a:cubicBezTo>
                  <a:cubicBezTo>
                    <a:pt x="626" y="93"/>
                    <a:pt x="718" y="82"/>
                    <a:pt x="800" y="72"/>
                  </a:cubicBezTo>
                  <a:cubicBezTo>
                    <a:pt x="892" y="52"/>
                    <a:pt x="984" y="41"/>
                    <a:pt x="1077" y="31"/>
                  </a:cubicBezTo>
                  <a:cubicBezTo>
                    <a:pt x="1077" y="31"/>
                    <a:pt x="1087" y="31"/>
                    <a:pt x="1087" y="21"/>
                  </a:cubicBezTo>
                  <a:lnTo>
                    <a:pt x="1077" y="21"/>
                  </a:lnTo>
                  <a:cubicBezTo>
                    <a:pt x="984" y="0"/>
                    <a:pt x="892" y="0"/>
                    <a:pt x="800"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330;p32">
              <a:extLst>
                <a:ext uri="{FF2B5EF4-FFF2-40B4-BE49-F238E27FC236}">
                  <a16:creationId xmlns:a16="http://schemas.microsoft.com/office/drawing/2014/main" id="{85195D3F-81B3-2000-9626-43A5D7A0F393}"/>
                </a:ext>
              </a:extLst>
            </p:cNvPr>
            <p:cNvSpPr/>
            <p:nvPr/>
          </p:nvSpPr>
          <p:spPr>
            <a:xfrm>
              <a:off x="4878304" y="1889480"/>
              <a:ext cx="77153" cy="57133"/>
            </a:xfrm>
            <a:custGeom>
              <a:avLst/>
              <a:gdLst/>
              <a:ahLst/>
              <a:cxnLst/>
              <a:rect l="l" t="t" r="r" b="b"/>
              <a:pathLst>
                <a:path w="790" h="585" extrusionOk="0">
                  <a:moveTo>
                    <a:pt x="0" y="0"/>
                  </a:moveTo>
                  <a:cubicBezTo>
                    <a:pt x="72" y="51"/>
                    <a:pt x="134" y="103"/>
                    <a:pt x="195" y="154"/>
                  </a:cubicBezTo>
                  <a:cubicBezTo>
                    <a:pt x="267" y="195"/>
                    <a:pt x="328" y="246"/>
                    <a:pt x="390" y="297"/>
                  </a:cubicBezTo>
                  <a:cubicBezTo>
                    <a:pt x="451" y="349"/>
                    <a:pt x="513" y="410"/>
                    <a:pt x="574" y="451"/>
                  </a:cubicBezTo>
                  <a:cubicBezTo>
                    <a:pt x="646" y="502"/>
                    <a:pt x="708" y="554"/>
                    <a:pt x="779" y="584"/>
                  </a:cubicBezTo>
                  <a:lnTo>
                    <a:pt x="790" y="584"/>
                  </a:lnTo>
                  <a:cubicBezTo>
                    <a:pt x="738" y="513"/>
                    <a:pt x="677" y="461"/>
                    <a:pt x="615" y="400"/>
                  </a:cubicBezTo>
                  <a:cubicBezTo>
                    <a:pt x="554" y="349"/>
                    <a:pt x="492" y="308"/>
                    <a:pt x="421" y="256"/>
                  </a:cubicBezTo>
                  <a:cubicBezTo>
                    <a:pt x="359" y="215"/>
                    <a:pt x="287" y="164"/>
                    <a:pt x="216" y="123"/>
                  </a:cubicBezTo>
                  <a:cubicBezTo>
                    <a:pt x="144" y="82"/>
                    <a:pt x="82" y="41"/>
                    <a:pt x="1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331;p32">
              <a:extLst>
                <a:ext uri="{FF2B5EF4-FFF2-40B4-BE49-F238E27FC236}">
                  <a16:creationId xmlns:a16="http://schemas.microsoft.com/office/drawing/2014/main" id="{2B3A4267-DB41-3EF3-D999-73E12FDBEB3D}"/>
                </a:ext>
              </a:extLst>
            </p:cNvPr>
            <p:cNvSpPr/>
            <p:nvPr/>
          </p:nvSpPr>
          <p:spPr>
            <a:xfrm>
              <a:off x="4858283" y="1902469"/>
              <a:ext cx="12110" cy="97174"/>
            </a:xfrm>
            <a:custGeom>
              <a:avLst/>
              <a:gdLst/>
              <a:ahLst/>
              <a:cxnLst/>
              <a:rect l="l" t="t" r="r" b="b"/>
              <a:pathLst>
                <a:path w="124" h="995" extrusionOk="0">
                  <a:moveTo>
                    <a:pt x="31" y="0"/>
                  </a:moveTo>
                  <a:cubicBezTo>
                    <a:pt x="21" y="82"/>
                    <a:pt x="11" y="164"/>
                    <a:pt x="0" y="257"/>
                  </a:cubicBezTo>
                  <a:lnTo>
                    <a:pt x="0" y="503"/>
                  </a:lnTo>
                  <a:cubicBezTo>
                    <a:pt x="11" y="585"/>
                    <a:pt x="11" y="677"/>
                    <a:pt x="31" y="759"/>
                  </a:cubicBezTo>
                  <a:cubicBezTo>
                    <a:pt x="52" y="841"/>
                    <a:pt x="82" y="923"/>
                    <a:pt x="123" y="995"/>
                  </a:cubicBezTo>
                  <a:cubicBezTo>
                    <a:pt x="123" y="902"/>
                    <a:pt x="113" y="820"/>
                    <a:pt x="103" y="738"/>
                  </a:cubicBezTo>
                  <a:cubicBezTo>
                    <a:pt x="82" y="667"/>
                    <a:pt x="72" y="585"/>
                    <a:pt x="62" y="503"/>
                  </a:cubicBezTo>
                  <a:cubicBezTo>
                    <a:pt x="41" y="421"/>
                    <a:pt x="41" y="339"/>
                    <a:pt x="41" y="257"/>
                  </a:cubicBezTo>
                  <a:cubicBezTo>
                    <a:pt x="31" y="175"/>
                    <a:pt x="31" y="82"/>
                    <a:pt x="4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40174517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3">
            <a:alphaModFix amt="55244"/>
          </a:blip>
          <a:tile tx="0" ty="0" sx="100000" sy="100000" flip="none" algn="tl"/>
        </a:blip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Rounded Rectangle 1">
            <a:extLst>
              <a:ext uri="{FF2B5EF4-FFF2-40B4-BE49-F238E27FC236}">
                <a16:creationId xmlns:a16="http://schemas.microsoft.com/office/drawing/2014/main" id="{B1189E96-D239-A740-971F-EEC4FD8EA2B7}"/>
              </a:ext>
            </a:extLst>
          </p:cNvPr>
          <p:cNvSpPr/>
          <p:nvPr/>
        </p:nvSpPr>
        <p:spPr>
          <a:xfrm>
            <a:off x="527474" y="436497"/>
            <a:ext cx="2890640" cy="3603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Pembentukan</a:t>
            </a:r>
            <a:r>
              <a:rPr lang="en-US" dirty="0"/>
              <a:t> PPKI</a:t>
            </a:r>
          </a:p>
        </p:txBody>
      </p:sp>
      <p:sp>
        <p:nvSpPr>
          <p:cNvPr id="3" name="TextBox 2">
            <a:extLst>
              <a:ext uri="{FF2B5EF4-FFF2-40B4-BE49-F238E27FC236}">
                <a16:creationId xmlns:a16="http://schemas.microsoft.com/office/drawing/2014/main" id="{BCB63B35-3DC8-5DC5-CE72-3232D118D307}"/>
              </a:ext>
            </a:extLst>
          </p:cNvPr>
          <p:cNvSpPr txBox="1"/>
          <p:nvPr/>
        </p:nvSpPr>
        <p:spPr>
          <a:xfrm>
            <a:off x="479346" y="902966"/>
            <a:ext cx="7979661" cy="2308324"/>
          </a:xfrm>
          <a:prstGeom prst="rect">
            <a:avLst/>
          </a:prstGeom>
          <a:noFill/>
        </p:spPr>
        <p:txBody>
          <a:bodyPr wrap="square" rtlCol="0">
            <a:spAutoFit/>
          </a:bodyPr>
          <a:lstStyle/>
          <a:p>
            <a:r>
              <a:rPr lang="en-US" dirty="0" err="1"/>
              <a:t>Saat</a:t>
            </a:r>
            <a:r>
              <a:rPr lang="en-US" dirty="0"/>
              <a:t> </a:t>
            </a:r>
            <a:r>
              <a:rPr lang="en-US" dirty="0" err="1"/>
              <a:t>tugas</a:t>
            </a:r>
            <a:r>
              <a:rPr lang="en-US" dirty="0"/>
              <a:t> BPUPK </a:t>
            </a:r>
            <a:r>
              <a:rPr lang="en-US" dirty="0" err="1"/>
              <a:t>telah</a:t>
            </a:r>
            <a:r>
              <a:rPr lang="en-US" dirty="0"/>
              <a:t> </a:t>
            </a:r>
            <a:r>
              <a:rPr lang="en-US" dirty="0" err="1"/>
              <a:t>selesai</a:t>
            </a:r>
            <a:r>
              <a:rPr lang="en-US" dirty="0"/>
              <a:t> dan </a:t>
            </a:r>
            <a:r>
              <a:rPr lang="en-US" dirty="0" err="1"/>
              <a:t>dibubarkan</a:t>
            </a:r>
            <a:r>
              <a:rPr lang="en-US" dirty="0"/>
              <a:t>, </a:t>
            </a:r>
            <a:r>
              <a:rPr lang="en-US" dirty="0" err="1"/>
              <a:t>maka</a:t>
            </a:r>
            <a:r>
              <a:rPr lang="en-US" dirty="0"/>
              <a:t> </a:t>
            </a:r>
            <a:r>
              <a:rPr lang="en-US" dirty="0" err="1"/>
              <a:t>digantikan</a:t>
            </a:r>
            <a:r>
              <a:rPr lang="en-US" dirty="0"/>
              <a:t> oleh </a:t>
            </a:r>
            <a:r>
              <a:rPr lang="en-US" dirty="0" err="1"/>
              <a:t>Panitia</a:t>
            </a:r>
            <a:r>
              <a:rPr lang="en-US" dirty="0"/>
              <a:t> </a:t>
            </a:r>
            <a:r>
              <a:rPr lang="en-US" dirty="0" err="1"/>
              <a:t>Persiapan</a:t>
            </a:r>
            <a:r>
              <a:rPr lang="en-US" dirty="0"/>
              <a:t> </a:t>
            </a:r>
            <a:r>
              <a:rPr lang="en-US" dirty="0" err="1"/>
              <a:t>Kemerdekaan</a:t>
            </a:r>
            <a:r>
              <a:rPr lang="en-US" dirty="0"/>
              <a:t> Indonesia (PPKI) </a:t>
            </a:r>
            <a:r>
              <a:rPr lang="en-US" dirty="0" err="1"/>
              <a:t>atau</a:t>
            </a:r>
            <a:r>
              <a:rPr lang="en-US" dirty="0"/>
              <a:t> </a:t>
            </a:r>
            <a:r>
              <a:rPr lang="en-US" dirty="0" err="1"/>
              <a:t>Dokuritsu</a:t>
            </a:r>
            <a:r>
              <a:rPr lang="en-US" dirty="0"/>
              <a:t> </a:t>
            </a:r>
            <a:r>
              <a:rPr lang="en-US" dirty="0" err="1"/>
              <a:t>Junbi</a:t>
            </a:r>
            <a:r>
              <a:rPr lang="en-US" dirty="0"/>
              <a:t> </a:t>
            </a:r>
            <a:r>
              <a:rPr lang="en-US" dirty="0" err="1"/>
              <a:t>Inkai</a:t>
            </a:r>
            <a:r>
              <a:rPr lang="en-US" dirty="0"/>
              <a:t> yang </a:t>
            </a:r>
            <a:r>
              <a:rPr lang="en-US" dirty="0" err="1"/>
              <a:t>dibentuk</a:t>
            </a:r>
            <a:r>
              <a:rPr lang="en-US" dirty="0"/>
              <a:t> pada 7 </a:t>
            </a:r>
            <a:r>
              <a:rPr lang="en-US" dirty="0" err="1"/>
              <a:t>Agustus</a:t>
            </a:r>
            <a:r>
              <a:rPr lang="en-US" dirty="0"/>
              <a:t> 1945. </a:t>
            </a:r>
            <a:r>
              <a:rPr lang="en-US" dirty="0" err="1"/>
              <a:t>Rincian</a:t>
            </a:r>
            <a:r>
              <a:rPr lang="en-US" dirty="0"/>
              <a:t> dan </a:t>
            </a:r>
            <a:r>
              <a:rPr lang="en-US" dirty="0" err="1"/>
              <a:t>penetapan</a:t>
            </a:r>
            <a:r>
              <a:rPr lang="en-US" dirty="0"/>
              <a:t> PPKI </a:t>
            </a:r>
            <a:r>
              <a:rPr lang="en-US" dirty="0" err="1"/>
              <a:t>dilakukan</a:t>
            </a:r>
            <a:r>
              <a:rPr lang="en-US" dirty="0"/>
              <a:t> oleh </a:t>
            </a:r>
            <a:r>
              <a:rPr lang="en-US" dirty="0" err="1"/>
              <a:t>Jenderal</a:t>
            </a:r>
            <a:r>
              <a:rPr lang="en-US" dirty="0"/>
              <a:t> </a:t>
            </a:r>
            <a:r>
              <a:rPr lang="en-US" dirty="0" err="1"/>
              <a:t>Hisaichi</a:t>
            </a:r>
            <a:r>
              <a:rPr lang="en-US" dirty="0"/>
              <a:t> Terauchi yang </a:t>
            </a:r>
            <a:r>
              <a:rPr lang="en-US" dirty="0" err="1"/>
              <a:t>menegaskan</a:t>
            </a:r>
            <a:r>
              <a:rPr lang="en-US" dirty="0"/>
              <a:t> </a:t>
            </a:r>
            <a:r>
              <a:rPr lang="en-US" dirty="0" err="1"/>
              <a:t>bahwa</a:t>
            </a:r>
            <a:r>
              <a:rPr lang="en-US" dirty="0"/>
              <a:t> para </a:t>
            </a:r>
            <a:r>
              <a:rPr lang="en-US" dirty="0" err="1"/>
              <a:t>anggota</a:t>
            </a:r>
            <a:r>
              <a:rPr lang="en-US" dirty="0"/>
              <a:t> PPKI </a:t>
            </a:r>
            <a:r>
              <a:rPr lang="en-US" dirty="0" err="1"/>
              <a:t>diizinkan</a:t>
            </a:r>
            <a:r>
              <a:rPr lang="en-US" dirty="0"/>
              <a:t> </a:t>
            </a:r>
            <a:r>
              <a:rPr lang="en-US" dirty="0" err="1"/>
              <a:t>melakukan</a:t>
            </a:r>
            <a:r>
              <a:rPr lang="en-US" dirty="0"/>
              <a:t> </a:t>
            </a:r>
            <a:r>
              <a:rPr lang="en-US" dirty="0" err="1"/>
              <a:t>kegiatannya</a:t>
            </a:r>
            <a:r>
              <a:rPr lang="en-US" dirty="0"/>
              <a:t> </a:t>
            </a:r>
            <a:r>
              <a:rPr lang="en-US" dirty="0" err="1"/>
              <a:t>menurut</a:t>
            </a:r>
            <a:r>
              <a:rPr lang="en-US" dirty="0"/>
              <a:t> </a:t>
            </a:r>
            <a:r>
              <a:rPr lang="en-US" dirty="0" err="1"/>
              <a:t>pendapat</a:t>
            </a:r>
            <a:r>
              <a:rPr lang="en-US" dirty="0"/>
              <a:t> dan </a:t>
            </a:r>
            <a:r>
              <a:rPr lang="en-US" dirty="0" err="1"/>
              <a:t>kesanggupan</a:t>
            </a:r>
            <a:r>
              <a:rPr lang="en-US" dirty="0"/>
              <a:t> </a:t>
            </a:r>
            <a:r>
              <a:rPr lang="en-US" dirty="0" err="1"/>
              <a:t>bangsa</a:t>
            </a:r>
            <a:r>
              <a:rPr lang="en-US" dirty="0"/>
              <a:t> Indonesia </a:t>
            </a:r>
            <a:r>
              <a:rPr lang="en-US" dirty="0" err="1"/>
              <a:t>sendiri</a:t>
            </a:r>
            <a:r>
              <a:rPr lang="en-US" dirty="0"/>
              <a:t> </a:t>
            </a:r>
            <a:r>
              <a:rPr lang="en-US" dirty="0" err="1"/>
              <a:t>dengan</a:t>
            </a:r>
            <a:r>
              <a:rPr lang="en-US" dirty="0"/>
              <a:t> </a:t>
            </a:r>
            <a:r>
              <a:rPr lang="en-US" dirty="0" err="1"/>
              <a:t>memperhatikan</a:t>
            </a:r>
            <a:r>
              <a:rPr lang="en-US" dirty="0"/>
              <a:t> </a:t>
            </a:r>
            <a:r>
              <a:rPr lang="en-US" dirty="0" err="1"/>
              <a:t>syarat</a:t>
            </a:r>
            <a:r>
              <a:rPr lang="en-US" dirty="0"/>
              <a:t>, </a:t>
            </a:r>
            <a:r>
              <a:rPr lang="en-US" dirty="0" err="1"/>
              <a:t>yaitu</a:t>
            </a:r>
            <a:r>
              <a:rPr lang="en-US" dirty="0"/>
              <a:t>  </a:t>
            </a:r>
            <a:r>
              <a:rPr lang="en-US" dirty="0" err="1"/>
              <a:t>menyelesaikan</a:t>
            </a:r>
            <a:r>
              <a:rPr lang="en-US" dirty="0"/>
              <a:t> </a:t>
            </a:r>
            <a:r>
              <a:rPr lang="en-US" dirty="0" err="1"/>
              <a:t>perang</a:t>
            </a:r>
            <a:r>
              <a:rPr lang="en-US" dirty="0"/>
              <a:t> yang </a:t>
            </a:r>
            <a:r>
              <a:rPr lang="en-US" dirty="0" err="1"/>
              <a:t>sedang</a:t>
            </a:r>
            <a:r>
              <a:rPr lang="en-US" dirty="0"/>
              <a:t> </a:t>
            </a:r>
            <a:r>
              <a:rPr lang="en-US" dirty="0" err="1"/>
              <a:t>dihadapi</a:t>
            </a:r>
            <a:r>
              <a:rPr lang="en-US" dirty="0"/>
              <a:t> </a:t>
            </a:r>
            <a:r>
              <a:rPr lang="en-US" dirty="0" err="1"/>
              <a:t>bangsa</a:t>
            </a:r>
            <a:r>
              <a:rPr lang="en-US" dirty="0"/>
              <a:t> Indonesia dan Negara Indonesia </a:t>
            </a:r>
            <a:r>
              <a:rPr lang="en-US" dirty="0" err="1"/>
              <a:t>merupakan</a:t>
            </a:r>
            <a:r>
              <a:rPr lang="en-US" dirty="0"/>
              <a:t> </a:t>
            </a:r>
            <a:r>
              <a:rPr lang="en-US" dirty="0" err="1"/>
              <a:t>anggota</a:t>
            </a:r>
            <a:r>
              <a:rPr lang="en-US" dirty="0"/>
              <a:t> </a:t>
            </a:r>
            <a:r>
              <a:rPr lang="en-US" dirty="0" err="1"/>
              <a:t>Lingkungan</a:t>
            </a:r>
            <a:r>
              <a:rPr lang="en-US" dirty="0"/>
              <a:t> </a:t>
            </a:r>
            <a:r>
              <a:rPr lang="en-US" dirty="0" err="1"/>
              <a:t>Kemakmuran</a:t>
            </a:r>
            <a:r>
              <a:rPr lang="en-US" dirty="0"/>
              <a:t> Bersama di Asia Timur Raya.</a:t>
            </a:r>
            <a:endParaRPr dirty="0"/>
          </a:p>
        </p:txBody>
      </p:sp>
      <p:sp>
        <p:nvSpPr>
          <p:cNvPr id="4" name="Rounded Rectangle 3">
            <a:extLst>
              <a:ext uri="{FF2B5EF4-FFF2-40B4-BE49-F238E27FC236}">
                <a16:creationId xmlns:a16="http://schemas.microsoft.com/office/drawing/2014/main" id="{99B41C43-88FD-D1E8-25F2-459A5D82D9C9}"/>
              </a:ext>
            </a:extLst>
          </p:cNvPr>
          <p:cNvSpPr/>
          <p:nvPr/>
        </p:nvSpPr>
        <p:spPr>
          <a:xfrm>
            <a:off x="527474" y="3317362"/>
            <a:ext cx="2890640" cy="3293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Peristiwa</a:t>
            </a:r>
            <a:r>
              <a:rPr lang="en-US" dirty="0"/>
              <a:t> </a:t>
            </a:r>
            <a:r>
              <a:rPr lang="en-US" dirty="0" err="1"/>
              <a:t>Rengasdengklok</a:t>
            </a:r>
            <a:endParaRPr lang="en-US" dirty="0"/>
          </a:p>
        </p:txBody>
      </p:sp>
      <p:sp>
        <p:nvSpPr>
          <p:cNvPr id="5" name="TextBox 4">
            <a:extLst>
              <a:ext uri="{FF2B5EF4-FFF2-40B4-BE49-F238E27FC236}">
                <a16:creationId xmlns:a16="http://schemas.microsoft.com/office/drawing/2014/main" id="{4A9CA5E3-D26F-8894-58B1-BA9F76134F72}"/>
              </a:ext>
            </a:extLst>
          </p:cNvPr>
          <p:cNvSpPr txBox="1"/>
          <p:nvPr/>
        </p:nvSpPr>
        <p:spPr>
          <a:xfrm>
            <a:off x="479346" y="3783831"/>
            <a:ext cx="7979661" cy="2308324"/>
          </a:xfrm>
          <a:prstGeom prst="rect">
            <a:avLst/>
          </a:prstGeom>
          <a:noFill/>
        </p:spPr>
        <p:txBody>
          <a:bodyPr wrap="square" rtlCol="0">
            <a:spAutoFit/>
          </a:bodyPr>
          <a:lstStyle/>
          <a:p>
            <a:pPr lvl="0" algn="just"/>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Dalam</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proses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pelaksanaan</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proklamasi</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kemerdekaan</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Indonesia,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terjadi</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perbedaan</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pandangan</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antara</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golongan</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tua</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dan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golongan</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muda</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Golongan</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tua</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memiliki</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pendapat</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bahwa</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pelaksanaan</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proklamasi</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kemerdekaan</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harus</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melalui</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rapat</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bersama</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PPKI.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Sedangkan</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golongan</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muda</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berpendapat</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bahwa</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proklamasi</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kemerdekaan</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harus</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lahir</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melalui</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perjuangan</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bangsa</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Indonesia. Hal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tersebut</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menyebabkan</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golongan</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muda</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mengamankan</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Soekarno dan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Moh</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Hatta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ke</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Rengasdengklok</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Kemudian</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mereka</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sepakat</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bahwa</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Proklamasi</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Kemerdekaan</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Indonesia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dilaksanakan</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di Jakarta yang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akan</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dilakukan</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pada 17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Agutus</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1945.</a:t>
            </a:r>
            <a:endParaRPr lang="en-US" sz="1800" kern="100" dirty="0">
              <a:effectLst/>
              <a:latin typeface="Calibri" panose="020F0502020204030204" pitchFamily="34" charset="0"/>
              <a:ea typeface="Times New Roman" panose="02020603050405020304" pitchFamily="18" charset="0"/>
              <a:cs typeface="Times New Roman" panose="02020603050405020304" pitchFamily="18" charset="0"/>
            </a:endParaRPr>
          </a:p>
        </p:txBody>
      </p:sp>
      <p:grpSp>
        <p:nvGrpSpPr>
          <p:cNvPr id="6" name="Google Shape;173;p32">
            <a:extLst>
              <a:ext uri="{FF2B5EF4-FFF2-40B4-BE49-F238E27FC236}">
                <a16:creationId xmlns:a16="http://schemas.microsoft.com/office/drawing/2014/main" id="{E34AFB05-8D9B-D5BE-FCAD-CC6E65584799}"/>
              </a:ext>
            </a:extLst>
          </p:cNvPr>
          <p:cNvGrpSpPr/>
          <p:nvPr/>
        </p:nvGrpSpPr>
        <p:grpSpPr>
          <a:xfrm>
            <a:off x="8459006" y="1197429"/>
            <a:ext cx="3616075" cy="3660486"/>
            <a:chOff x="4548986" y="606097"/>
            <a:chExt cx="4033364" cy="3931306"/>
          </a:xfrm>
        </p:grpSpPr>
        <p:sp>
          <p:nvSpPr>
            <p:cNvPr id="7" name="Google Shape;174;p32">
              <a:extLst>
                <a:ext uri="{FF2B5EF4-FFF2-40B4-BE49-F238E27FC236}">
                  <a16:creationId xmlns:a16="http://schemas.microsoft.com/office/drawing/2014/main" id="{BFD0DCA3-CA89-C26D-2E02-A9D7DCA4CA22}"/>
                </a:ext>
              </a:extLst>
            </p:cNvPr>
            <p:cNvSpPr/>
            <p:nvPr/>
          </p:nvSpPr>
          <p:spPr>
            <a:xfrm>
              <a:off x="4792166" y="1065501"/>
              <a:ext cx="3630994" cy="3469265"/>
            </a:xfrm>
            <a:custGeom>
              <a:avLst/>
              <a:gdLst/>
              <a:ahLst/>
              <a:cxnLst/>
              <a:rect l="l" t="t" r="r" b="b"/>
              <a:pathLst>
                <a:path w="37179" h="35523" extrusionOk="0">
                  <a:moveTo>
                    <a:pt x="17836" y="1"/>
                  </a:moveTo>
                  <a:cubicBezTo>
                    <a:pt x="17426" y="12"/>
                    <a:pt x="17016" y="21"/>
                    <a:pt x="16617" y="53"/>
                  </a:cubicBezTo>
                  <a:cubicBezTo>
                    <a:pt x="16340" y="73"/>
                    <a:pt x="16073" y="94"/>
                    <a:pt x="15807" y="124"/>
                  </a:cubicBezTo>
                  <a:cubicBezTo>
                    <a:pt x="15756" y="135"/>
                    <a:pt x="15704" y="135"/>
                    <a:pt x="15653" y="144"/>
                  </a:cubicBezTo>
                  <a:cubicBezTo>
                    <a:pt x="15592" y="155"/>
                    <a:pt x="15540" y="155"/>
                    <a:pt x="15489" y="165"/>
                  </a:cubicBezTo>
                  <a:cubicBezTo>
                    <a:pt x="15161" y="206"/>
                    <a:pt x="14843" y="258"/>
                    <a:pt x="14526" y="308"/>
                  </a:cubicBezTo>
                  <a:cubicBezTo>
                    <a:pt x="12209" y="729"/>
                    <a:pt x="9995" y="1559"/>
                    <a:pt x="8089" y="2841"/>
                  </a:cubicBezTo>
                  <a:cubicBezTo>
                    <a:pt x="2645" y="6469"/>
                    <a:pt x="1" y="14290"/>
                    <a:pt x="923" y="21148"/>
                  </a:cubicBezTo>
                  <a:cubicBezTo>
                    <a:pt x="1272" y="23751"/>
                    <a:pt x="2133" y="26211"/>
                    <a:pt x="3547" y="28251"/>
                  </a:cubicBezTo>
                  <a:cubicBezTo>
                    <a:pt x="5597" y="31214"/>
                    <a:pt x="8806" y="33110"/>
                    <a:pt x="12209" y="34237"/>
                  </a:cubicBezTo>
                  <a:cubicBezTo>
                    <a:pt x="12978" y="34483"/>
                    <a:pt x="13757" y="34699"/>
                    <a:pt x="14536" y="34883"/>
                  </a:cubicBezTo>
                  <a:cubicBezTo>
                    <a:pt x="14761" y="34934"/>
                    <a:pt x="14987" y="34975"/>
                    <a:pt x="15212" y="35027"/>
                  </a:cubicBezTo>
                  <a:cubicBezTo>
                    <a:pt x="15335" y="35047"/>
                    <a:pt x="15469" y="35078"/>
                    <a:pt x="15602" y="35098"/>
                  </a:cubicBezTo>
                  <a:cubicBezTo>
                    <a:pt x="17058" y="35371"/>
                    <a:pt x="18583" y="35523"/>
                    <a:pt x="20122" y="35523"/>
                  </a:cubicBezTo>
                  <a:cubicBezTo>
                    <a:pt x="20262" y="35523"/>
                    <a:pt x="20402" y="35521"/>
                    <a:pt x="20542" y="35519"/>
                  </a:cubicBezTo>
                  <a:cubicBezTo>
                    <a:pt x="21014" y="35508"/>
                    <a:pt x="21485" y="35488"/>
                    <a:pt x="21967" y="35447"/>
                  </a:cubicBezTo>
                  <a:cubicBezTo>
                    <a:pt x="22706" y="35385"/>
                    <a:pt x="23453" y="35293"/>
                    <a:pt x="24191" y="35160"/>
                  </a:cubicBezTo>
                  <a:cubicBezTo>
                    <a:pt x="24243" y="35150"/>
                    <a:pt x="24284" y="35139"/>
                    <a:pt x="24335" y="35129"/>
                  </a:cubicBezTo>
                  <a:cubicBezTo>
                    <a:pt x="25145" y="34975"/>
                    <a:pt x="25945" y="34770"/>
                    <a:pt x="26713" y="34514"/>
                  </a:cubicBezTo>
                  <a:cubicBezTo>
                    <a:pt x="26785" y="34483"/>
                    <a:pt x="26856" y="34463"/>
                    <a:pt x="26929" y="34442"/>
                  </a:cubicBezTo>
                  <a:cubicBezTo>
                    <a:pt x="28548" y="33879"/>
                    <a:pt x="30075" y="33089"/>
                    <a:pt x="31418" y="32034"/>
                  </a:cubicBezTo>
                  <a:cubicBezTo>
                    <a:pt x="33038" y="30763"/>
                    <a:pt x="34298" y="29225"/>
                    <a:pt x="35200" y="27513"/>
                  </a:cubicBezTo>
                  <a:cubicBezTo>
                    <a:pt x="35487" y="26980"/>
                    <a:pt x="35733" y="26447"/>
                    <a:pt x="35949" y="25883"/>
                  </a:cubicBezTo>
                  <a:cubicBezTo>
                    <a:pt x="36697" y="23956"/>
                    <a:pt x="37076" y="21875"/>
                    <a:pt x="37107" y="19764"/>
                  </a:cubicBezTo>
                  <a:cubicBezTo>
                    <a:pt x="37179" y="15818"/>
                    <a:pt x="36051" y="11768"/>
                    <a:pt x="33991" y="8427"/>
                  </a:cubicBezTo>
                  <a:cubicBezTo>
                    <a:pt x="32781" y="6479"/>
                    <a:pt x="31254" y="4778"/>
                    <a:pt x="29450" y="3476"/>
                  </a:cubicBezTo>
                  <a:cubicBezTo>
                    <a:pt x="26539" y="1374"/>
                    <a:pt x="22808" y="185"/>
                    <a:pt x="19036" y="21"/>
                  </a:cubicBezTo>
                  <a:lnTo>
                    <a:pt x="18954" y="21"/>
                  </a:lnTo>
                  <a:cubicBezTo>
                    <a:pt x="18585" y="1"/>
                    <a:pt x="18205" y="1"/>
                    <a:pt x="17836" y="1"/>
                  </a:cubicBezTo>
                  <a:close/>
                </a:path>
              </a:pathLst>
            </a:custGeom>
            <a:solidFill>
              <a:srgbClr val="1D62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75;p32">
              <a:extLst>
                <a:ext uri="{FF2B5EF4-FFF2-40B4-BE49-F238E27FC236}">
                  <a16:creationId xmlns:a16="http://schemas.microsoft.com/office/drawing/2014/main" id="{B3603B93-D039-BD7F-73C6-CB6A203A558C}"/>
                </a:ext>
              </a:extLst>
            </p:cNvPr>
            <p:cNvSpPr/>
            <p:nvPr/>
          </p:nvSpPr>
          <p:spPr>
            <a:xfrm>
              <a:off x="4899301" y="1166289"/>
              <a:ext cx="3419750" cy="3267397"/>
            </a:xfrm>
            <a:custGeom>
              <a:avLst/>
              <a:gdLst/>
              <a:ahLst/>
              <a:cxnLst/>
              <a:rect l="l" t="t" r="r" b="b"/>
              <a:pathLst>
                <a:path w="35016" h="33456" extrusionOk="0">
                  <a:moveTo>
                    <a:pt x="17112" y="0"/>
                  </a:moveTo>
                  <a:cubicBezTo>
                    <a:pt x="17007" y="0"/>
                    <a:pt x="16904" y="1"/>
                    <a:pt x="16801" y="5"/>
                  </a:cubicBezTo>
                  <a:cubicBezTo>
                    <a:pt x="16422" y="5"/>
                    <a:pt x="16032" y="14"/>
                    <a:pt x="15653" y="46"/>
                  </a:cubicBezTo>
                  <a:cubicBezTo>
                    <a:pt x="15397" y="66"/>
                    <a:pt x="15140" y="87"/>
                    <a:pt x="14894" y="117"/>
                  </a:cubicBezTo>
                  <a:cubicBezTo>
                    <a:pt x="14843" y="128"/>
                    <a:pt x="14792" y="128"/>
                    <a:pt x="14741" y="137"/>
                  </a:cubicBezTo>
                  <a:cubicBezTo>
                    <a:pt x="14689" y="137"/>
                    <a:pt x="14638" y="148"/>
                    <a:pt x="14587" y="148"/>
                  </a:cubicBezTo>
                  <a:cubicBezTo>
                    <a:pt x="14290" y="189"/>
                    <a:pt x="13982" y="240"/>
                    <a:pt x="13685" y="292"/>
                  </a:cubicBezTo>
                  <a:cubicBezTo>
                    <a:pt x="11502" y="681"/>
                    <a:pt x="9420" y="1470"/>
                    <a:pt x="7616" y="2670"/>
                  </a:cubicBezTo>
                  <a:cubicBezTo>
                    <a:pt x="2491" y="6093"/>
                    <a:pt x="1" y="13463"/>
                    <a:pt x="872" y="19921"/>
                  </a:cubicBezTo>
                  <a:cubicBezTo>
                    <a:pt x="1200" y="22371"/>
                    <a:pt x="2010" y="24687"/>
                    <a:pt x="3342" y="26614"/>
                  </a:cubicBezTo>
                  <a:cubicBezTo>
                    <a:pt x="5270" y="29403"/>
                    <a:pt x="8293" y="31186"/>
                    <a:pt x="11502" y="32242"/>
                  </a:cubicBezTo>
                  <a:cubicBezTo>
                    <a:pt x="12229" y="32488"/>
                    <a:pt x="12957" y="32683"/>
                    <a:pt x="13695" y="32857"/>
                  </a:cubicBezTo>
                  <a:cubicBezTo>
                    <a:pt x="13900" y="32908"/>
                    <a:pt x="14115" y="32949"/>
                    <a:pt x="14331" y="32990"/>
                  </a:cubicBezTo>
                  <a:cubicBezTo>
                    <a:pt x="14454" y="33021"/>
                    <a:pt x="14577" y="33041"/>
                    <a:pt x="14689" y="33062"/>
                  </a:cubicBezTo>
                  <a:cubicBezTo>
                    <a:pt x="16060" y="33314"/>
                    <a:pt x="17491" y="33455"/>
                    <a:pt x="18927" y="33455"/>
                  </a:cubicBezTo>
                  <a:cubicBezTo>
                    <a:pt x="19069" y="33455"/>
                    <a:pt x="19211" y="33454"/>
                    <a:pt x="19353" y="33451"/>
                  </a:cubicBezTo>
                  <a:cubicBezTo>
                    <a:pt x="19794" y="33451"/>
                    <a:pt x="20245" y="33421"/>
                    <a:pt x="20686" y="33390"/>
                  </a:cubicBezTo>
                  <a:cubicBezTo>
                    <a:pt x="21393" y="33339"/>
                    <a:pt x="22101" y="33246"/>
                    <a:pt x="22787" y="33113"/>
                  </a:cubicBezTo>
                  <a:cubicBezTo>
                    <a:pt x="22839" y="33103"/>
                    <a:pt x="22880" y="33103"/>
                    <a:pt x="22930" y="33093"/>
                  </a:cubicBezTo>
                  <a:cubicBezTo>
                    <a:pt x="23689" y="32939"/>
                    <a:pt x="24438" y="32754"/>
                    <a:pt x="25165" y="32508"/>
                  </a:cubicBezTo>
                  <a:cubicBezTo>
                    <a:pt x="25237" y="32488"/>
                    <a:pt x="25299" y="32467"/>
                    <a:pt x="25370" y="32437"/>
                  </a:cubicBezTo>
                  <a:cubicBezTo>
                    <a:pt x="26898" y="31913"/>
                    <a:pt x="28333" y="31166"/>
                    <a:pt x="29604" y="30171"/>
                  </a:cubicBezTo>
                  <a:cubicBezTo>
                    <a:pt x="31131" y="28982"/>
                    <a:pt x="32310" y="27526"/>
                    <a:pt x="33160" y="25917"/>
                  </a:cubicBezTo>
                  <a:cubicBezTo>
                    <a:pt x="33427" y="25415"/>
                    <a:pt x="33663" y="24902"/>
                    <a:pt x="33868" y="24380"/>
                  </a:cubicBezTo>
                  <a:cubicBezTo>
                    <a:pt x="34575" y="22565"/>
                    <a:pt x="34923" y="20608"/>
                    <a:pt x="34954" y="18609"/>
                  </a:cubicBezTo>
                  <a:cubicBezTo>
                    <a:pt x="35016" y="14898"/>
                    <a:pt x="33960" y="11075"/>
                    <a:pt x="32012" y="7938"/>
                  </a:cubicBezTo>
                  <a:cubicBezTo>
                    <a:pt x="30885" y="6103"/>
                    <a:pt x="29440" y="4494"/>
                    <a:pt x="27748" y="3274"/>
                  </a:cubicBezTo>
                  <a:cubicBezTo>
                    <a:pt x="25001" y="1296"/>
                    <a:pt x="21486" y="178"/>
                    <a:pt x="17928" y="14"/>
                  </a:cubicBezTo>
                  <a:lnTo>
                    <a:pt x="17857" y="14"/>
                  </a:lnTo>
                  <a:cubicBezTo>
                    <a:pt x="17611" y="7"/>
                    <a:pt x="17360" y="0"/>
                    <a:pt x="17112" y="0"/>
                  </a:cubicBezTo>
                  <a:close/>
                </a:path>
              </a:pathLst>
            </a:custGeom>
            <a:solidFill>
              <a:srgbClr val="317C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76;p32">
              <a:extLst>
                <a:ext uri="{FF2B5EF4-FFF2-40B4-BE49-F238E27FC236}">
                  <a16:creationId xmlns:a16="http://schemas.microsoft.com/office/drawing/2014/main" id="{CC2BB0FC-A405-22DC-0336-CB315380A734}"/>
                </a:ext>
              </a:extLst>
            </p:cNvPr>
            <p:cNvSpPr/>
            <p:nvPr/>
          </p:nvSpPr>
          <p:spPr>
            <a:xfrm>
              <a:off x="4984366" y="1748260"/>
              <a:ext cx="3165535" cy="2685426"/>
            </a:xfrm>
            <a:custGeom>
              <a:avLst/>
              <a:gdLst/>
              <a:ahLst/>
              <a:cxnLst/>
              <a:rect l="l" t="t" r="r" b="b"/>
              <a:pathLst>
                <a:path w="32413" h="27497" extrusionOk="0">
                  <a:moveTo>
                    <a:pt x="22624" y="1"/>
                  </a:moveTo>
                  <a:cubicBezTo>
                    <a:pt x="21998" y="575"/>
                    <a:pt x="21845" y="2164"/>
                    <a:pt x="21845" y="2164"/>
                  </a:cubicBezTo>
                  <a:lnTo>
                    <a:pt x="20829" y="2215"/>
                  </a:lnTo>
                  <a:lnTo>
                    <a:pt x="20829" y="3219"/>
                  </a:lnTo>
                  <a:lnTo>
                    <a:pt x="21845" y="3219"/>
                  </a:lnTo>
                  <a:lnTo>
                    <a:pt x="21291" y="19148"/>
                  </a:lnTo>
                  <a:lnTo>
                    <a:pt x="20358" y="19251"/>
                  </a:lnTo>
                  <a:lnTo>
                    <a:pt x="20358" y="18359"/>
                  </a:lnTo>
                  <a:lnTo>
                    <a:pt x="19938" y="18359"/>
                  </a:lnTo>
                  <a:lnTo>
                    <a:pt x="19938" y="17027"/>
                  </a:lnTo>
                  <a:lnTo>
                    <a:pt x="19733" y="16832"/>
                  </a:lnTo>
                  <a:lnTo>
                    <a:pt x="19435" y="16832"/>
                  </a:lnTo>
                  <a:lnTo>
                    <a:pt x="19435" y="15643"/>
                  </a:lnTo>
                  <a:lnTo>
                    <a:pt x="19271" y="15643"/>
                  </a:lnTo>
                  <a:lnTo>
                    <a:pt x="19271" y="14218"/>
                  </a:lnTo>
                  <a:lnTo>
                    <a:pt x="19015" y="14218"/>
                  </a:lnTo>
                  <a:lnTo>
                    <a:pt x="19015" y="15653"/>
                  </a:lnTo>
                  <a:lnTo>
                    <a:pt x="18872" y="15653"/>
                  </a:lnTo>
                  <a:lnTo>
                    <a:pt x="18872" y="16811"/>
                  </a:lnTo>
                  <a:lnTo>
                    <a:pt x="18605" y="16811"/>
                  </a:lnTo>
                  <a:lnTo>
                    <a:pt x="18380" y="17037"/>
                  </a:lnTo>
                  <a:lnTo>
                    <a:pt x="18380" y="18287"/>
                  </a:lnTo>
                  <a:lnTo>
                    <a:pt x="17601" y="18287"/>
                  </a:lnTo>
                  <a:lnTo>
                    <a:pt x="17601" y="17027"/>
                  </a:lnTo>
                  <a:lnTo>
                    <a:pt x="17416" y="16791"/>
                  </a:lnTo>
                  <a:lnTo>
                    <a:pt x="17109" y="16791"/>
                  </a:lnTo>
                  <a:lnTo>
                    <a:pt x="17109" y="15663"/>
                  </a:lnTo>
                  <a:lnTo>
                    <a:pt x="16945" y="15663"/>
                  </a:lnTo>
                  <a:lnTo>
                    <a:pt x="16945" y="14187"/>
                  </a:lnTo>
                  <a:lnTo>
                    <a:pt x="16699" y="14187"/>
                  </a:lnTo>
                  <a:lnTo>
                    <a:pt x="16699" y="15663"/>
                  </a:lnTo>
                  <a:lnTo>
                    <a:pt x="16535" y="15663"/>
                  </a:lnTo>
                  <a:lnTo>
                    <a:pt x="16535" y="16791"/>
                  </a:lnTo>
                  <a:lnTo>
                    <a:pt x="16299" y="16791"/>
                  </a:lnTo>
                  <a:lnTo>
                    <a:pt x="16032" y="17098"/>
                  </a:lnTo>
                  <a:lnTo>
                    <a:pt x="16032" y="18339"/>
                  </a:lnTo>
                  <a:lnTo>
                    <a:pt x="15499" y="18339"/>
                  </a:lnTo>
                  <a:lnTo>
                    <a:pt x="15499" y="17221"/>
                  </a:lnTo>
                  <a:lnTo>
                    <a:pt x="14249" y="17221"/>
                  </a:lnTo>
                  <a:lnTo>
                    <a:pt x="14249" y="12004"/>
                  </a:lnTo>
                  <a:lnTo>
                    <a:pt x="12804" y="12004"/>
                  </a:lnTo>
                  <a:lnTo>
                    <a:pt x="11143" y="13162"/>
                  </a:lnTo>
                  <a:lnTo>
                    <a:pt x="11143" y="17139"/>
                  </a:lnTo>
                  <a:lnTo>
                    <a:pt x="10364" y="17139"/>
                  </a:lnTo>
                  <a:lnTo>
                    <a:pt x="10364" y="14300"/>
                  </a:lnTo>
                  <a:lnTo>
                    <a:pt x="9247" y="14300"/>
                  </a:lnTo>
                  <a:lnTo>
                    <a:pt x="9247" y="14013"/>
                  </a:lnTo>
                  <a:lnTo>
                    <a:pt x="8590" y="13480"/>
                  </a:lnTo>
                  <a:lnTo>
                    <a:pt x="7105" y="13480"/>
                  </a:lnTo>
                  <a:lnTo>
                    <a:pt x="6367" y="14064"/>
                  </a:lnTo>
                  <a:lnTo>
                    <a:pt x="6367" y="14382"/>
                  </a:lnTo>
                  <a:lnTo>
                    <a:pt x="4285" y="14413"/>
                  </a:lnTo>
                  <a:lnTo>
                    <a:pt x="4285" y="18810"/>
                  </a:lnTo>
                  <a:lnTo>
                    <a:pt x="3424" y="18810"/>
                  </a:lnTo>
                  <a:lnTo>
                    <a:pt x="3424" y="15633"/>
                  </a:lnTo>
                  <a:lnTo>
                    <a:pt x="1754" y="13962"/>
                  </a:lnTo>
                  <a:lnTo>
                    <a:pt x="1" y="13962"/>
                  </a:lnTo>
                  <a:cubicBezTo>
                    <a:pt x="329" y="16412"/>
                    <a:pt x="1139" y="18728"/>
                    <a:pt x="2471" y="20655"/>
                  </a:cubicBezTo>
                  <a:cubicBezTo>
                    <a:pt x="4399" y="23444"/>
                    <a:pt x="7422" y="25227"/>
                    <a:pt x="10631" y="26283"/>
                  </a:cubicBezTo>
                  <a:cubicBezTo>
                    <a:pt x="11358" y="26529"/>
                    <a:pt x="12086" y="26724"/>
                    <a:pt x="12824" y="26898"/>
                  </a:cubicBezTo>
                  <a:cubicBezTo>
                    <a:pt x="13029" y="26949"/>
                    <a:pt x="13244" y="26990"/>
                    <a:pt x="13460" y="27031"/>
                  </a:cubicBezTo>
                  <a:cubicBezTo>
                    <a:pt x="13583" y="27062"/>
                    <a:pt x="13706" y="27082"/>
                    <a:pt x="13818" y="27103"/>
                  </a:cubicBezTo>
                  <a:cubicBezTo>
                    <a:pt x="15189" y="27355"/>
                    <a:pt x="16620" y="27496"/>
                    <a:pt x="18056" y="27496"/>
                  </a:cubicBezTo>
                  <a:cubicBezTo>
                    <a:pt x="18198" y="27496"/>
                    <a:pt x="18340" y="27495"/>
                    <a:pt x="18482" y="27492"/>
                  </a:cubicBezTo>
                  <a:cubicBezTo>
                    <a:pt x="18923" y="27492"/>
                    <a:pt x="19374" y="27462"/>
                    <a:pt x="19815" y="27431"/>
                  </a:cubicBezTo>
                  <a:cubicBezTo>
                    <a:pt x="20522" y="27380"/>
                    <a:pt x="21230" y="27287"/>
                    <a:pt x="21916" y="27154"/>
                  </a:cubicBezTo>
                  <a:cubicBezTo>
                    <a:pt x="21968" y="27144"/>
                    <a:pt x="22009" y="27144"/>
                    <a:pt x="22059" y="27134"/>
                  </a:cubicBezTo>
                  <a:cubicBezTo>
                    <a:pt x="22818" y="26980"/>
                    <a:pt x="23567" y="26795"/>
                    <a:pt x="24294" y="26549"/>
                  </a:cubicBezTo>
                  <a:cubicBezTo>
                    <a:pt x="24366" y="26529"/>
                    <a:pt x="24428" y="26508"/>
                    <a:pt x="24499" y="26478"/>
                  </a:cubicBezTo>
                  <a:cubicBezTo>
                    <a:pt x="26027" y="25954"/>
                    <a:pt x="27462" y="25207"/>
                    <a:pt x="28733" y="24212"/>
                  </a:cubicBezTo>
                  <a:cubicBezTo>
                    <a:pt x="30260" y="23023"/>
                    <a:pt x="31439" y="21567"/>
                    <a:pt x="32289" y="19958"/>
                  </a:cubicBezTo>
                  <a:lnTo>
                    <a:pt x="32412" y="13859"/>
                  </a:lnTo>
                  <a:lnTo>
                    <a:pt x="29286" y="13736"/>
                  </a:lnTo>
                  <a:lnTo>
                    <a:pt x="29040" y="14177"/>
                  </a:lnTo>
                  <a:lnTo>
                    <a:pt x="29040" y="19671"/>
                  </a:lnTo>
                  <a:lnTo>
                    <a:pt x="28353" y="19579"/>
                  </a:lnTo>
                  <a:lnTo>
                    <a:pt x="28435" y="18205"/>
                  </a:lnTo>
                  <a:lnTo>
                    <a:pt x="27800" y="18103"/>
                  </a:lnTo>
                  <a:cubicBezTo>
                    <a:pt x="27800" y="18103"/>
                    <a:pt x="27359" y="17273"/>
                    <a:pt x="26601" y="17232"/>
                  </a:cubicBezTo>
                  <a:cubicBezTo>
                    <a:pt x="26582" y="17231"/>
                    <a:pt x="26564" y="17230"/>
                    <a:pt x="26547" y="17230"/>
                  </a:cubicBezTo>
                  <a:cubicBezTo>
                    <a:pt x="25839" y="17230"/>
                    <a:pt x="25576" y="18011"/>
                    <a:pt x="25576" y="18011"/>
                  </a:cubicBezTo>
                  <a:lnTo>
                    <a:pt x="24868" y="17959"/>
                  </a:lnTo>
                  <a:lnTo>
                    <a:pt x="24868" y="19364"/>
                  </a:lnTo>
                  <a:lnTo>
                    <a:pt x="23813" y="19364"/>
                  </a:lnTo>
                  <a:lnTo>
                    <a:pt x="23341" y="3199"/>
                  </a:lnTo>
                  <a:lnTo>
                    <a:pt x="24038" y="3209"/>
                  </a:lnTo>
                  <a:lnTo>
                    <a:pt x="24120" y="2164"/>
                  </a:lnTo>
                  <a:lnTo>
                    <a:pt x="23239" y="2174"/>
                  </a:lnTo>
                  <a:cubicBezTo>
                    <a:pt x="23239" y="964"/>
                    <a:pt x="22624" y="1"/>
                    <a:pt x="22624" y="1"/>
                  </a:cubicBezTo>
                  <a:close/>
                </a:path>
              </a:pathLst>
            </a:custGeom>
            <a:solidFill>
              <a:srgbClr val="1D62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77;p32">
              <a:extLst>
                <a:ext uri="{FF2B5EF4-FFF2-40B4-BE49-F238E27FC236}">
                  <a16:creationId xmlns:a16="http://schemas.microsoft.com/office/drawing/2014/main" id="{85CB46BA-EAF6-E18F-ACD4-3693DBEF27E6}"/>
                </a:ext>
              </a:extLst>
            </p:cNvPr>
            <p:cNvSpPr/>
            <p:nvPr/>
          </p:nvSpPr>
          <p:spPr>
            <a:xfrm>
              <a:off x="6923454" y="2330914"/>
              <a:ext cx="621817" cy="1677842"/>
            </a:xfrm>
            <a:custGeom>
              <a:avLst/>
              <a:gdLst/>
              <a:ahLst/>
              <a:cxnLst/>
              <a:rect l="l" t="t" r="r" b="b"/>
              <a:pathLst>
                <a:path w="6367" h="17180" extrusionOk="0">
                  <a:moveTo>
                    <a:pt x="5854" y="0"/>
                  </a:moveTo>
                  <a:lnTo>
                    <a:pt x="1" y="16995"/>
                  </a:lnTo>
                  <a:lnTo>
                    <a:pt x="810" y="17180"/>
                  </a:lnTo>
                  <a:lnTo>
                    <a:pt x="6366" y="205"/>
                  </a:lnTo>
                  <a:cubicBezTo>
                    <a:pt x="6366" y="205"/>
                    <a:pt x="6131" y="21"/>
                    <a:pt x="5854" y="0"/>
                  </a:cubicBezTo>
                  <a:close/>
                </a:path>
              </a:pathLst>
            </a:custGeom>
            <a:solidFill>
              <a:srgbClr val="1A3C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78;p32">
              <a:extLst>
                <a:ext uri="{FF2B5EF4-FFF2-40B4-BE49-F238E27FC236}">
                  <a16:creationId xmlns:a16="http://schemas.microsoft.com/office/drawing/2014/main" id="{E9136F5F-0157-5FE4-1914-CCCCBB97FD63}"/>
                </a:ext>
              </a:extLst>
            </p:cNvPr>
            <p:cNvSpPr/>
            <p:nvPr/>
          </p:nvSpPr>
          <p:spPr>
            <a:xfrm>
              <a:off x="7269863" y="2372909"/>
              <a:ext cx="1312486" cy="1611627"/>
            </a:xfrm>
            <a:custGeom>
              <a:avLst/>
              <a:gdLst/>
              <a:ahLst/>
              <a:cxnLst/>
              <a:rect l="l" t="t" r="r" b="b"/>
              <a:pathLst>
                <a:path w="13439" h="16502" extrusionOk="0">
                  <a:moveTo>
                    <a:pt x="2809" y="1"/>
                  </a:moveTo>
                  <a:cubicBezTo>
                    <a:pt x="2809" y="1"/>
                    <a:pt x="2317" y="3014"/>
                    <a:pt x="1507" y="3773"/>
                  </a:cubicBezTo>
                  <a:cubicBezTo>
                    <a:pt x="1507" y="3773"/>
                    <a:pt x="1240" y="6633"/>
                    <a:pt x="1" y="7966"/>
                  </a:cubicBezTo>
                  <a:cubicBezTo>
                    <a:pt x="1" y="7966"/>
                    <a:pt x="1527" y="8488"/>
                    <a:pt x="2030" y="9114"/>
                  </a:cubicBezTo>
                  <a:cubicBezTo>
                    <a:pt x="2532" y="9739"/>
                    <a:pt x="2850" y="10487"/>
                    <a:pt x="3127" y="11235"/>
                  </a:cubicBezTo>
                  <a:cubicBezTo>
                    <a:pt x="3393" y="11994"/>
                    <a:pt x="3639" y="12763"/>
                    <a:pt x="4019" y="13460"/>
                  </a:cubicBezTo>
                  <a:cubicBezTo>
                    <a:pt x="4593" y="14485"/>
                    <a:pt x="5474" y="15335"/>
                    <a:pt x="6530" y="15868"/>
                  </a:cubicBezTo>
                  <a:cubicBezTo>
                    <a:pt x="7354" y="16281"/>
                    <a:pt x="8330" y="16502"/>
                    <a:pt x="9279" y="16502"/>
                  </a:cubicBezTo>
                  <a:cubicBezTo>
                    <a:pt x="9535" y="16502"/>
                    <a:pt x="9788" y="16486"/>
                    <a:pt x="10035" y="16453"/>
                  </a:cubicBezTo>
                  <a:cubicBezTo>
                    <a:pt x="10066" y="16278"/>
                    <a:pt x="10107" y="16114"/>
                    <a:pt x="10138" y="15950"/>
                  </a:cubicBezTo>
                  <a:cubicBezTo>
                    <a:pt x="10384" y="14843"/>
                    <a:pt x="10702" y="13757"/>
                    <a:pt x="11142" y="12732"/>
                  </a:cubicBezTo>
                  <a:cubicBezTo>
                    <a:pt x="11706" y="11410"/>
                    <a:pt x="12454" y="10180"/>
                    <a:pt x="13438" y="9114"/>
                  </a:cubicBezTo>
                  <a:cubicBezTo>
                    <a:pt x="11634" y="8622"/>
                    <a:pt x="10056" y="7371"/>
                    <a:pt x="9144" y="5741"/>
                  </a:cubicBezTo>
                  <a:cubicBezTo>
                    <a:pt x="8775" y="5075"/>
                    <a:pt x="8518" y="4347"/>
                    <a:pt x="8149" y="3681"/>
                  </a:cubicBezTo>
                  <a:cubicBezTo>
                    <a:pt x="7452" y="2420"/>
                    <a:pt x="6356" y="1385"/>
                    <a:pt x="5074" y="718"/>
                  </a:cubicBezTo>
                  <a:cubicBezTo>
                    <a:pt x="4367" y="360"/>
                    <a:pt x="3598" y="114"/>
                    <a:pt x="2809"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79;p32">
              <a:extLst>
                <a:ext uri="{FF2B5EF4-FFF2-40B4-BE49-F238E27FC236}">
                  <a16:creationId xmlns:a16="http://schemas.microsoft.com/office/drawing/2014/main" id="{9D3CA155-EF0C-8287-137A-CCE42C97DEAA}"/>
                </a:ext>
              </a:extLst>
            </p:cNvPr>
            <p:cNvSpPr/>
            <p:nvPr/>
          </p:nvSpPr>
          <p:spPr>
            <a:xfrm>
              <a:off x="7269863" y="2741292"/>
              <a:ext cx="1088253" cy="1243244"/>
            </a:xfrm>
            <a:custGeom>
              <a:avLst/>
              <a:gdLst/>
              <a:ahLst/>
              <a:cxnLst/>
              <a:rect l="l" t="t" r="r" b="b"/>
              <a:pathLst>
                <a:path w="11143" h="12730" extrusionOk="0">
                  <a:moveTo>
                    <a:pt x="1507" y="1"/>
                  </a:moveTo>
                  <a:cubicBezTo>
                    <a:pt x="1507" y="1"/>
                    <a:pt x="1240" y="2861"/>
                    <a:pt x="1" y="4194"/>
                  </a:cubicBezTo>
                  <a:cubicBezTo>
                    <a:pt x="1" y="4194"/>
                    <a:pt x="1527" y="4716"/>
                    <a:pt x="2030" y="5342"/>
                  </a:cubicBezTo>
                  <a:cubicBezTo>
                    <a:pt x="2532" y="5967"/>
                    <a:pt x="2850" y="6715"/>
                    <a:pt x="3127" y="7463"/>
                  </a:cubicBezTo>
                  <a:cubicBezTo>
                    <a:pt x="3393" y="8222"/>
                    <a:pt x="3639" y="8991"/>
                    <a:pt x="4019" y="9688"/>
                  </a:cubicBezTo>
                  <a:cubicBezTo>
                    <a:pt x="4593" y="10713"/>
                    <a:pt x="5474" y="11563"/>
                    <a:pt x="6530" y="12096"/>
                  </a:cubicBezTo>
                  <a:cubicBezTo>
                    <a:pt x="7354" y="12509"/>
                    <a:pt x="8330" y="12730"/>
                    <a:pt x="9279" y="12730"/>
                  </a:cubicBezTo>
                  <a:cubicBezTo>
                    <a:pt x="9535" y="12730"/>
                    <a:pt x="9788" y="12714"/>
                    <a:pt x="10035" y="12681"/>
                  </a:cubicBezTo>
                  <a:cubicBezTo>
                    <a:pt x="10281" y="11399"/>
                    <a:pt x="10640" y="10139"/>
                    <a:pt x="11142" y="8960"/>
                  </a:cubicBezTo>
                  <a:cubicBezTo>
                    <a:pt x="9113" y="8376"/>
                    <a:pt x="7299" y="6233"/>
                    <a:pt x="6192" y="4511"/>
                  </a:cubicBezTo>
                  <a:cubicBezTo>
                    <a:pt x="5033" y="2707"/>
                    <a:pt x="3906" y="832"/>
                    <a:pt x="150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80;p32">
              <a:extLst>
                <a:ext uri="{FF2B5EF4-FFF2-40B4-BE49-F238E27FC236}">
                  <a16:creationId xmlns:a16="http://schemas.microsoft.com/office/drawing/2014/main" id="{F78EF861-902F-AA74-89F6-DE38BCB993BC}"/>
                </a:ext>
              </a:extLst>
            </p:cNvPr>
            <p:cNvSpPr/>
            <p:nvPr/>
          </p:nvSpPr>
          <p:spPr>
            <a:xfrm>
              <a:off x="7416943" y="2372909"/>
              <a:ext cx="348557" cy="520639"/>
            </a:xfrm>
            <a:custGeom>
              <a:avLst/>
              <a:gdLst/>
              <a:ahLst/>
              <a:cxnLst/>
              <a:rect l="l" t="t" r="r" b="b"/>
              <a:pathLst>
                <a:path w="3569" h="5331" extrusionOk="0">
                  <a:moveTo>
                    <a:pt x="1303" y="1"/>
                  </a:moveTo>
                  <a:cubicBezTo>
                    <a:pt x="1303" y="1"/>
                    <a:pt x="811" y="3014"/>
                    <a:pt x="1" y="3773"/>
                  </a:cubicBezTo>
                  <a:cubicBezTo>
                    <a:pt x="1037" y="4132"/>
                    <a:pt x="1826" y="4686"/>
                    <a:pt x="2492" y="5331"/>
                  </a:cubicBezTo>
                  <a:cubicBezTo>
                    <a:pt x="2390" y="4818"/>
                    <a:pt x="2369" y="4296"/>
                    <a:pt x="2410" y="3773"/>
                  </a:cubicBezTo>
                  <a:cubicBezTo>
                    <a:pt x="2472" y="3005"/>
                    <a:pt x="2687" y="2246"/>
                    <a:pt x="3035" y="1559"/>
                  </a:cubicBezTo>
                  <a:cubicBezTo>
                    <a:pt x="3189" y="1262"/>
                    <a:pt x="3363" y="985"/>
                    <a:pt x="3568" y="718"/>
                  </a:cubicBezTo>
                  <a:cubicBezTo>
                    <a:pt x="2861" y="360"/>
                    <a:pt x="2092" y="114"/>
                    <a:pt x="1303" y="1"/>
                  </a:cubicBezTo>
                  <a:close/>
                </a:path>
              </a:pathLst>
            </a:custGeom>
            <a:solidFill>
              <a:srgbClr val="A7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81;p32">
              <a:extLst>
                <a:ext uri="{FF2B5EF4-FFF2-40B4-BE49-F238E27FC236}">
                  <a16:creationId xmlns:a16="http://schemas.microsoft.com/office/drawing/2014/main" id="{B9D786BA-2360-1503-44C3-E77A4B420813}"/>
                </a:ext>
              </a:extLst>
            </p:cNvPr>
            <p:cNvSpPr/>
            <p:nvPr/>
          </p:nvSpPr>
          <p:spPr>
            <a:xfrm>
              <a:off x="7269863" y="2741292"/>
              <a:ext cx="990102" cy="1243439"/>
            </a:xfrm>
            <a:custGeom>
              <a:avLst/>
              <a:gdLst/>
              <a:ahLst/>
              <a:cxnLst/>
              <a:rect l="l" t="t" r="r" b="b"/>
              <a:pathLst>
                <a:path w="10138" h="12732" extrusionOk="0">
                  <a:moveTo>
                    <a:pt x="1507" y="1"/>
                  </a:moveTo>
                  <a:lnTo>
                    <a:pt x="1507" y="12"/>
                  </a:lnTo>
                  <a:cubicBezTo>
                    <a:pt x="1507" y="73"/>
                    <a:pt x="1261" y="2523"/>
                    <a:pt x="226" y="3917"/>
                  </a:cubicBezTo>
                  <a:cubicBezTo>
                    <a:pt x="154" y="4019"/>
                    <a:pt x="83" y="4112"/>
                    <a:pt x="1" y="4194"/>
                  </a:cubicBezTo>
                  <a:cubicBezTo>
                    <a:pt x="1" y="4194"/>
                    <a:pt x="1527" y="4716"/>
                    <a:pt x="2030" y="5342"/>
                  </a:cubicBezTo>
                  <a:cubicBezTo>
                    <a:pt x="2532" y="5967"/>
                    <a:pt x="2850" y="6715"/>
                    <a:pt x="3127" y="7463"/>
                  </a:cubicBezTo>
                  <a:cubicBezTo>
                    <a:pt x="3393" y="8222"/>
                    <a:pt x="3639" y="8991"/>
                    <a:pt x="4019" y="9688"/>
                  </a:cubicBezTo>
                  <a:cubicBezTo>
                    <a:pt x="4593" y="10713"/>
                    <a:pt x="5474" y="11563"/>
                    <a:pt x="6530" y="12096"/>
                  </a:cubicBezTo>
                  <a:cubicBezTo>
                    <a:pt x="7350" y="12506"/>
                    <a:pt x="8324" y="12732"/>
                    <a:pt x="9277" y="12732"/>
                  </a:cubicBezTo>
                  <a:cubicBezTo>
                    <a:pt x="9533" y="12732"/>
                    <a:pt x="9789" y="12711"/>
                    <a:pt x="10035" y="12681"/>
                  </a:cubicBezTo>
                  <a:cubicBezTo>
                    <a:pt x="10056" y="12558"/>
                    <a:pt x="10087" y="12445"/>
                    <a:pt x="10107" y="12333"/>
                  </a:cubicBezTo>
                  <a:lnTo>
                    <a:pt x="10138" y="12178"/>
                  </a:lnTo>
                  <a:cubicBezTo>
                    <a:pt x="9677" y="12066"/>
                    <a:pt x="9226" y="11923"/>
                    <a:pt x="8795" y="11718"/>
                  </a:cubicBezTo>
                  <a:cubicBezTo>
                    <a:pt x="7883" y="11276"/>
                    <a:pt x="7063" y="10549"/>
                    <a:pt x="6714" y="9595"/>
                  </a:cubicBezTo>
                  <a:cubicBezTo>
                    <a:pt x="6356" y="8601"/>
                    <a:pt x="6530" y="7484"/>
                    <a:pt x="6294" y="6459"/>
                  </a:cubicBezTo>
                  <a:cubicBezTo>
                    <a:pt x="5966" y="5044"/>
                    <a:pt x="4880" y="3937"/>
                    <a:pt x="4316" y="2605"/>
                  </a:cubicBezTo>
                  <a:cubicBezTo>
                    <a:pt x="4172" y="2267"/>
                    <a:pt x="4070" y="1918"/>
                    <a:pt x="3998" y="1559"/>
                  </a:cubicBezTo>
                  <a:cubicBezTo>
                    <a:pt x="3332" y="914"/>
                    <a:pt x="2543" y="360"/>
                    <a:pt x="1507" y="1"/>
                  </a:cubicBezTo>
                  <a:close/>
                </a:path>
              </a:pathLst>
            </a:custGeom>
            <a:solidFill>
              <a:srgbClr val="D6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82;p32">
              <a:extLst>
                <a:ext uri="{FF2B5EF4-FFF2-40B4-BE49-F238E27FC236}">
                  <a16:creationId xmlns:a16="http://schemas.microsoft.com/office/drawing/2014/main" id="{2E4874EF-2577-D5F5-F70E-35D898CE226E}"/>
                </a:ext>
              </a:extLst>
            </p:cNvPr>
            <p:cNvSpPr/>
            <p:nvPr/>
          </p:nvSpPr>
          <p:spPr>
            <a:xfrm>
              <a:off x="5728261" y="1679212"/>
              <a:ext cx="707760" cy="1908130"/>
            </a:xfrm>
            <a:custGeom>
              <a:avLst/>
              <a:gdLst/>
              <a:ahLst/>
              <a:cxnLst/>
              <a:rect l="l" t="t" r="r" b="b"/>
              <a:pathLst>
                <a:path w="7247" h="19538" extrusionOk="0">
                  <a:moveTo>
                    <a:pt x="595" y="1"/>
                  </a:moveTo>
                  <a:cubicBezTo>
                    <a:pt x="276" y="31"/>
                    <a:pt x="0" y="236"/>
                    <a:pt x="0" y="236"/>
                  </a:cubicBezTo>
                  <a:lnTo>
                    <a:pt x="6314" y="19538"/>
                  </a:lnTo>
                  <a:lnTo>
                    <a:pt x="7247" y="19333"/>
                  </a:lnTo>
                  <a:lnTo>
                    <a:pt x="595" y="1"/>
                  </a:lnTo>
                  <a:close/>
                </a:path>
              </a:pathLst>
            </a:custGeom>
            <a:solidFill>
              <a:srgbClr val="1A3C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83;p32">
              <a:extLst>
                <a:ext uri="{FF2B5EF4-FFF2-40B4-BE49-F238E27FC236}">
                  <a16:creationId xmlns:a16="http://schemas.microsoft.com/office/drawing/2014/main" id="{11B5E4CA-333A-135A-933A-112DB8132971}"/>
                </a:ext>
              </a:extLst>
            </p:cNvPr>
            <p:cNvSpPr/>
            <p:nvPr/>
          </p:nvSpPr>
          <p:spPr>
            <a:xfrm>
              <a:off x="4548986" y="1727262"/>
              <a:ext cx="1492674" cy="1832539"/>
            </a:xfrm>
            <a:custGeom>
              <a:avLst/>
              <a:gdLst/>
              <a:ahLst/>
              <a:cxnLst/>
              <a:rect l="l" t="t" r="r" b="b"/>
              <a:pathLst>
                <a:path w="15284" h="18764" extrusionOk="0">
                  <a:moveTo>
                    <a:pt x="12085" y="1"/>
                  </a:moveTo>
                  <a:cubicBezTo>
                    <a:pt x="11194" y="134"/>
                    <a:pt x="10322" y="411"/>
                    <a:pt x="9522" y="821"/>
                  </a:cubicBezTo>
                  <a:cubicBezTo>
                    <a:pt x="8057" y="1569"/>
                    <a:pt x="6806" y="2748"/>
                    <a:pt x="6017" y="4193"/>
                  </a:cubicBezTo>
                  <a:cubicBezTo>
                    <a:pt x="5597" y="4951"/>
                    <a:pt x="5299" y="5771"/>
                    <a:pt x="4879" y="6530"/>
                  </a:cubicBezTo>
                  <a:cubicBezTo>
                    <a:pt x="3854" y="8386"/>
                    <a:pt x="2050" y="9800"/>
                    <a:pt x="0" y="10363"/>
                  </a:cubicBezTo>
                  <a:cubicBezTo>
                    <a:pt x="1128" y="11584"/>
                    <a:pt x="1978" y="12978"/>
                    <a:pt x="2614" y="14474"/>
                  </a:cubicBezTo>
                  <a:cubicBezTo>
                    <a:pt x="3116" y="15643"/>
                    <a:pt x="3485" y="16883"/>
                    <a:pt x="3752" y="18144"/>
                  </a:cubicBezTo>
                  <a:cubicBezTo>
                    <a:pt x="3793" y="18328"/>
                    <a:pt x="3834" y="18523"/>
                    <a:pt x="3875" y="18707"/>
                  </a:cubicBezTo>
                  <a:cubicBezTo>
                    <a:pt x="4159" y="18745"/>
                    <a:pt x="4450" y="18763"/>
                    <a:pt x="4744" y="18763"/>
                  </a:cubicBezTo>
                  <a:cubicBezTo>
                    <a:pt x="5818" y="18763"/>
                    <a:pt x="6928" y="18516"/>
                    <a:pt x="7862" y="18041"/>
                  </a:cubicBezTo>
                  <a:cubicBezTo>
                    <a:pt x="9062" y="17447"/>
                    <a:pt x="10066" y="16473"/>
                    <a:pt x="10711" y="15304"/>
                  </a:cubicBezTo>
                  <a:cubicBezTo>
                    <a:pt x="11153" y="14515"/>
                    <a:pt x="11429" y="13634"/>
                    <a:pt x="11736" y="12783"/>
                  </a:cubicBezTo>
                  <a:cubicBezTo>
                    <a:pt x="12044" y="11922"/>
                    <a:pt x="12403" y="11071"/>
                    <a:pt x="12977" y="10363"/>
                  </a:cubicBezTo>
                  <a:cubicBezTo>
                    <a:pt x="13551" y="9657"/>
                    <a:pt x="15283" y="9062"/>
                    <a:pt x="15283" y="9062"/>
                  </a:cubicBezTo>
                  <a:cubicBezTo>
                    <a:pt x="13879" y="7545"/>
                    <a:pt x="13572" y="4295"/>
                    <a:pt x="13572" y="4295"/>
                  </a:cubicBezTo>
                  <a:cubicBezTo>
                    <a:pt x="12649" y="3434"/>
                    <a:pt x="12085" y="1"/>
                    <a:pt x="12085"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84;p32">
              <a:extLst>
                <a:ext uri="{FF2B5EF4-FFF2-40B4-BE49-F238E27FC236}">
                  <a16:creationId xmlns:a16="http://schemas.microsoft.com/office/drawing/2014/main" id="{AF5C0571-2609-F900-1938-62C92BE02C4B}"/>
                </a:ext>
              </a:extLst>
            </p:cNvPr>
            <p:cNvSpPr/>
            <p:nvPr/>
          </p:nvSpPr>
          <p:spPr>
            <a:xfrm>
              <a:off x="4804178" y="2146723"/>
              <a:ext cx="1237482" cy="1413079"/>
            </a:xfrm>
            <a:custGeom>
              <a:avLst/>
              <a:gdLst/>
              <a:ahLst/>
              <a:cxnLst/>
              <a:rect l="l" t="t" r="r" b="b"/>
              <a:pathLst>
                <a:path w="12671" h="14469" extrusionOk="0">
                  <a:moveTo>
                    <a:pt x="10959" y="0"/>
                  </a:moveTo>
                  <a:cubicBezTo>
                    <a:pt x="8232" y="943"/>
                    <a:pt x="6941" y="3075"/>
                    <a:pt x="5628" y="5125"/>
                  </a:cubicBezTo>
                  <a:cubicBezTo>
                    <a:pt x="4367" y="7084"/>
                    <a:pt x="2307" y="9523"/>
                    <a:pt x="1" y="10179"/>
                  </a:cubicBezTo>
                  <a:cubicBezTo>
                    <a:pt x="575" y="11532"/>
                    <a:pt x="975" y="12957"/>
                    <a:pt x="1262" y="14412"/>
                  </a:cubicBezTo>
                  <a:cubicBezTo>
                    <a:pt x="1546" y="14450"/>
                    <a:pt x="1837" y="14468"/>
                    <a:pt x="2131" y="14468"/>
                  </a:cubicBezTo>
                  <a:cubicBezTo>
                    <a:pt x="3205" y="14468"/>
                    <a:pt x="4315" y="14221"/>
                    <a:pt x="5249" y="13746"/>
                  </a:cubicBezTo>
                  <a:cubicBezTo>
                    <a:pt x="6449" y="13152"/>
                    <a:pt x="7453" y="12178"/>
                    <a:pt x="8098" y="11009"/>
                  </a:cubicBezTo>
                  <a:cubicBezTo>
                    <a:pt x="8540" y="10220"/>
                    <a:pt x="8816" y="9339"/>
                    <a:pt x="9123" y="8488"/>
                  </a:cubicBezTo>
                  <a:cubicBezTo>
                    <a:pt x="9431" y="7627"/>
                    <a:pt x="9790" y="6776"/>
                    <a:pt x="10364" y="6068"/>
                  </a:cubicBezTo>
                  <a:cubicBezTo>
                    <a:pt x="10938" y="5362"/>
                    <a:pt x="12670" y="4767"/>
                    <a:pt x="12670" y="4767"/>
                  </a:cubicBezTo>
                  <a:cubicBezTo>
                    <a:pt x="11266" y="3250"/>
                    <a:pt x="10959" y="0"/>
                    <a:pt x="1095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5;p32">
              <a:extLst>
                <a:ext uri="{FF2B5EF4-FFF2-40B4-BE49-F238E27FC236}">
                  <a16:creationId xmlns:a16="http://schemas.microsoft.com/office/drawing/2014/main" id="{C0037E0A-C6EE-B757-A2EC-54CCD1EA8562}"/>
                </a:ext>
              </a:extLst>
            </p:cNvPr>
            <p:cNvSpPr/>
            <p:nvPr/>
          </p:nvSpPr>
          <p:spPr>
            <a:xfrm>
              <a:off x="5478928" y="1727262"/>
              <a:ext cx="395533" cy="592714"/>
            </a:xfrm>
            <a:custGeom>
              <a:avLst/>
              <a:gdLst/>
              <a:ahLst/>
              <a:cxnLst/>
              <a:rect l="l" t="t" r="r" b="b"/>
              <a:pathLst>
                <a:path w="4050" h="6069" extrusionOk="0">
                  <a:moveTo>
                    <a:pt x="2563" y="1"/>
                  </a:moveTo>
                  <a:cubicBezTo>
                    <a:pt x="1672" y="134"/>
                    <a:pt x="800" y="411"/>
                    <a:pt x="0" y="821"/>
                  </a:cubicBezTo>
                  <a:cubicBezTo>
                    <a:pt x="226" y="1118"/>
                    <a:pt x="421" y="1436"/>
                    <a:pt x="595" y="1764"/>
                  </a:cubicBezTo>
                  <a:cubicBezTo>
                    <a:pt x="1005" y="2553"/>
                    <a:pt x="1241" y="3414"/>
                    <a:pt x="1312" y="4295"/>
                  </a:cubicBezTo>
                  <a:cubicBezTo>
                    <a:pt x="1364" y="4890"/>
                    <a:pt x="1333" y="5484"/>
                    <a:pt x="1210" y="6069"/>
                  </a:cubicBezTo>
                  <a:cubicBezTo>
                    <a:pt x="1968" y="5320"/>
                    <a:pt x="2881" y="4705"/>
                    <a:pt x="4050" y="4295"/>
                  </a:cubicBezTo>
                  <a:cubicBezTo>
                    <a:pt x="3127" y="3434"/>
                    <a:pt x="2563" y="1"/>
                    <a:pt x="2563" y="1"/>
                  </a:cubicBezTo>
                  <a:close/>
                </a:path>
              </a:pathLst>
            </a:custGeom>
            <a:solidFill>
              <a:srgbClr val="A7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86;p32">
              <a:extLst>
                <a:ext uri="{FF2B5EF4-FFF2-40B4-BE49-F238E27FC236}">
                  <a16:creationId xmlns:a16="http://schemas.microsoft.com/office/drawing/2014/main" id="{231933ED-1539-18C7-15A8-7B3DB741667A}"/>
                </a:ext>
              </a:extLst>
            </p:cNvPr>
            <p:cNvSpPr/>
            <p:nvPr/>
          </p:nvSpPr>
          <p:spPr>
            <a:xfrm>
              <a:off x="4915318" y="2146723"/>
              <a:ext cx="1126342" cy="1413567"/>
            </a:xfrm>
            <a:custGeom>
              <a:avLst/>
              <a:gdLst/>
              <a:ahLst/>
              <a:cxnLst/>
              <a:rect l="l" t="t" r="r" b="b"/>
              <a:pathLst>
                <a:path w="11533" h="14474" extrusionOk="0">
                  <a:moveTo>
                    <a:pt x="9821" y="0"/>
                  </a:moveTo>
                  <a:cubicBezTo>
                    <a:pt x="8652" y="410"/>
                    <a:pt x="7739" y="1025"/>
                    <a:pt x="6981" y="1774"/>
                  </a:cubicBezTo>
                  <a:cubicBezTo>
                    <a:pt x="6910" y="2173"/>
                    <a:pt x="6787" y="2573"/>
                    <a:pt x="6623" y="2952"/>
                  </a:cubicBezTo>
                  <a:cubicBezTo>
                    <a:pt x="5976" y="4469"/>
                    <a:pt x="4757" y="5731"/>
                    <a:pt x="4377" y="7339"/>
                  </a:cubicBezTo>
                  <a:cubicBezTo>
                    <a:pt x="4101" y="8508"/>
                    <a:pt x="4316" y="9779"/>
                    <a:pt x="3896" y="10917"/>
                  </a:cubicBezTo>
                  <a:cubicBezTo>
                    <a:pt x="3506" y="11993"/>
                    <a:pt x="2573" y="12824"/>
                    <a:pt x="1528" y="13316"/>
                  </a:cubicBezTo>
                  <a:cubicBezTo>
                    <a:pt x="1036" y="13551"/>
                    <a:pt x="523" y="13715"/>
                    <a:pt x="1" y="13849"/>
                  </a:cubicBezTo>
                  <a:cubicBezTo>
                    <a:pt x="21" y="13900"/>
                    <a:pt x="31" y="13951"/>
                    <a:pt x="42" y="14013"/>
                  </a:cubicBezTo>
                  <a:cubicBezTo>
                    <a:pt x="72" y="14146"/>
                    <a:pt x="93" y="14279"/>
                    <a:pt x="124" y="14412"/>
                  </a:cubicBezTo>
                  <a:cubicBezTo>
                    <a:pt x="400" y="14453"/>
                    <a:pt x="698" y="14474"/>
                    <a:pt x="995" y="14474"/>
                  </a:cubicBezTo>
                  <a:cubicBezTo>
                    <a:pt x="2061" y="14474"/>
                    <a:pt x="3178" y="14218"/>
                    <a:pt x="4111" y="13746"/>
                  </a:cubicBezTo>
                  <a:cubicBezTo>
                    <a:pt x="5311" y="13152"/>
                    <a:pt x="6315" y="12178"/>
                    <a:pt x="6960" y="11009"/>
                  </a:cubicBezTo>
                  <a:cubicBezTo>
                    <a:pt x="7402" y="10220"/>
                    <a:pt x="7678" y="9339"/>
                    <a:pt x="7985" y="8488"/>
                  </a:cubicBezTo>
                  <a:cubicBezTo>
                    <a:pt x="8293" y="7627"/>
                    <a:pt x="8652" y="6776"/>
                    <a:pt x="9226" y="6068"/>
                  </a:cubicBezTo>
                  <a:cubicBezTo>
                    <a:pt x="9800" y="5362"/>
                    <a:pt x="11532" y="4767"/>
                    <a:pt x="11532" y="4767"/>
                  </a:cubicBezTo>
                  <a:cubicBezTo>
                    <a:pt x="11440" y="4665"/>
                    <a:pt x="11358" y="4562"/>
                    <a:pt x="11276" y="4449"/>
                  </a:cubicBezTo>
                  <a:cubicBezTo>
                    <a:pt x="10097" y="2870"/>
                    <a:pt x="9831" y="72"/>
                    <a:pt x="982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87;p32">
              <a:extLst>
                <a:ext uri="{FF2B5EF4-FFF2-40B4-BE49-F238E27FC236}">
                  <a16:creationId xmlns:a16="http://schemas.microsoft.com/office/drawing/2014/main" id="{FE0EE506-52ED-3FC9-A6E1-6772AE3E8E3B}"/>
                </a:ext>
              </a:extLst>
            </p:cNvPr>
            <p:cNvSpPr/>
            <p:nvPr/>
          </p:nvSpPr>
          <p:spPr>
            <a:xfrm>
              <a:off x="6347832" y="1144706"/>
              <a:ext cx="371508" cy="2641282"/>
            </a:xfrm>
            <a:custGeom>
              <a:avLst/>
              <a:gdLst/>
              <a:ahLst/>
              <a:cxnLst/>
              <a:rect l="l" t="t" r="r" b="b"/>
              <a:pathLst>
                <a:path w="3804" h="27045" extrusionOk="0">
                  <a:moveTo>
                    <a:pt x="3055" y="0"/>
                  </a:moveTo>
                  <a:lnTo>
                    <a:pt x="1139" y="16287"/>
                  </a:lnTo>
                  <a:lnTo>
                    <a:pt x="1" y="25943"/>
                  </a:lnTo>
                  <a:cubicBezTo>
                    <a:pt x="52" y="26241"/>
                    <a:pt x="329" y="26435"/>
                    <a:pt x="626" y="26569"/>
                  </a:cubicBezTo>
                  <a:cubicBezTo>
                    <a:pt x="698" y="26599"/>
                    <a:pt x="780" y="26620"/>
                    <a:pt x="852" y="26651"/>
                  </a:cubicBezTo>
                  <a:cubicBezTo>
                    <a:pt x="1653" y="26909"/>
                    <a:pt x="2490" y="27044"/>
                    <a:pt x="3327" y="27044"/>
                  </a:cubicBezTo>
                  <a:cubicBezTo>
                    <a:pt x="3486" y="27044"/>
                    <a:pt x="3645" y="27040"/>
                    <a:pt x="3804" y="27030"/>
                  </a:cubicBezTo>
                  <a:lnTo>
                    <a:pt x="3527" y="17107"/>
                  </a:lnTo>
                  <a:lnTo>
                    <a:pt x="3055"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88;p32">
              <a:extLst>
                <a:ext uri="{FF2B5EF4-FFF2-40B4-BE49-F238E27FC236}">
                  <a16:creationId xmlns:a16="http://schemas.microsoft.com/office/drawing/2014/main" id="{25C308B6-7A58-4955-1565-F9BCBBCC01E3}"/>
                </a:ext>
              </a:extLst>
            </p:cNvPr>
            <p:cNvSpPr/>
            <p:nvPr/>
          </p:nvSpPr>
          <p:spPr>
            <a:xfrm>
              <a:off x="6347832" y="2735335"/>
              <a:ext cx="371508" cy="1050653"/>
            </a:xfrm>
            <a:custGeom>
              <a:avLst/>
              <a:gdLst/>
              <a:ahLst/>
              <a:cxnLst/>
              <a:rect l="l" t="t" r="r" b="b"/>
              <a:pathLst>
                <a:path w="3804" h="10758" extrusionOk="0">
                  <a:moveTo>
                    <a:pt x="1139" y="0"/>
                  </a:moveTo>
                  <a:lnTo>
                    <a:pt x="1" y="9656"/>
                  </a:lnTo>
                  <a:cubicBezTo>
                    <a:pt x="73" y="10036"/>
                    <a:pt x="483" y="10241"/>
                    <a:pt x="852" y="10364"/>
                  </a:cubicBezTo>
                  <a:cubicBezTo>
                    <a:pt x="1653" y="10622"/>
                    <a:pt x="2490" y="10757"/>
                    <a:pt x="3327" y="10757"/>
                  </a:cubicBezTo>
                  <a:cubicBezTo>
                    <a:pt x="3486" y="10757"/>
                    <a:pt x="3645" y="10753"/>
                    <a:pt x="3804" y="10743"/>
                  </a:cubicBezTo>
                  <a:lnTo>
                    <a:pt x="3527" y="820"/>
                  </a:lnTo>
                  <a:cubicBezTo>
                    <a:pt x="3230" y="697"/>
                    <a:pt x="2922" y="565"/>
                    <a:pt x="2625" y="442"/>
                  </a:cubicBezTo>
                  <a:cubicBezTo>
                    <a:pt x="2143" y="246"/>
                    <a:pt x="1620" y="21"/>
                    <a:pt x="113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89;p32">
              <a:extLst>
                <a:ext uri="{FF2B5EF4-FFF2-40B4-BE49-F238E27FC236}">
                  <a16:creationId xmlns:a16="http://schemas.microsoft.com/office/drawing/2014/main" id="{0902792D-0CCA-D420-CD23-6FB9AC978DF8}"/>
                </a:ext>
              </a:extLst>
            </p:cNvPr>
            <p:cNvSpPr/>
            <p:nvPr/>
          </p:nvSpPr>
          <p:spPr>
            <a:xfrm>
              <a:off x="6499990" y="1236801"/>
              <a:ext cx="141318" cy="1523730"/>
            </a:xfrm>
            <a:custGeom>
              <a:avLst/>
              <a:gdLst/>
              <a:ahLst/>
              <a:cxnLst/>
              <a:rect l="l" t="t" r="r" b="b"/>
              <a:pathLst>
                <a:path w="1447" h="15602" extrusionOk="0">
                  <a:moveTo>
                    <a:pt x="1446" y="0"/>
                  </a:moveTo>
                  <a:cubicBezTo>
                    <a:pt x="1262" y="1916"/>
                    <a:pt x="1046" y="5289"/>
                    <a:pt x="1046" y="5289"/>
                  </a:cubicBezTo>
                  <a:lnTo>
                    <a:pt x="923" y="5269"/>
                  </a:lnTo>
                  <a:lnTo>
                    <a:pt x="903" y="5556"/>
                  </a:lnTo>
                  <a:lnTo>
                    <a:pt x="1036" y="5586"/>
                  </a:lnTo>
                  <a:cubicBezTo>
                    <a:pt x="1036" y="5586"/>
                    <a:pt x="882" y="6437"/>
                    <a:pt x="688" y="7872"/>
                  </a:cubicBezTo>
                  <a:lnTo>
                    <a:pt x="144" y="13868"/>
                  </a:lnTo>
                  <a:cubicBezTo>
                    <a:pt x="124" y="14248"/>
                    <a:pt x="103" y="14627"/>
                    <a:pt x="93" y="15016"/>
                  </a:cubicBezTo>
                  <a:lnTo>
                    <a:pt x="42" y="15007"/>
                  </a:lnTo>
                  <a:lnTo>
                    <a:pt x="1" y="15406"/>
                  </a:lnTo>
                  <a:cubicBezTo>
                    <a:pt x="196" y="15458"/>
                    <a:pt x="390" y="15519"/>
                    <a:pt x="585" y="15601"/>
                  </a:cubicBezTo>
                  <a:lnTo>
                    <a:pt x="585" y="15590"/>
                  </a:lnTo>
                  <a:lnTo>
                    <a:pt x="1128" y="5822"/>
                  </a:lnTo>
                  <a:lnTo>
                    <a:pt x="1169" y="5053"/>
                  </a:lnTo>
                  <a:lnTo>
                    <a:pt x="1395" y="789"/>
                  </a:lnTo>
                  <a:lnTo>
                    <a:pt x="1436" y="226"/>
                  </a:lnTo>
                  <a:lnTo>
                    <a:pt x="1446" y="10"/>
                  </a:lnTo>
                  <a:lnTo>
                    <a:pt x="1446" y="0"/>
                  </a:lnTo>
                  <a:close/>
                </a:path>
              </a:pathLst>
            </a:custGeom>
            <a:solidFill>
              <a:srgbClr val="A7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90;p32">
              <a:extLst>
                <a:ext uri="{FF2B5EF4-FFF2-40B4-BE49-F238E27FC236}">
                  <a16:creationId xmlns:a16="http://schemas.microsoft.com/office/drawing/2014/main" id="{BBE0807C-02E1-A189-D171-82056B0B9E7D}"/>
                </a:ext>
              </a:extLst>
            </p:cNvPr>
            <p:cNvSpPr/>
            <p:nvPr/>
          </p:nvSpPr>
          <p:spPr>
            <a:xfrm>
              <a:off x="6466980" y="2741292"/>
              <a:ext cx="90240" cy="381567"/>
            </a:xfrm>
            <a:custGeom>
              <a:avLst/>
              <a:gdLst/>
              <a:ahLst/>
              <a:cxnLst/>
              <a:rect l="l" t="t" r="r" b="b"/>
              <a:pathLst>
                <a:path w="924" h="3907" extrusionOk="0">
                  <a:moveTo>
                    <a:pt x="339" y="1"/>
                  </a:moveTo>
                  <a:lnTo>
                    <a:pt x="1" y="3661"/>
                  </a:lnTo>
                  <a:cubicBezTo>
                    <a:pt x="247" y="3743"/>
                    <a:pt x="493" y="3825"/>
                    <a:pt x="728" y="3907"/>
                  </a:cubicBezTo>
                  <a:lnTo>
                    <a:pt x="913" y="442"/>
                  </a:lnTo>
                  <a:lnTo>
                    <a:pt x="923" y="196"/>
                  </a:lnTo>
                  <a:cubicBezTo>
                    <a:pt x="728" y="114"/>
                    <a:pt x="534" y="53"/>
                    <a:pt x="339" y="1"/>
                  </a:cubicBezTo>
                  <a:close/>
                </a:path>
              </a:pathLst>
            </a:custGeom>
            <a:solidFill>
              <a:srgbClr val="D6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91;p32">
              <a:extLst>
                <a:ext uri="{FF2B5EF4-FFF2-40B4-BE49-F238E27FC236}">
                  <a16:creationId xmlns:a16="http://schemas.microsoft.com/office/drawing/2014/main" id="{22DA7CEA-1F22-E110-D293-5E21558C177A}"/>
                </a:ext>
              </a:extLst>
            </p:cNvPr>
            <p:cNvSpPr/>
            <p:nvPr/>
          </p:nvSpPr>
          <p:spPr>
            <a:xfrm>
              <a:off x="6491005" y="1144706"/>
              <a:ext cx="865973" cy="3255579"/>
            </a:xfrm>
            <a:custGeom>
              <a:avLst/>
              <a:gdLst/>
              <a:ahLst/>
              <a:cxnLst/>
              <a:rect l="l" t="t" r="r" b="b"/>
              <a:pathLst>
                <a:path w="8867" h="33335" extrusionOk="0">
                  <a:moveTo>
                    <a:pt x="1589" y="0"/>
                  </a:moveTo>
                  <a:lnTo>
                    <a:pt x="1569" y="235"/>
                  </a:lnTo>
                  <a:lnTo>
                    <a:pt x="1538" y="943"/>
                  </a:lnTo>
                  <a:lnTo>
                    <a:pt x="1538" y="953"/>
                  </a:lnTo>
                  <a:lnTo>
                    <a:pt x="1528" y="1169"/>
                  </a:lnTo>
                  <a:lnTo>
                    <a:pt x="1487" y="1732"/>
                  </a:lnTo>
                  <a:lnTo>
                    <a:pt x="1261" y="5996"/>
                  </a:lnTo>
                  <a:lnTo>
                    <a:pt x="1220" y="6765"/>
                  </a:lnTo>
                  <a:lnTo>
                    <a:pt x="677" y="16533"/>
                  </a:lnTo>
                  <a:lnTo>
                    <a:pt x="667" y="16790"/>
                  </a:lnTo>
                  <a:lnTo>
                    <a:pt x="482" y="20255"/>
                  </a:lnTo>
                  <a:lnTo>
                    <a:pt x="370" y="22315"/>
                  </a:lnTo>
                  <a:lnTo>
                    <a:pt x="113" y="26845"/>
                  </a:lnTo>
                  <a:lnTo>
                    <a:pt x="72" y="27594"/>
                  </a:lnTo>
                  <a:lnTo>
                    <a:pt x="72" y="27645"/>
                  </a:lnTo>
                  <a:lnTo>
                    <a:pt x="62" y="27768"/>
                  </a:lnTo>
                  <a:lnTo>
                    <a:pt x="21" y="28649"/>
                  </a:lnTo>
                  <a:cubicBezTo>
                    <a:pt x="1" y="28731"/>
                    <a:pt x="1" y="28824"/>
                    <a:pt x="1" y="28906"/>
                  </a:cubicBezTo>
                  <a:cubicBezTo>
                    <a:pt x="11" y="29562"/>
                    <a:pt x="400" y="30177"/>
                    <a:pt x="923" y="30608"/>
                  </a:cubicBezTo>
                  <a:cubicBezTo>
                    <a:pt x="995" y="30669"/>
                    <a:pt x="1067" y="30720"/>
                    <a:pt x="1149" y="30772"/>
                  </a:cubicBezTo>
                  <a:cubicBezTo>
                    <a:pt x="1456" y="30977"/>
                    <a:pt x="1784" y="31130"/>
                    <a:pt x="2133" y="31253"/>
                  </a:cubicBezTo>
                  <a:cubicBezTo>
                    <a:pt x="2235" y="31284"/>
                    <a:pt x="2327" y="31314"/>
                    <a:pt x="2430" y="31346"/>
                  </a:cubicBezTo>
                  <a:cubicBezTo>
                    <a:pt x="2471" y="31355"/>
                    <a:pt x="2502" y="31376"/>
                    <a:pt x="2543" y="31387"/>
                  </a:cubicBezTo>
                  <a:cubicBezTo>
                    <a:pt x="2584" y="31396"/>
                    <a:pt x="2614" y="31407"/>
                    <a:pt x="2645" y="31417"/>
                  </a:cubicBezTo>
                  <a:lnTo>
                    <a:pt x="2655" y="31417"/>
                  </a:lnTo>
                  <a:cubicBezTo>
                    <a:pt x="2932" y="31499"/>
                    <a:pt x="3229" y="31560"/>
                    <a:pt x="3516" y="31642"/>
                  </a:cubicBezTo>
                  <a:cubicBezTo>
                    <a:pt x="3619" y="31663"/>
                    <a:pt x="3721" y="31694"/>
                    <a:pt x="3824" y="31715"/>
                  </a:cubicBezTo>
                  <a:cubicBezTo>
                    <a:pt x="3875" y="31735"/>
                    <a:pt x="3926" y="31745"/>
                    <a:pt x="3978" y="31756"/>
                  </a:cubicBezTo>
                  <a:cubicBezTo>
                    <a:pt x="4019" y="31776"/>
                    <a:pt x="4070" y="31786"/>
                    <a:pt x="4121" y="31797"/>
                  </a:cubicBezTo>
                  <a:cubicBezTo>
                    <a:pt x="4254" y="31838"/>
                    <a:pt x="4388" y="31879"/>
                    <a:pt x="4531" y="31929"/>
                  </a:cubicBezTo>
                  <a:cubicBezTo>
                    <a:pt x="4572" y="31940"/>
                    <a:pt x="4623" y="31961"/>
                    <a:pt x="4664" y="31981"/>
                  </a:cubicBezTo>
                  <a:cubicBezTo>
                    <a:pt x="4716" y="31991"/>
                    <a:pt x="4757" y="32011"/>
                    <a:pt x="4798" y="32032"/>
                  </a:cubicBezTo>
                  <a:cubicBezTo>
                    <a:pt x="4808" y="32032"/>
                    <a:pt x="4828" y="32043"/>
                    <a:pt x="4839" y="32052"/>
                  </a:cubicBezTo>
                  <a:cubicBezTo>
                    <a:pt x="4880" y="32063"/>
                    <a:pt x="4910" y="32073"/>
                    <a:pt x="4951" y="32093"/>
                  </a:cubicBezTo>
                  <a:cubicBezTo>
                    <a:pt x="4983" y="32104"/>
                    <a:pt x="5013" y="32125"/>
                    <a:pt x="5054" y="32134"/>
                  </a:cubicBezTo>
                  <a:cubicBezTo>
                    <a:pt x="5085" y="32155"/>
                    <a:pt x="5126" y="32175"/>
                    <a:pt x="5167" y="32196"/>
                  </a:cubicBezTo>
                  <a:cubicBezTo>
                    <a:pt x="5208" y="32217"/>
                    <a:pt x="5259" y="32237"/>
                    <a:pt x="5300" y="32268"/>
                  </a:cubicBezTo>
                  <a:lnTo>
                    <a:pt x="5311" y="32268"/>
                  </a:lnTo>
                  <a:cubicBezTo>
                    <a:pt x="5352" y="32299"/>
                    <a:pt x="5402" y="32319"/>
                    <a:pt x="5443" y="32350"/>
                  </a:cubicBezTo>
                  <a:cubicBezTo>
                    <a:pt x="5484" y="32371"/>
                    <a:pt x="5525" y="32401"/>
                    <a:pt x="5577" y="32432"/>
                  </a:cubicBezTo>
                  <a:cubicBezTo>
                    <a:pt x="5659" y="32483"/>
                    <a:pt x="5741" y="32555"/>
                    <a:pt x="5833" y="32617"/>
                  </a:cubicBezTo>
                  <a:cubicBezTo>
                    <a:pt x="5874" y="32647"/>
                    <a:pt x="5915" y="32688"/>
                    <a:pt x="5956" y="32719"/>
                  </a:cubicBezTo>
                  <a:cubicBezTo>
                    <a:pt x="5956" y="32729"/>
                    <a:pt x="5967" y="32740"/>
                    <a:pt x="5967" y="32740"/>
                  </a:cubicBezTo>
                  <a:cubicBezTo>
                    <a:pt x="5987" y="32760"/>
                    <a:pt x="6008" y="32770"/>
                    <a:pt x="6017" y="32791"/>
                  </a:cubicBezTo>
                  <a:cubicBezTo>
                    <a:pt x="6038" y="32801"/>
                    <a:pt x="6049" y="32822"/>
                    <a:pt x="6069" y="32832"/>
                  </a:cubicBezTo>
                  <a:lnTo>
                    <a:pt x="6099" y="32863"/>
                  </a:lnTo>
                  <a:cubicBezTo>
                    <a:pt x="6131" y="32893"/>
                    <a:pt x="6161" y="32924"/>
                    <a:pt x="6181" y="32955"/>
                  </a:cubicBezTo>
                  <a:lnTo>
                    <a:pt x="6202" y="32975"/>
                  </a:lnTo>
                  <a:cubicBezTo>
                    <a:pt x="6233" y="33016"/>
                    <a:pt x="6274" y="33057"/>
                    <a:pt x="6304" y="33098"/>
                  </a:cubicBezTo>
                  <a:cubicBezTo>
                    <a:pt x="6366" y="33170"/>
                    <a:pt x="6427" y="33252"/>
                    <a:pt x="6489" y="33334"/>
                  </a:cubicBezTo>
                  <a:cubicBezTo>
                    <a:pt x="6541" y="33324"/>
                    <a:pt x="6582" y="33324"/>
                    <a:pt x="6632" y="33314"/>
                  </a:cubicBezTo>
                  <a:cubicBezTo>
                    <a:pt x="7391" y="33160"/>
                    <a:pt x="8140" y="32975"/>
                    <a:pt x="8867" y="32729"/>
                  </a:cubicBezTo>
                  <a:cubicBezTo>
                    <a:pt x="8826" y="32555"/>
                    <a:pt x="8775" y="32381"/>
                    <a:pt x="8734" y="32207"/>
                  </a:cubicBezTo>
                  <a:cubicBezTo>
                    <a:pt x="7894" y="28936"/>
                    <a:pt x="6869" y="24539"/>
                    <a:pt x="5864" y="20039"/>
                  </a:cubicBezTo>
                  <a:cubicBezTo>
                    <a:pt x="3885" y="11121"/>
                    <a:pt x="1958" y="1834"/>
                    <a:pt x="1641" y="235"/>
                  </a:cubicBezTo>
                  <a:cubicBezTo>
                    <a:pt x="1630" y="205"/>
                    <a:pt x="1620" y="174"/>
                    <a:pt x="1620" y="153"/>
                  </a:cubicBezTo>
                  <a:lnTo>
                    <a:pt x="1589"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92;p32">
              <a:extLst>
                <a:ext uri="{FF2B5EF4-FFF2-40B4-BE49-F238E27FC236}">
                  <a16:creationId xmlns:a16="http://schemas.microsoft.com/office/drawing/2014/main" id="{56E3C792-1272-FB8C-3F40-C6B6AB61F4B4}"/>
                </a:ext>
              </a:extLst>
            </p:cNvPr>
            <p:cNvSpPr/>
            <p:nvPr/>
          </p:nvSpPr>
          <p:spPr>
            <a:xfrm>
              <a:off x="6491005" y="2784459"/>
              <a:ext cx="865973" cy="1615826"/>
            </a:xfrm>
            <a:custGeom>
              <a:avLst/>
              <a:gdLst/>
              <a:ahLst/>
              <a:cxnLst/>
              <a:rect l="l" t="t" r="r" b="b"/>
              <a:pathLst>
                <a:path w="8867" h="16545" extrusionOk="0">
                  <a:moveTo>
                    <a:pt x="667" y="0"/>
                  </a:moveTo>
                  <a:lnTo>
                    <a:pt x="482" y="3465"/>
                  </a:lnTo>
                  <a:lnTo>
                    <a:pt x="370" y="5525"/>
                  </a:lnTo>
                  <a:lnTo>
                    <a:pt x="113" y="10055"/>
                  </a:lnTo>
                  <a:lnTo>
                    <a:pt x="72" y="10804"/>
                  </a:lnTo>
                  <a:lnTo>
                    <a:pt x="72" y="10855"/>
                  </a:lnTo>
                  <a:lnTo>
                    <a:pt x="62" y="10978"/>
                  </a:lnTo>
                  <a:lnTo>
                    <a:pt x="21" y="11859"/>
                  </a:lnTo>
                  <a:cubicBezTo>
                    <a:pt x="1" y="11941"/>
                    <a:pt x="1" y="12034"/>
                    <a:pt x="1" y="12116"/>
                  </a:cubicBezTo>
                  <a:cubicBezTo>
                    <a:pt x="11" y="12772"/>
                    <a:pt x="400" y="13387"/>
                    <a:pt x="923" y="13818"/>
                  </a:cubicBezTo>
                  <a:cubicBezTo>
                    <a:pt x="995" y="13879"/>
                    <a:pt x="1067" y="13930"/>
                    <a:pt x="1149" y="13982"/>
                  </a:cubicBezTo>
                  <a:cubicBezTo>
                    <a:pt x="1456" y="14187"/>
                    <a:pt x="1784" y="14340"/>
                    <a:pt x="2133" y="14463"/>
                  </a:cubicBezTo>
                  <a:cubicBezTo>
                    <a:pt x="2235" y="14494"/>
                    <a:pt x="2327" y="14524"/>
                    <a:pt x="2430" y="14556"/>
                  </a:cubicBezTo>
                  <a:cubicBezTo>
                    <a:pt x="2471" y="14565"/>
                    <a:pt x="2502" y="14586"/>
                    <a:pt x="2543" y="14597"/>
                  </a:cubicBezTo>
                  <a:cubicBezTo>
                    <a:pt x="2584" y="14606"/>
                    <a:pt x="2614" y="14617"/>
                    <a:pt x="2645" y="14627"/>
                  </a:cubicBezTo>
                  <a:lnTo>
                    <a:pt x="2655" y="14627"/>
                  </a:lnTo>
                  <a:cubicBezTo>
                    <a:pt x="2932" y="14709"/>
                    <a:pt x="3229" y="14770"/>
                    <a:pt x="3516" y="14852"/>
                  </a:cubicBezTo>
                  <a:cubicBezTo>
                    <a:pt x="3619" y="14873"/>
                    <a:pt x="3721" y="14904"/>
                    <a:pt x="3824" y="14925"/>
                  </a:cubicBezTo>
                  <a:cubicBezTo>
                    <a:pt x="3875" y="14945"/>
                    <a:pt x="3926" y="14955"/>
                    <a:pt x="3978" y="14966"/>
                  </a:cubicBezTo>
                  <a:cubicBezTo>
                    <a:pt x="4019" y="14986"/>
                    <a:pt x="4070" y="14996"/>
                    <a:pt x="4121" y="15007"/>
                  </a:cubicBezTo>
                  <a:cubicBezTo>
                    <a:pt x="4254" y="15048"/>
                    <a:pt x="4388" y="15089"/>
                    <a:pt x="4531" y="15139"/>
                  </a:cubicBezTo>
                  <a:cubicBezTo>
                    <a:pt x="4572" y="15160"/>
                    <a:pt x="4623" y="15171"/>
                    <a:pt x="4664" y="15191"/>
                  </a:cubicBezTo>
                  <a:cubicBezTo>
                    <a:pt x="4716" y="15201"/>
                    <a:pt x="4757" y="15221"/>
                    <a:pt x="4798" y="15242"/>
                  </a:cubicBezTo>
                  <a:cubicBezTo>
                    <a:pt x="4808" y="15242"/>
                    <a:pt x="4828" y="15253"/>
                    <a:pt x="4839" y="15262"/>
                  </a:cubicBezTo>
                  <a:cubicBezTo>
                    <a:pt x="4880" y="15273"/>
                    <a:pt x="4910" y="15283"/>
                    <a:pt x="4951" y="15303"/>
                  </a:cubicBezTo>
                  <a:cubicBezTo>
                    <a:pt x="4983" y="15314"/>
                    <a:pt x="5013" y="15335"/>
                    <a:pt x="5054" y="15344"/>
                  </a:cubicBezTo>
                  <a:cubicBezTo>
                    <a:pt x="5085" y="15365"/>
                    <a:pt x="5126" y="15385"/>
                    <a:pt x="5167" y="15406"/>
                  </a:cubicBezTo>
                  <a:cubicBezTo>
                    <a:pt x="5208" y="15427"/>
                    <a:pt x="5259" y="15447"/>
                    <a:pt x="5300" y="15478"/>
                  </a:cubicBezTo>
                  <a:lnTo>
                    <a:pt x="5311" y="15478"/>
                  </a:lnTo>
                  <a:cubicBezTo>
                    <a:pt x="5352" y="15509"/>
                    <a:pt x="5402" y="15529"/>
                    <a:pt x="5443" y="15560"/>
                  </a:cubicBezTo>
                  <a:cubicBezTo>
                    <a:pt x="5484" y="15581"/>
                    <a:pt x="5525" y="15611"/>
                    <a:pt x="5577" y="15642"/>
                  </a:cubicBezTo>
                  <a:cubicBezTo>
                    <a:pt x="5659" y="15693"/>
                    <a:pt x="5741" y="15765"/>
                    <a:pt x="5833" y="15827"/>
                  </a:cubicBezTo>
                  <a:cubicBezTo>
                    <a:pt x="5874" y="15857"/>
                    <a:pt x="5915" y="15898"/>
                    <a:pt x="5956" y="15929"/>
                  </a:cubicBezTo>
                  <a:cubicBezTo>
                    <a:pt x="5956" y="15939"/>
                    <a:pt x="5967" y="15950"/>
                    <a:pt x="5967" y="15950"/>
                  </a:cubicBezTo>
                  <a:cubicBezTo>
                    <a:pt x="5987" y="15970"/>
                    <a:pt x="6008" y="15980"/>
                    <a:pt x="6017" y="16001"/>
                  </a:cubicBezTo>
                  <a:cubicBezTo>
                    <a:pt x="6038" y="16011"/>
                    <a:pt x="6049" y="16032"/>
                    <a:pt x="6069" y="16042"/>
                  </a:cubicBezTo>
                  <a:lnTo>
                    <a:pt x="6099" y="16073"/>
                  </a:lnTo>
                  <a:cubicBezTo>
                    <a:pt x="6131" y="16103"/>
                    <a:pt x="6151" y="16134"/>
                    <a:pt x="6181" y="16165"/>
                  </a:cubicBezTo>
                  <a:lnTo>
                    <a:pt x="6202" y="16185"/>
                  </a:lnTo>
                  <a:cubicBezTo>
                    <a:pt x="6233" y="16226"/>
                    <a:pt x="6274" y="16267"/>
                    <a:pt x="6304" y="16308"/>
                  </a:cubicBezTo>
                  <a:cubicBezTo>
                    <a:pt x="6366" y="16380"/>
                    <a:pt x="6427" y="16462"/>
                    <a:pt x="6489" y="16544"/>
                  </a:cubicBezTo>
                  <a:cubicBezTo>
                    <a:pt x="6541" y="16534"/>
                    <a:pt x="6582" y="16534"/>
                    <a:pt x="6632" y="16524"/>
                  </a:cubicBezTo>
                  <a:cubicBezTo>
                    <a:pt x="7391" y="16370"/>
                    <a:pt x="8140" y="16185"/>
                    <a:pt x="8867" y="15939"/>
                  </a:cubicBezTo>
                  <a:cubicBezTo>
                    <a:pt x="8826" y="15765"/>
                    <a:pt x="8775" y="15591"/>
                    <a:pt x="8734" y="15417"/>
                  </a:cubicBezTo>
                  <a:cubicBezTo>
                    <a:pt x="7894" y="12146"/>
                    <a:pt x="6869" y="7749"/>
                    <a:pt x="5864" y="3249"/>
                  </a:cubicBezTo>
                  <a:cubicBezTo>
                    <a:pt x="5402" y="2716"/>
                    <a:pt x="4828" y="2286"/>
                    <a:pt x="4203" y="1989"/>
                  </a:cubicBezTo>
                  <a:cubicBezTo>
                    <a:pt x="3516" y="1661"/>
                    <a:pt x="2768" y="1486"/>
                    <a:pt x="2081" y="1169"/>
                  </a:cubicBezTo>
                  <a:cubicBezTo>
                    <a:pt x="1979" y="1128"/>
                    <a:pt x="1876" y="1076"/>
                    <a:pt x="1784" y="1025"/>
                  </a:cubicBezTo>
                  <a:cubicBezTo>
                    <a:pt x="1343" y="779"/>
                    <a:pt x="923" y="431"/>
                    <a:pt x="66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93;p32">
              <a:extLst>
                <a:ext uri="{FF2B5EF4-FFF2-40B4-BE49-F238E27FC236}">
                  <a16:creationId xmlns:a16="http://schemas.microsoft.com/office/drawing/2014/main" id="{4A0E1127-AF01-A2BA-F1B7-A2B77EB915DA}"/>
                </a:ext>
              </a:extLst>
            </p:cNvPr>
            <p:cNvSpPr/>
            <p:nvPr/>
          </p:nvSpPr>
          <p:spPr>
            <a:xfrm>
              <a:off x="6849426" y="3041702"/>
              <a:ext cx="163194" cy="763916"/>
            </a:xfrm>
            <a:custGeom>
              <a:avLst/>
              <a:gdLst/>
              <a:ahLst/>
              <a:cxnLst/>
              <a:rect l="l" t="t" r="r" b="b"/>
              <a:pathLst>
                <a:path w="1671" h="7822" extrusionOk="0">
                  <a:moveTo>
                    <a:pt x="0" y="0"/>
                  </a:moveTo>
                  <a:lnTo>
                    <a:pt x="390" y="4849"/>
                  </a:lnTo>
                  <a:cubicBezTo>
                    <a:pt x="810" y="5853"/>
                    <a:pt x="1138" y="6714"/>
                    <a:pt x="1138" y="6714"/>
                  </a:cubicBezTo>
                  <a:cubicBezTo>
                    <a:pt x="1220" y="6981"/>
                    <a:pt x="1404" y="7360"/>
                    <a:pt x="1671" y="7821"/>
                  </a:cubicBezTo>
                  <a:lnTo>
                    <a:pt x="0" y="0"/>
                  </a:lnTo>
                  <a:close/>
                </a:path>
              </a:pathLst>
            </a:custGeom>
            <a:solidFill>
              <a:srgbClr val="D6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94;p32">
              <a:extLst>
                <a:ext uri="{FF2B5EF4-FFF2-40B4-BE49-F238E27FC236}">
                  <a16:creationId xmlns:a16="http://schemas.microsoft.com/office/drawing/2014/main" id="{5CDD7CCF-87B2-A03A-B38D-9209E764CB95}"/>
                </a:ext>
              </a:extLst>
            </p:cNvPr>
            <p:cNvSpPr/>
            <p:nvPr/>
          </p:nvSpPr>
          <p:spPr>
            <a:xfrm>
              <a:off x="6685256" y="3697408"/>
              <a:ext cx="691743" cy="735887"/>
            </a:xfrm>
            <a:custGeom>
              <a:avLst/>
              <a:gdLst/>
              <a:ahLst/>
              <a:cxnLst/>
              <a:rect l="l" t="t" r="r" b="b"/>
              <a:pathLst>
                <a:path w="7083" h="7535" extrusionOk="0">
                  <a:moveTo>
                    <a:pt x="2819" y="0"/>
                  </a:moveTo>
                  <a:lnTo>
                    <a:pt x="2624" y="379"/>
                  </a:lnTo>
                  <a:lnTo>
                    <a:pt x="2296" y="1005"/>
                  </a:lnTo>
                  <a:lnTo>
                    <a:pt x="2071" y="1425"/>
                  </a:lnTo>
                  <a:lnTo>
                    <a:pt x="1240" y="3035"/>
                  </a:lnTo>
                  <a:lnTo>
                    <a:pt x="1230" y="3035"/>
                  </a:lnTo>
                  <a:lnTo>
                    <a:pt x="882" y="3711"/>
                  </a:lnTo>
                  <a:lnTo>
                    <a:pt x="185" y="5033"/>
                  </a:lnTo>
                  <a:lnTo>
                    <a:pt x="144" y="5115"/>
                  </a:lnTo>
                  <a:lnTo>
                    <a:pt x="0" y="5381"/>
                  </a:lnTo>
                  <a:lnTo>
                    <a:pt x="0" y="5392"/>
                  </a:lnTo>
                  <a:cubicBezTo>
                    <a:pt x="0" y="5392"/>
                    <a:pt x="461" y="6222"/>
                    <a:pt x="1066" y="7534"/>
                  </a:cubicBezTo>
                  <a:cubicBezTo>
                    <a:pt x="1507" y="7534"/>
                    <a:pt x="1958" y="7504"/>
                    <a:pt x="2399" y="7473"/>
                  </a:cubicBezTo>
                  <a:cubicBezTo>
                    <a:pt x="3106" y="7422"/>
                    <a:pt x="3814" y="7329"/>
                    <a:pt x="4500" y="7196"/>
                  </a:cubicBezTo>
                  <a:cubicBezTo>
                    <a:pt x="4552" y="7186"/>
                    <a:pt x="4593" y="7186"/>
                    <a:pt x="4643" y="7176"/>
                  </a:cubicBezTo>
                  <a:cubicBezTo>
                    <a:pt x="5402" y="7022"/>
                    <a:pt x="6151" y="6837"/>
                    <a:pt x="6878" y="6591"/>
                  </a:cubicBezTo>
                  <a:cubicBezTo>
                    <a:pt x="6950" y="6571"/>
                    <a:pt x="7012" y="6550"/>
                    <a:pt x="7083" y="6520"/>
                  </a:cubicBezTo>
                  <a:cubicBezTo>
                    <a:pt x="6971" y="6376"/>
                    <a:pt x="6857" y="6222"/>
                    <a:pt x="6745" y="6069"/>
                  </a:cubicBezTo>
                  <a:cubicBezTo>
                    <a:pt x="5463" y="4336"/>
                    <a:pt x="4101" y="2409"/>
                    <a:pt x="3352" y="1107"/>
                  </a:cubicBezTo>
                  <a:cubicBezTo>
                    <a:pt x="3085" y="646"/>
                    <a:pt x="2901" y="267"/>
                    <a:pt x="2819" y="0"/>
                  </a:cubicBezTo>
                  <a:close/>
                </a:path>
              </a:pathLst>
            </a:custGeom>
            <a:solidFill>
              <a:srgbClr val="F7B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95;p32">
              <a:extLst>
                <a:ext uri="{FF2B5EF4-FFF2-40B4-BE49-F238E27FC236}">
                  <a16:creationId xmlns:a16="http://schemas.microsoft.com/office/drawing/2014/main" id="{7FD21923-ADCA-F8B5-CFCC-ADF0E299AA62}"/>
                </a:ext>
              </a:extLst>
            </p:cNvPr>
            <p:cNvSpPr/>
            <p:nvPr/>
          </p:nvSpPr>
          <p:spPr>
            <a:xfrm>
              <a:off x="5905421" y="3224917"/>
              <a:ext cx="1055146" cy="1005045"/>
            </a:xfrm>
            <a:custGeom>
              <a:avLst/>
              <a:gdLst/>
              <a:ahLst/>
              <a:cxnLst/>
              <a:rect l="l" t="t" r="r" b="b"/>
              <a:pathLst>
                <a:path w="10804" h="10291" extrusionOk="0">
                  <a:moveTo>
                    <a:pt x="1845" y="0"/>
                  </a:moveTo>
                  <a:cubicBezTo>
                    <a:pt x="0" y="4059"/>
                    <a:pt x="708" y="8128"/>
                    <a:pt x="708" y="8128"/>
                  </a:cubicBezTo>
                  <a:lnTo>
                    <a:pt x="1077" y="8406"/>
                  </a:lnTo>
                  <a:cubicBezTo>
                    <a:pt x="2173" y="9226"/>
                    <a:pt x="3301" y="9707"/>
                    <a:pt x="4336" y="9984"/>
                  </a:cubicBezTo>
                  <a:cubicBezTo>
                    <a:pt x="5237" y="10215"/>
                    <a:pt x="6076" y="10290"/>
                    <a:pt x="6789" y="10290"/>
                  </a:cubicBezTo>
                  <a:cubicBezTo>
                    <a:pt x="7245" y="10290"/>
                    <a:pt x="7650" y="10259"/>
                    <a:pt x="7985" y="10219"/>
                  </a:cubicBezTo>
                  <a:cubicBezTo>
                    <a:pt x="8641" y="10137"/>
                    <a:pt x="9031" y="10025"/>
                    <a:pt x="9031" y="10025"/>
                  </a:cubicBezTo>
                  <a:lnTo>
                    <a:pt x="9553" y="8497"/>
                  </a:lnTo>
                  <a:lnTo>
                    <a:pt x="10804" y="4838"/>
                  </a:lnTo>
                  <a:lnTo>
                    <a:pt x="9830" y="3998"/>
                  </a:lnTo>
                  <a:lnTo>
                    <a:pt x="5884" y="605"/>
                  </a:lnTo>
                  <a:lnTo>
                    <a:pt x="1845" y="0"/>
                  </a:lnTo>
                  <a:close/>
                </a:path>
              </a:pathLst>
            </a:custGeom>
            <a:solidFill>
              <a:srgbClr val="F7B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96;p32">
              <a:extLst>
                <a:ext uri="{FF2B5EF4-FFF2-40B4-BE49-F238E27FC236}">
                  <a16:creationId xmlns:a16="http://schemas.microsoft.com/office/drawing/2014/main" id="{A9D0A6F4-D5AE-D985-4811-6EB530E18297}"/>
                </a:ext>
              </a:extLst>
            </p:cNvPr>
            <p:cNvSpPr/>
            <p:nvPr/>
          </p:nvSpPr>
          <p:spPr>
            <a:xfrm>
              <a:off x="6685256" y="4054755"/>
              <a:ext cx="244352" cy="378540"/>
            </a:xfrm>
            <a:custGeom>
              <a:avLst/>
              <a:gdLst/>
              <a:ahLst/>
              <a:cxnLst/>
              <a:rect l="l" t="t" r="r" b="b"/>
              <a:pathLst>
                <a:path w="2502" h="3876" extrusionOk="0">
                  <a:moveTo>
                    <a:pt x="1568" y="0"/>
                  </a:moveTo>
                  <a:lnTo>
                    <a:pt x="1046" y="1528"/>
                  </a:lnTo>
                  <a:cubicBezTo>
                    <a:pt x="1046" y="1528"/>
                    <a:pt x="656" y="1640"/>
                    <a:pt x="0" y="1722"/>
                  </a:cubicBezTo>
                  <a:lnTo>
                    <a:pt x="0" y="1733"/>
                  </a:lnTo>
                  <a:cubicBezTo>
                    <a:pt x="0" y="1733"/>
                    <a:pt x="461" y="2563"/>
                    <a:pt x="1066" y="3875"/>
                  </a:cubicBezTo>
                  <a:cubicBezTo>
                    <a:pt x="1507" y="3875"/>
                    <a:pt x="1958" y="3845"/>
                    <a:pt x="2399" y="3814"/>
                  </a:cubicBezTo>
                  <a:cubicBezTo>
                    <a:pt x="2429" y="3312"/>
                    <a:pt x="2501" y="2789"/>
                    <a:pt x="2306" y="2337"/>
                  </a:cubicBezTo>
                  <a:cubicBezTo>
                    <a:pt x="2255" y="2225"/>
                    <a:pt x="2194" y="2112"/>
                    <a:pt x="2132" y="2000"/>
                  </a:cubicBezTo>
                  <a:cubicBezTo>
                    <a:pt x="2050" y="1856"/>
                    <a:pt x="1968" y="1702"/>
                    <a:pt x="1958" y="1528"/>
                  </a:cubicBezTo>
                  <a:cubicBezTo>
                    <a:pt x="1937" y="1292"/>
                    <a:pt x="2050" y="1066"/>
                    <a:pt x="2091" y="831"/>
                  </a:cubicBezTo>
                  <a:cubicBezTo>
                    <a:pt x="2153" y="513"/>
                    <a:pt x="1978" y="144"/>
                    <a:pt x="1671" y="32"/>
                  </a:cubicBezTo>
                  <a:cubicBezTo>
                    <a:pt x="1640" y="21"/>
                    <a:pt x="1599" y="11"/>
                    <a:pt x="1568" y="0"/>
                  </a:cubicBezTo>
                  <a:close/>
                </a:path>
              </a:pathLst>
            </a:custGeom>
            <a:solidFill>
              <a:srgbClr val="EDA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97;p32">
              <a:extLst>
                <a:ext uri="{FF2B5EF4-FFF2-40B4-BE49-F238E27FC236}">
                  <a16:creationId xmlns:a16="http://schemas.microsoft.com/office/drawing/2014/main" id="{86B6F71B-941F-A9A9-55FD-19ABAAEA881D}"/>
                </a:ext>
              </a:extLst>
            </p:cNvPr>
            <p:cNvSpPr/>
            <p:nvPr/>
          </p:nvSpPr>
          <p:spPr>
            <a:xfrm>
              <a:off x="6345878" y="4203983"/>
              <a:ext cx="146201" cy="23048"/>
            </a:xfrm>
            <a:custGeom>
              <a:avLst/>
              <a:gdLst/>
              <a:ahLst/>
              <a:cxnLst/>
              <a:rect l="l" t="t" r="r" b="b"/>
              <a:pathLst>
                <a:path w="1497" h="236" extrusionOk="0">
                  <a:moveTo>
                    <a:pt x="0" y="0"/>
                  </a:moveTo>
                  <a:lnTo>
                    <a:pt x="0" y="0"/>
                  </a:lnTo>
                  <a:cubicBezTo>
                    <a:pt x="533" y="123"/>
                    <a:pt x="1036" y="205"/>
                    <a:pt x="1497" y="235"/>
                  </a:cubicBezTo>
                  <a:cubicBezTo>
                    <a:pt x="1036" y="205"/>
                    <a:pt x="533" y="123"/>
                    <a:pt x="0" y="0"/>
                  </a:cubicBezTo>
                  <a:close/>
                </a:path>
              </a:pathLst>
            </a:custGeom>
            <a:solidFill>
              <a:srgbClr val="1C5A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98;p32">
              <a:extLst>
                <a:ext uri="{FF2B5EF4-FFF2-40B4-BE49-F238E27FC236}">
                  <a16:creationId xmlns:a16="http://schemas.microsoft.com/office/drawing/2014/main" id="{F8DF5D39-0216-BB8E-64B5-AA660DC997DC}"/>
                </a:ext>
              </a:extLst>
            </p:cNvPr>
            <p:cNvSpPr/>
            <p:nvPr/>
          </p:nvSpPr>
          <p:spPr>
            <a:xfrm>
              <a:off x="6345878" y="4052704"/>
              <a:ext cx="492610" cy="177355"/>
            </a:xfrm>
            <a:custGeom>
              <a:avLst/>
              <a:gdLst/>
              <a:ahLst/>
              <a:cxnLst/>
              <a:rect l="l" t="t" r="r" b="b"/>
              <a:pathLst>
                <a:path w="5044" h="1816" extrusionOk="0">
                  <a:moveTo>
                    <a:pt x="4828" y="1"/>
                  </a:moveTo>
                  <a:cubicBezTo>
                    <a:pt x="4695" y="1"/>
                    <a:pt x="4551" y="21"/>
                    <a:pt x="4408" y="53"/>
                  </a:cubicBezTo>
                  <a:cubicBezTo>
                    <a:pt x="4398" y="62"/>
                    <a:pt x="4377" y="62"/>
                    <a:pt x="4357" y="73"/>
                  </a:cubicBezTo>
                  <a:cubicBezTo>
                    <a:pt x="4326" y="73"/>
                    <a:pt x="4285" y="83"/>
                    <a:pt x="4254" y="94"/>
                  </a:cubicBezTo>
                  <a:cubicBezTo>
                    <a:pt x="4193" y="114"/>
                    <a:pt x="4131" y="124"/>
                    <a:pt x="4070" y="144"/>
                  </a:cubicBezTo>
                  <a:cubicBezTo>
                    <a:pt x="3998" y="165"/>
                    <a:pt x="3926" y="196"/>
                    <a:pt x="3865" y="217"/>
                  </a:cubicBezTo>
                  <a:cubicBezTo>
                    <a:pt x="3455" y="349"/>
                    <a:pt x="3075" y="545"/>
                    <a:pt x="2676" y="718"/>
                  </a:cubicBezTo>
                  <a:cubicBezTo>
                    <a:pt x="2594" y="759"/>
                    <a:pt x="2501" y="791"/>
                    <a:pt x="2409" y="832"/>
                  </a:cubicBezTo>
                  <a:cubicBezTo>
                    <a:pt x="1804" y="1067"/>
                    <a:pt x="1189" y="1262"/>
                    <a:pt x="554" y="1395"/>
                  </a:cubicBezTo>
                  <a:cubicBezTo>
                    <a:pt x="390" y="1436"/>
                    <a:pt x="195" y="1447"/>
                    <a:pt x="11" y="1477"/>
                  </a:cubicBezTo>
                  <a:cubicBezTo>
                    <a:pt x="11" y="1497"/>
                    <a:pt x="0" y="1529"/>
                    <a:pt x="0" y="1549"/>
                  </a:cubicBezTo>
                  <a:cubicBezTo>
                    <a:pt x="533" y="1672"/>
                    <a:pt x="1036" y="1754"/>
                    <a:pt x="1497" y="1784"/>
                  </a:cubicBezTo>
                  <a:cubicBezTo>
                    <a:pt x="1774" y="1805"/>
                    <a:pt x="2040" y="1816"/>
                    <a:pt x="2286" y="1816"/>
                  </a:cubicBezTo>
                  <a:cubicBezTo>
                    <a:pt x="2737" y="1816"/>
                    <a:pt x="3147" y="1784"/>
                    <a:pt x="3475" y="1743"/>
                  </a:cubicBezTo>
                  <a:cubicBezTo>
                    <a:pt x="4131" y="1661"/>
                    <a:pt x="4521" y="1549"/>
                    <a:pt x="4521" y="1549"/>
                  </a:cubicBezTo>
                  <a:lnTo>
                    <a:pt x="5043" y="21"/>
                  </a:lnTo>
                  <a:cubicBezTo>
                    <a:pt x="5013" y="21"/>
                    <a:pt x="4982" y="12"/>
                    <a:pt x="4951" y="12"/>
                  </a:cubicBezTo>
                  <a:lnTo>
                    <a:pt x="4900" y="12"/>
                  </a:lnTo>
                  <a:cubicBezTo>
                    <a:pt x="4869" y="1"/>
                    <a:pt x="4849" y="1"/>
                    <a:pt x="4828" y="1"/>
                  </a:cubicBezTo>
                  <a:close/>
                </a:path>
              </a:pathLst>
            </a:custGeom>
            <a:solidFill>
              <a:srgbClr val="EDA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99;p32">
              <a:extLst>
                <a:ext uri="{FF2B5EF4-FFF2-40B4-BE49-F238E27FC236}">
                  <a16:creationId xmlns:a16="http://schemas.microsoft.com/office/drawing/2014/main" id="{20194F59-E347-0478-3887-64E905E17290}"/>
                </a:ext>
              </a:extLst>
            </p:cNvPr>
            <p:cNvSpPr/>
            <p:nvPr/>
          </p:nvSpPr>
          <p:spPr>
            <a:xfrm>
              <a:off x="5992535" y="3640275"/>
              <a:ext cx="787843" cy="405592"/>
            </a:xfrm>
            <a:custGeom>
              <a:avLst/>
              <a:gdLst/>
              <a:ahLst/>
              <a:cxnLst/>
              <a:rect l="l" t="t" r="r" b="b"/>
              <a:pathLst>
                <a:path w="8067" h="4153" extrusionOk="0">
                  <a:moveTo>
                    <a:pt x="8067" y="2953"/>
                  </a:moveTo>
                  <a:lnTo>
                    <a:pt x="7790" y="3312"/>
                  </a:lnTo>
                  <a:cubicBezTo>
                    <a:pt x="7923" y="3219"/>
                    <a:pt x="8005" y="3096"/>
                    <a:pt x="8067" y="2953"/>
                  </a:cubicBezTo>
                  <a:close/>
                  <a:moveTo>
                    <a:pt x="4233" y="1"/>
                  </a:moveTo>
                  <a:cubicBezTo>
                    <a:pt x="4172" y="401"/>
                    <a:pt x="4008" y="1549"/>
                    <a:pt x="3844" y="3210"/>
                  </a:cubicBezTo>
                  <a:lnTo>
                    <a:pt x="3864" y="3210"/>
                  </a:lnTo>
                  <a:cubicBezTo>
                    <a:pt x="4684" y="3210"/>
                    <a:pt x="5484" y="3456"/>
                    <a:pt x="6304" y="3599"/>
                  </a:cubicBezTo>
                  <a:cubicBezTo>
                    <a:pt x="6355" y="3599"/>
                    <a:pt x="6406" y="3609"/>
                    <a:pt x="6478" y="3609"/>
                  </a:cubicBezTo>
                  <a:cubicBezTo>
                    <a:pt x="6663" y="3609"/>
                    <a:pt x="6909" y="3579"/>
                    <a:pt x="7124" y="3527"/>
                  </a:cubicBezTo>
                  <a:cubicBezTo>
                    <a:pt x="5504" y="3087"/>
                    <a:pt x="4664" y="1518"/>
                    <a:pt x="4233" y="1"/>
                  </a:cubicBezTo>
                  <a:close/>
                  <a:moveTo>
                    <a:pt x="666" y="3907"/>
                  </a:moveTo>
                  <a:cubicBezTo>
                    <a:pt x="441" y="3957"/>
                    <a:pt x="215" y="3998"/>
                    <a:pt x="0" y="4019"/>
                  </a:cubicBezTo>
                  <a:cubicBezTo>
                    <a:pt x="62" y="4060"/>
                    <a:pt x="123" y="4112"/>
                    <a:pt x="185" y="4153"/>
                  </a:cubicBezTo>
                  <a:cubicBezTo>
                    <a:pt x="338" y="4101"/>
                    <a:pt x="502" y="4050"/>
                    <a:pt x="656" y="3998"/>
                  </a:cubicBezTo>
                  <a:cubicBezTo>
                    <a:pt x="666" y="3968"/>
                    <a:pt x="666" y="3937"/>
                    <a:pt x="666" y="3907"/>
                  </a:cubicBezTo>
                  <a:close/>
                </a:path>
              </a:pathLst>
            </a:custGeom>
            <a:solidFill>
              <a:srgbClr val="EDA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00;p32">
              <a:extLst>
                <a:ext uri="{FF2B5EF4-FFF2-40B4-BE49-F238E27FC236}">
                  <a16:creationId xmlns:a16="http://schemas.microsoft.com/office/drawing/2014/main" id="{F4FCF4A3-9BA3-3447-66BC-31E62297E406}"/>
                </a:ext>
              </a:extLst>
            </p:cNvPr>
            <p:cNvSpPr/>
            <p:nvPr/>
          </p:nvSpPr>
          <p:spPr>
            <a:xfrm>
              <a:off x="6000544" y="3564196"/>
              <a:ext cx="407448" cy="973207"/>
            </a:xfrm>
            <a:custGeom>
              <a:avLst/>
              <a:gdLst/>
              <a:ahLst/>
              <a:cxnLst/>
              <a:rect l="l" t="t" r="r" b="b"/>
              <a:pathLst>
                <a:path w="4172" h="9965" extrusionOk="0">
                  <a:moveTo>
                    <a:pt x="964" y="1"/>
                  </a:moveTo>
                  <a:cubicBezTo>
                    <a:pt x="953" y="196"/>
                    <a:pt x="943" y="390"/>
                    <a:pt x="923" y="575"/>
                  </a:cubicBezTo>
                  <a:cubicBezTo>
                    <a:pt x="595" y="5823"/>
                    <a:pt x="0" y="9185"/>
                    <a:pt x="0" y="9185"/>
                  </a:cubicBezTo>
                  <a:lnTo>
                    <a:pt x="1937" y="9636"/>
                  </a:lnTo>
                  <a:lnTo>
                    <a:pt x="3352" y="9964"/>
                  </a:lnTo>
                  <a:cubicBezTo>
                    <a:pt x="3547" y="4583"/>
                    <a:pt x="4172" y="616"/>
                    <a:pt x="4172" y="616"/>
                  </a:cubicBezTo>
                  <a:lnTo>
                    <a:pt x="964" y="1"/>
                  </a:lnTo>
                  <a:close/>
                </a:path>
              </a:pathLst>
            </a:custGeom>
            <a:solidFill>
              <a:srgbClr val="ADC2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01;p32">
              <a:extLst>
                <a:ext uri="{FF2B5EF4-FFF2-40B4-BE49-F238E27FC236}">
                  <a16:creationId xmlns:a16="http://schemas.microsoft.com/office/drawing/2014/main" id="{8B404E5F-32EC-1BAE-805F-A1409EB0BBCA}"/>
                </a:ext>
              </a:extLst>
            </p:cNvPr>
            <p:cNvSpPr/>
            <p:nvPr/>
          </p:nvSpPr>
          <p:spPr>
            <a:xfrm>
              <a:off x="6189716" y="3613321"/>
              <a:ext cx="216322" cy="924083"/>
            </a:xfrm>
            <a:custGeom>
              <a:avLst/>
              <a:gdLst/>
              <a:ahLst/>
              <a:cxnLst/>
              <a:rect l="l" t="t" r="r" b="b"/>
              <a:pathLst>
                <a:path w="2215" h="9462" extrusionOk="0">
                  <a:moveTo>
                    <a:pt x="1517" y="0"/>
                  </a:moveTo>
                  <a:lnTo>
                    <a:pt x="1517" y="21"/>
                  </a:lnTo>
                  <a:cubicBezTo>
                    <a:pt x="1487" y="92"/>
                    <a:pt x="1446" y="164"/>
                    <a:pt x="1394" y="226"/>
                  </a:cubicBezTo>
                  <a:cubicBezTo>
                    <a:pt x="1312" y="328"/>
                    <a:pt x="1200" y="400"/>
                    <a:pt x="1056" y="472"/>
                  </a:cubicBezTo>
                  <a:cubicBezTo>
                    <a:pt x="1066" y="472"/>
                    <a:pt x="1066" y="472"/>
                    <a:pt x="1066" y="482"/>
                  </a:cubicBezTo>
                  <a:cubicBezTo>
                    <a:pt x="1200" y="595"/>
                    <a:pt x="1282" y="718"/>
                    <a:pt x="1292" y="830"/>
                  </a:cubicBezTo>
                  <a:cubicBezTo>
                    <a:pt x="1312" y="1056"/>
                    <a:pt x="1210" y="1261"/>
                    <a:pt x="1025" y="1445"/>
                  </a:cubicBezTo>
                  <a:cubicBezTo>
                    <a:pt x="943" y="1527"/>
                    <a:pt x="861" y="1599"/>
                    <a:pt x="759" y="1671"/>
                  </a:cubicBezTo>
                  <a:cubicBezTo>
                    <a:pt x="882" y="1712"/>
                    <a:pt x="995" y="1753"/>
                    <a:pt x="1087" y="1804"/>
                  </a:cubicBezTo>
                  <a:cubicBezTo>
                    <a:pt x="1220" y="1876"/>
                    <a:pt x="1312" y="1978"/>
                    <a:pt x="1343" y="2081"/>
                  </a:cubicBezTo>
                  <a:cubicBezTo>
                    <a:pt x="1446" y="2491"/>
                    <a:pt x="1097" y="2962"/>
                    <a:pt x="523" y="3363"/>
                  </a:cubicBezTo>
                  <a:cubicBezTo>
                    <a:pt x="574" y="3670"/>
                    <a:pt x="615" y="3998"/>
                    <a:pt x="646" y="4315"/>
                  </a:cubicBezTo>
                  <a:cubicBezTo>
                    <a:pt x="749" y="5351"/>
                    <a:pt x="749" y="6427"/>
                    <a:pt x="554" y="7452"/>
                  </a:cubicBezTo>
                  <a:cubicBezTo>
                    <a:pt x="441" y="8047"/>
                    <a:pt x="257" y="8631"/>
                    <a:pt x="0" y="9133"/>
                  </a:cubicBezTo>
                  <a:lnTo>
                    <a:pt x="1415" y="9461"/>
                  </a:lnTo>
                  <a:cubicBezTo>
                    <a:pt x="1589" y="4716"/>
                    <a:pt x="2091" y="1076"/>
                    <a:pt x="2214" y="277"/>
                  </a:cubicBezTo>
                  <a:cubicBezTo>
                    <a:pt x="2194" y="226"/>
                    <a:pt x="2184" y="174"/>
                    <a:pt x="2163" y="123"/>
                  </a:cubicBezTo>
                  <a:lnTo>
                    <a:pt x="1517" y="0"/>
                  </a:lnTo>
                  <a:close/>
                </a:path>
              </a:pathLst>
            </a:custGeom>
            <a:solidFill>
              <a:srgbClr val="86A1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02;p32">
              <a:extLst>
                <a:ext uri="{FF2B5EF4-FFF2-40B4-BE49-F238E27FC236}">
                  <a16:creationId xmlns:a16="http://schemas.microsoft.com/office/drawing/2014/main" id="{4650D6EA-57F1-6561-6DE7-4237EEB583BC}"/>
                </a:ext>
              </a:extLst>
            </p:cNvPr>
            <p:cNvSpPr/>
            <p:nvPr/>
          </p:nvSpPr>
          <p:spPr>
            <a:xfrm>
              <a:off x="6189716" y="1722282"/>
              <a:ext cx="411550" cy="981117"/>
            </a:xfrm>
            <a:custGeom>
              <a:avLst/>
              <a:gdLst/>
              <a:ahLst/>
              <a:cxnLst/>
              <a:rect l="l" t="t" r="r" b="b"/>
              <a:pathLst>
                <a:path w="4214" h="10046" extrusionOk="0">
                  <a:moveTo>
                    <a:pt x="1005" y="0"/>
                  </a:moveTo>
                  <a:cubicBezTo>
                    <a:pt x="995" y="236"/>
                    <a:pt x="974" y="462"/>
                    <a:pt x="964" y="687"/>
                  </a:cubicBezTo>
                  <a:cubicBezTo>
                    <a:pt x="626" y="5874"/>
                    <a:pt x="0" y="9123"/>
                    <a:pt x="0" y="9123"/>
                  </a:cubicBezTo>
                  <a:lnTo>
                    <a:pt x="472" y="9257"/>
                  </a:lnTo>
                  <a:lnTo>
                    <a:pt x="3270" y="10045"/>
                  </a:lnTo>
                  <a:cubicBezTo>
                    <a:pt x="3455" y="4664"/>
                    <a:pt x="4213" y="615"/>
                    <a:pt x="4213" y="615"/>
                  </a:cubicBezTo>
                  <a:lnTo>
                    <a:pt x="1005" y="0"/>
                  </a:lnTo>
                  <a:close/>
                </a:path>
              </a:pathLst>
            </a:custGeom>
            <a:solidFill>
              <a:srgbClr val="ADC2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03;p32">
              <a:extLst>
                <a:ext uri="{FF2B5EF4-FFF2-40B4-BE49-F238E27FC236}">
                  <a16:creationId xmlns:a16="http://schemas.microsoft.com/office/drawing/2014/main" id="{A1E88B24-510D-8A4F-0A28-87634D1A4C65}"/>
                </a:ext>
              </a:extLst>
            </p:cNvPr>
            <p:cNvSpPr/>
            <p:nvPr/>
          </p:nvSpPr>
          <p:spPr>
            <a:xfrm>
              <a:off x="6268823" y="1897488"/>
              <a:ext cx="100202" cy="560680"/>
            </a:xfrm>
            <a:custGeom>
              <a:avLst/>
              <a:gdLst/>
              <a:ahLst/>
              <a:cxnLst/>
              <a:rect l="l" t="t" r="r" b="b"/>
              <a:pathLst>
                <a:path w="1026" h="5741" extrusionOk="0">
                  <a:moveTo>
                    <a:pt x="738" y="0"/>
                  </a:moveTo>
                  <a:cubicBezTo>
                    <a:pt x="564" y="0"/>
                    <a:pt x="369" y="185"/>
                    <a:pt x="369" y="502"/>
                  </a:cubicBezTo>
                  <a:cubicBezTo>
                    <a:pt x="369" y="2091"/>
                    <a:pt x="256" y="3659"/>
                    <a:pt x="51" y="5217"/>
                  </a:cubicBezTo>
                  <a:cubicBezTo>
                    <a:pt x="0" y="5545"/>
                    <a:pt x="185" y="5741"/>
                    <a:pt x="369" y="5741"/>
                  </a:cubicBezTo>
                  <a:cubicBezTo>
                    <a:pt x="513" y="5741"/>
                    <a:pt x="656" y="5627"/>
                    <a:pt x="697" y="5361"/>
                  </a:cubicBezTo>
                  <a:cubicBezTo>
                    <a:pt x="912" y="3721"/>
                    <a:pt x="1025" y="2071"/>
                    <a:pt x="1025" y="400"/>
                  </a:cubicBezTo>
                  <a:cubicBezTo>
                    <a:pt x="1025" y="133"/>
                    <a:pt x="892" y="0"/>
                    <a:pt x="738" y="0"/>
                  </a:cubicBezTo>
                  <a:close/>
                </a:path>
              </a:pathLst>
            </a:custGeom>
            <a:solidFill>
              <a:srgbClr val="C6D4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04;p32">
              <a:extLst>
                <a:ext uri="{FF2B5EF4-FFF2-40B4-BE49-F238E27FC236}">
                  <a16:creationId xmlns:a16="http://schemas.microsoft.com/office/drawing/2014/main" id="{CEA56EAF-89E9-6A13-1C08-FBE71BED241E}"/>
                </a:ext>
              </a:extLst>
            </p:cNvPr>
            <p:cNvSpPr/>
            <p:nvPr/>
          </p:nvSpPr>
          <p:spPr>
            <a:xfrm>
              <a:off x="6235715" y="1722282"/>
              <a:ext cx="365551" cy="981117"/>
            </a:xfrm>
            <a:custGeom>
              <a:avLst/>
              <a:gdLst/>
              <a:ahLst/>
              <a:cxnLst/>
              <a:rect l="l" t="t" r="r" b="b"/>
              <a:pathLst>
                <a:path w="3743" h="10046" extrusionOk="0">
                  <a:moveTo>
                    <a:pt x="534" y="0"/>
                  </a:moveTo>
                  <a:cubicBezTo>
                    <a:pt x="524" y="236"/>
                    <a:pt x="503" y="462"/>
                    <a:pt x="493" y="687"/>
                  </a:cubicBezTo>
                  <a:cubicBezTo>
                    <a:pt x="503" y="697"/>
                    <a:pt x="503" y="697"/>
                    <a:pt x="513" y="697"/>
                  </a:cubicBezTo>
                  <a:cubicBezTo>
                    <a:pt x="841" y="892"/>
                    <a:pt x="1159" y="984"/>
                    <a:pt x="1456" y="1271"/>
                  </a:cubicBezTo>
                  <a:cubicBezTo>
                    <a:pt x="1733" y="1548"/>
                    <a:pt x="1979" y="1897"/>
                    <a:pt x="2164" y="2296"/>
                  </a:cubicBezTo>
                  <a:cubicBezTo>
                    <a:pt x="2625" y="3280"/>
                    <a:pt x="2779" y="4510"/>
                    <a:pt x="2717" y="5699"/>
                  </a:cubicBezTo>
                  <a:cubicBezTo>
                    <a:pt x="2676" y="6581"/>
                    <a:pt x="2502" y="7483"/>
                    <a:pt x="2082" y="8139"/>
                  </a:cubicBezTo>
                  <a:cubicBezTo>
                    <a:pt x="1713" y="8713"/>
                    <a:pt x="1180" y="9031"/>
                    <a:pt x="647" y="9164"/>
                  </a:cubicBezTo>
                  <a:cubicBezTo>
                    <a:pt x="431" y="9225"/>
                    <a:pt x="216" y="9246"/>
                    <a:pt x="1" y="9257"/>
                  </a:cubicBezTo>
                  <a:lnTo>
                    <a:pt x="2799" y="10045"/>
                  </a:lnTo>
                  <a:cubicBezTo>
                    <a:pt x="2984" y="4664"/>
                    <a:pt x="3742" y="615"/>
                    <a:pt x="3742" y="615"/>
                  </a:cubicBezTo>
                  <a:lnTo>
                    <a:pt x="3609" y="585"/>
                  </a:lnTo>
                  <a:lnTo>
                    <a:pt x="3435" y="554"/>
                  </a:lnTo>
                  <a:lnTo>
                    <a:pt x="534" y="0"/>
                  </a:lnTo>
                  <a:close/>
                </a:path>
              </a:pathLst>
            </a:custGeom>
            <a:solidFill>
              <a:srgbClr val="86A1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05;p32">
              <a:extLst>
                <a:ext uri="{FF2B5EF4-FFF2-40B4-BE49-F238E27FC236}">
                  <a16:creationId xmlns:a16="http://schemas.microsoft.com/office/drawing/2014/main" id="{FE76506A-2297-DBE2-C4CB-08E1C9DC5DAD}"/>
                </a:ext>
              </a:extLst>
            </p:cNvPr>
            <p:cNvSpPr/>
            <p:nvPr/>
          </p:nvSpPr>
          <p:spPr>
            <a:xfrm>
              <a:off x="6097620" y="2633180"/>
              <a:ext cx="402467" cy="941174"/>
            </a:xfrm>
            <a:custGeom>
              <a:avLst/>
              <a:gdLst/>
              <a:ahLst/>
              <a:cxnLst/>
              <a:rect l="l" t="t" r="r" b="b"/>
              <a:pathLst>
                <a:path w="4121" h="9637" extrusionOk="0">
                  <a:moveTo>
                    <a:pt x="974" y="1"/>
                  </a:moveTo>
                  <a:cubicBezTo>
                    <a:pt x="954" y="340"/>
                    <a:pt x="933" y="668"/>
                    <a:pt x="913" y="985"/>
                  </a:cubicBezTo>
                  <a:cubicBezTo>
                    <a:pt x="636" y="5065"/>
                    <a:pt x="205" y="7935"/>
                    <a:pt x="62" y="8868"/>
                  </a:cubicBezTo>
                  <a:cubicBezTo>
                    <a:pt x="21" y="9073"/>
                    <a:pt x="0" y="9185"/>
                    <a:pt x="0" y="9185"/>
                  </a:cubicBezTo>
                  <a:lnTo>
                    <a:pt x="3280" y="9636"/>
                  </a:lnTo>
                  <a:cubicBezTo>
                    <a:pt x="3465" y="4255"/>
                    <a:pt x="4121" y="903"/>
                    <a:pt x="4121" y="903"/>
                  </a:cubicBezTo>
                  <a:lnTo>
                    <a:pt x="974" y="1"/>
                  </a:lnTo>
                  <a:close/>
                </a:path>
              </a:pathLst>
            </a:custGeom>
            <a:solidFill>
              <a:srgbClr val="ADC2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06;p32">
              <a:extLst>
                <a:ext uri="{FF2B5EF4-FFF2-40B4-BE49-F238E27FC236}">
                  <a16:creationId xmlns:a16="http://schemas.microsoft.com/office/drawing/2014/main" id="{A8BAD5DF-F658-521B-6CC6-3FDD1D19AC37}"/>
                </a:ext>
              </a:extLst>
            </p:cNvPr>
            <p:cNvSpPr/>
            <p:nvPr/>
          </p:nvSpPr>
          <p:spPr>
            <a:xfrm>
              <a:off x="6186689" y="2633180"/>
              <a:ext cx="313399" cy="912168"/>
            </a:xfrm>
            <a:custGeom>
              <a:avLst/>
              <a:gdLst/>
              <a:ahLst/>
              <a:cxnLst/>
              <a:rect l="l" t="t" r="r" b="b"/>
              <a:pathLst>
                <a:path w="3209" h="9340" extrusionOk="0">
                  <a:moveTo>
                    <a:pt x="62" y="1"/>
                  </a:moveTo>
                  <a:cubicBezTo>
                    <a:pt x="42" y="340"/>
                    <a:pt x="21" y="668"/>
                    <a:pt x="1" y="985"/>
                  </a:cubicBezTo>
                  <a:cubicBezTo>
                    <a:pt x="626" y="1907"/>
                    <a:pt x="1087" y="3076"/>
                    <a:pt x="1323" y="4337"/>
                  </a:cubicBezTo>
                  <a:cubicBezTo>
                    <a:pt x="1753" y="4429"/>
                    <a:pt x="2225" y="4563"/>
                    <a:pt x="2696" y="4706"/>
                  </a:cubicBezTo>
                  <a:cubicBezTo>
                    <a:pt x="2942" y="2287"/>
                    <a:pt x="3209" y="903"/>
                    <a:pt x="3209" y="903"/>
                  </a:cubicBezTo>
                  <a:lnTo>
                    <a:pt x="2819" y="791"/>
                  </a:lnTo>
                  <a:lnTo>
                    <a:pt x="62" y="1"/>
                  </a:lnTo>
                  <a:close/>
                  <a:moveTo>
                    <a:pt x="1784" y="6992"/>
                  </a:moveTo>
                  <a:lnTo>
                    <a:pt x="1784" y="6992"/>
                  </a:lnTo>
                  <a:cubicBezTo>
                    <a:pt x="1753" y="7084"/>
                    <a:pt x="1702" y="7197"/>
                    <a:pt x="1641" y="7320"/>
                  </a:cubicBezTo>
                  <a:lnTo>
                    <a:pt x="1794" y="7474"/>
                  </a:lnTo>
                  <a:cubicBezTo>
                    <a:pt x="1774" y="7197"/>
                    <a:pt x="1784" y="7023"/>
                    <a:pt x="1784" y="6992"/>
                  </a:cubicBezTo>
                  <a:close/>
                  <a:moveTo>
                    <a:pt x="1887" y="8529"/>
                  </a:moveTo>
                  <a:cubicBezTo>
                    <a:pt x="1641" y="8704"/>
                    <a:pt x="1261" y="8796"/>
                    <a:pt x="821" y="8827"/>
                  </a:cubicBezTo>
                  <a:cubicBezTo>
                    <a:pt x="872" y="8868"/>
                    <a:pt x="923" y="8909"/>
                    <a:pt x="964" y="8950"/>
                  </a:cubicBezTo>
                  <a:cubicBezTo>
                    <a:pt x="1067" y="9032"/>
                    <a:pt x="1159" y="9124"/>
                    <a:pt x="1231" y="9216"/>
                  </a:cubicBezTo>
                  <a:cubicBezTo>
                    <a:pt x="1497" y="9257"/>
                    <a:pt x="1753" y="9298"/>
                    <a:pt x="2010" y="9339"/>
                  </a:cubicBezTo>
                  <a:cubicBezTo>
                    <a:pt x="1958" y="9052"/>
                    <a:pt x="1917" y="8786"/>
                    <a:pt x="1887" y="8529"/>
                  </a:cubicBezTo>
                  <a:close/>
                </a:path>
              </a:pathLst>
            </a:custGeom>
            <a:solidFill>
              <a:srgbClr val="86A1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07;p32">
              <a:extLst>
                <a:ext uri="{FF2B5EF4-FFF2-40B4-BE49-F238E27FC236}">
                  <a16:creationId xmlns:a16="http://schemas.microsoft.com/office/drawing/2014/main" id="{8FACC9F6-49E9-FDD8-B892-C07752758E87}"/>
                </a:ext>
              </a:extLst>
            </p:cNvPr>
            <p:cNvSpPr/>
            <p:nvPr/>
          </p:nvSpPr>
          <p:spPr>
            <a:xfrm>
              <a:off x="6076623" y="3508138"/>
              <a:ext cx="373950" cy="118758"/>
            </a:xfrm>
            <a:custGeom>
              <a:avLst/>
              <a:gdLst/>
              <a:ahLst/>
              <a:cxnLst/>
              <a:rect l="l" t="t" r="r" b="b"/>
              <a:pathLst>
                <a:path w="3829" h="1216" extrusionOk="0">
                  <a:moveTo>
                    <a:pt x="313" y="0"/>
                  </a:moveTo>
                  <a:cubicBezTo>
                    <a:pt x="176" y="0"/>
                    <a:pt x="50" y="131"/>
                    <a:pt x="21" y="339"/>
                  </a:cubicBezTo>
                  <a:cubicBezTo>
                    <a:pt x="0" y="534"/>
                    <a:pt x="103" y="759"/>
                    <a:pt x="256" y="770"/>
                  </a:cubicBezTo>
                  <a:cubicBezTo>
                    <a:pt x="1312" y="862"/>
                    <a:pt x="2368" y="1016"/>
                    <a:pt x="3424" y="1210"/>
                  </a:cubicBezTo>
                  <a:cubicBezTo>
                    <a:pt x="3439" y="1213"/>
                    <a:pt x="3454" y="1215"/>
                    <a:pt x="3468" y="1215"/>
                  </a:cubicBezTo>
                  <a:cubicBezTo>
                    <a:pt x="3768" y="1215"/>
                    <a:pt x="3829" y="510"/>
                    <a:pt x="3506" y="452"/>
                  </a:cubicBezTo>
                  <a:cubicBezTo>
                    <a:pt x="2450" y="247"/>
                    <a:pt x="1394" y="103"/>
                    <a:pt x="328" y="1"/>
                  </a:cubicBezTo>
                  <a:cubicBezTo>
                    <a:pt x="323" y="0"/>
                    <a:pt x="318" y="0"/>
                    <a:pt x="313" y="0"/>
                  </a:cubicBezTo>
                  <a:close/>
                </a:path>
              </a:pathLst>
            </a:custGeom>
            <a:solidFill>
              <a:srgbClr val="E2F0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08;p32">
              <a:extLst>
                <a:ext uri="{FF2B5EF4-FFF2-40B4-BE49-F238E27FC236}">
                  <a16:creationId xmlns:a16="http://schemas.microsoft.com/office/drawing/2014/main" id="{A57D4BD9-5D8A-A42F-D35F-F23D14445C39}"/>
                </a:ext>
              </a:extLst>
            </p:cNvPr>
            <p:cNvSpPr/>
            <p:nvPr/>
          </p:nvSpPr>
          <p:spPr>
            <a:xfrm>
              <a:off x="6166668" y="2585618"/>
              <a:ext cx="362523" cy="163487"/>
            </a:xfrm>
            <a:custGeom>
              <a:avLst/>
              <a:gdLst/>
              <a:ahLst/>
              <a:cxnLst/>
              <a:rect l="l" t="t" r="r" b="b"/>
              <a:pathLst>
                <a:path w="3712" h="1674" extrusionOk="0">
                  <a:moveTo>
                    <a:pt x="286" y="1"/>
                  </a:moveTo>
                  <a:cubicBezTo>
                    <a:pt x="158" y="1"/>
                    <a:pt x="40" y="159"/>
                    <a:pt x="21" y="335"/>
                  </a:cubicBezTo>
                  <a:cubicBezTo>
                    <a:pt x="1" y="549"/>
                    <a:pt x="103" y="724"/>
                    <a:pt x="247" y="765"/>
                  </a:cubicBezTo>
                  <a:lnTo>
                    <a:pt x="3383" y="1667"/>
                  </a:lnTo>
                  <a:cubicBezTo>
                    <a:pt x="3398" y="1671"/>
                    <a:pt x="3412" y="1673"/>
                    <a:pt x="3426" y="1673"/>
                  </a:cubicBezTo>
                  <a:cubicBezTo>
                    <a:pt x="3554" y="1673"/>
                    <a:pt x="3672" y="1513"/>
                    <a:pt x="3691" y="1328"/>
                  </a:cubicBezTo>
                  <a:cubicBezTo>
                    <a:pt x="3711" y="1114"/>
                    <a:pt x="3598" y="939"/>
                    <a:pt x="3455" y="898"/>
                  </a:cubicBezTo>
                  <a:lnTo>
                    <a:pt x="329" y="7"/>
                  </a:lnTo>
                  <a:cubicBezTo>
                    <a:pt x="314" y="2"/>
                    <a:pt x="300" y="1"/>
                    <a:pt x="286" y="1"/>
                  </a:cubicBezTo>
                  <a:close/>
                </a:path>
              </a:pathLst>
            </a:custGeom>
            <a:solidFill>
              <a:srgbClr val="E2F0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09;p32">
              <a:extLst>
                <a:ext uri="{FF2B5EF4-FFF2-40B4-BE49-F238E27FC236}">
                  <a16:creationId xmlns:a16="http://schemas.microsoft.com/office/drawing/2014/main" id="{DC2E34A5-5ADC-3E67-13E8-03EDC92AEF39}"/>
                </a:ext>
              </a:extLst>
            </p:cNvPr>
            <p:cNvSpPr/>
            <p:nvPr/>
          </p:nvSpPr>
          <p:spPr>
            <a:xfrm>
              <a:off x="6289820" y="699169"/>
              <a:ext cx="361449" cy="1054267"/>
            </a:xfrm>
            <a:custGeom>
              <a:avLst/>
              <a:gdLst/>
              <a:ahLst/>
              <a:cxnLst/>
              <a:rect l="l" t="t" r="r" b="b"/>
              <a:pathLst>
                <a:path w="3701" h="10795" extrusionOk="0">
                  <a:moveTo>
                    <a:pt x="800" y="0"/>
                  </a:moveTo>
                  <a:cubicBezTo>
                    <a:pt x="800" y="0"/>
                    <a:pt x="820" y="513"/>
                    <a:pt x="810" y="1415"/>
                  </a:cubicBezTo>
                  <a:cubicBezTo>
                    <a:pt x="790" y="3055"/>
                    <a:pt x="667" y="5986"/>
                    <a:pt x="113" y="9544"/>
                  </a:cubicBezTo>
                  <a:cubicBezTo>
                    <a:pt x="72" y="9779"/>
                    <a:pt x="41" y="10015"/>
                    <a:pt x="0" y="10251"/>
                  </a:cubicBezTo>
                  <a:lnTo>
                    <a:pt x="3198" y="10794"/>
                  </a:lnTo>
                  <a:cubicBezTo>
                    <a:pt x="3198" y="10794"/>
                    <a:pt x="3516" y="5802"/>
                    <a:pt x="3701" y="4521"/>
                  </a:cubicBezTo>
                  <a:cubicBezTo>
                    <a:pt x="3701" y="4521"/>
                    <a:pt x="2850" y="1661"/>
                    <a:pt x="800" y="0"/>
                  </a:cubicBezTo>
                  <a:close/>
                </a:path>
              </a:pathLst>
            </a:custGeom>
            <a:solidFill>
              <a:srgbClr val="ADC2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10;p32">
              <a:extLst>
                <a:ext uri="{FF2B5EF4-FFF2-40B4-BE49-F238E27FC236}">
                  <a16:creationId xmlns:a16="http://schemas.microsoft.com/office/drawing/2014/main" id="{43375C90-8276-38BE-7D1B-A2FC56BD8CDE}"/>
                </a:ext>
              </a:extLst>
            </p:cNvPr>
            <p:cNvSpPr/>
            <p:nvPr/>
          </p:nvSpPr>
          <p:spPr>
            <a:xfrm>
              <a:off x="6289820" y="699169"/>
              <a:ext cx="361449" cy="1054267"/>
            </a:xfrm>
            <a:custGeom>
              <a:avLst/>
              <a:gdLst/>
              <a:ahLst/>
              <a:cxnLst/>
              <a:rect l="l" t="t" r="r" b="b"/>
              <a:pathLst>
                <a:path w="3701" h="10795" extrusionOk="0">
                  <a:moveTo>
                    <a:pt x="964" y="328"/>
                  </a:moveTo>
                  <a:cubicBezTo>
                    <a:pt x="1476" y="328"/>
                    <a:pt x="3639" y="3711"/>
                    <a:pt x="3557" y="4583"/>
                  </a:cubicBezTo>
                  <a:cubicBezTo>
                    <a:pt x="3547" y="4603"/>
                    <a:pt x="3537" y="4624"/>
                    <a:pt x="3526" y="4624"/>
                  </a:cubicBezTo>
                  <a:cubicBezTo>
                    <a:pt x="3219" y="4624"/>
                    <a:pt x="605" y="400"/>
                    <a:pt x="943" y="339"/>
                  </a:cubicBezTo>
                  <a:cubicBezTo>
                    <a:pt x="954" y="328"/>
                    <a:pt x="954" y="328"/>
                    <a:pt x="964" y="328"/>
                  </a:cubicBezTo>
                  <a:close/>
                  <a:moveTo>
                    <a:pt x="800" y="0"/>
                  </a:moveTo>
                  <a:cubicBezTo>
                    <a:pt x="800" y="0"/>
                    <a:pt x="810" y="339"/>
                    <a:pt x="810" y="964"/>
                  </a:cubicBezTo>
                  <a:lnTo>
                    <a:pt x="810" y="1415"/>
                  </a:lnTo>
                  <a:cubicBezTo>
                    <a:pt x="882" y="1497"/>
                    <a:pt x="943" y="1569"/>
                    <a:pt x="1005" y="1651"/>
                  </a:cubicBezTo>
                  <a:cubicBezTo>
                    <a:pt x="1599" y="2378"/>
                    <a:pt x="2132" y="3250"/>
                    <a:pt x="2440" y="4296"/>
                  </a:cubicBezTo>
                  <a:cubicBezTo>
                    <a:pt x="2819" y="5567"/>
                    <a:pt x="2788" y="7175"/>
                    <a:pt x="2153" y="8232"/>
                  </a:cubicBezTo>
                  <a:cubicBezTo>
                    <a:pt x="1763" y="8877"/>
                    <a:pt x="1189" y="9257"/>
                    <a:pt x="615" y="9431"/>
                  </a:cubicBezTo>
                  <a:cubicBezTo>
                    <a:pt x="451" y="9482"/>
                    <a:pt x="277" y="9523"/>
                    <a:pt x="113" y="9544"/>
                  </a:cubicBezTo>
                  <a:cubicBezTo>
                    <a:pt x="72" y="9779"/>
                    <a:pt x="41" y="10015"/>
                    <a:pt x="0" y="10251"/>
                  </a:cubicBezTo>
                  <a:lnTo>
                    <a:pt x="3198" y="10794"/>
                  </a:lnTo>
                  <a:cubicBezTo>
                    <a:pt x="3198" y="10794"/>
                    <a:pt x="3516" y="5802"/>
                    <a:pt x="3701" y="4521"/>
                  </a:cubicBezTo>
                  <a:cubicBezTo>
                    <a:pt x="3701" y="4521"/>
                    <a:pt x="2850" y="1661"/>
                    <a:pt x="800" y="0"/>
                  </a:cubicBezTo>
                  <a:close/>
                </a:path>
              </a:pathLst>
            </a:custGeom>
            <a:solidFill>
              <a:srgbClr val="86A1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11;p32">
              <a:extLst>
                <a:ext uri="{FF2B5EF4-FFF2-40B4-BE49-F238E27FC236}">
                  <a16:creationId xmlns:a16="http://schemas.microsoft.com/office/drawing/2014/main" id="{A809251A-F362-6A1B-9EE9-A92D6975BA78}"/>
                </a:ext>
              </a:extLst>
            </p:cNvPr>
            <p:cNvSpPr/>
            <p:nvPr/>
          </p:nvSpPr>
          <p:spPr>
            <a:xfrm>
              <a:off x="6348906" y="731203"/>
              <a:ext cx="296406" cy="419558"/>
            </a:xfrm>
            <a:custGeom>
              <a:avLst/>
              <a:gdLst/>
              <a:ahLst/>
              <a:cxnLst/>
              <a:rect l="l" t="t" r="r" b="b"/>
              <a:pathLst>
                <a:path w="3035" h="4296" extrusionOk="0">
                  <a:moveTo>
                    <a:pt x="359" y="0"/>
                  </a:moveTo>
                  <a:cubicBezTo>
                    <a:pt x="349" y="0"/>
                    <a:pt x="349" y="0"/>
                    <a:pt x="338" y="11"/>
                  </a:cubicBezTo>
                  <a:cubicBezTo>
                    <a:pt x="0" y="72"/>
                    <a:pt x="2614" y="4296"/>
                    <a:pt x="2921" y="4296"/>
                  </a:cubicBezTo>
                  <a:cubicBezTo>
                    <a:pt x="2932" y="4296"/>
                    <a:pt x="2942" y="4275"/>
                    <a:pt x="2952" y="4255"/>
                  </a:cubicBezTo>
                  <a:cubicBezTo>
                    <a:pt x="3034" y="3383"/>
                    <a:pt x="871" y="0"/>
                    <a:pt x="359" y="0"/>
                  </a:cubicBezTo>
                  <a:close/>
                </a:path>
              </a:pathLst>
            </a:custGeom>
            <a:solidFill>
              <a:srgbClr val="68860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12;p32">
              <a:extLst>
                <a:ext uri="{FF2B5EF4-FFF2-40B4-BE49-F238E27FC236}">
                  <a16:creationId xmlns:a16="http://schemas.microsoft.com/office/drawing/2014/main" id="{99749AFA-2491-8671-BFB3-66745852B16B}"/>
                </a:ext>
              </a:extLst>
            </p:cNvPr>
            <p:cNvSpPr/>
            <p:nvPr/>
          </p:nvSpPr>
          <p:spPr>
            <a:xfrm>
              <a:off x="6256029" y="1679896"/>
              <a:ext cx="392213" cy="125789"/>
            </a:xfrm>
            <a:custGeom>
              <a:avLst/>
              <a:gdLst/>
              <a:ahLst/>
              <a:cxnLst/>
              <a:rect l="l" t="t" r="r" b="b"/>
              <a:pathLst>
                <a:path w="4016" h="1288" extrusionOk="0">
                  <a:moveTo>
                    <a:pt x="370" y="0"/>
                  </a:moveTo>
                  <a:cubicBezTo>
                    <a:pt x="64" y="0"/>
                    <a:pt x="1" y="713"/>
                    <a:pt x="326" y="762"/>
                  </a:cubicBezTo>
                  <a:cubicBezTo>
                    <a:pt x="1423" y="937"/>
                    <a:pt x="2509" y="1111"/>
                    <a:pt x="3606" y="1285"/>
                  </a:cubicBezTo>
                  <a:cubicBezTo>
                    <a:pt x="3617" y="1287"/>
                    <a:pt x="3627" y="1288"/>
                    <a:pt x="3637" y="1288"/>
                  </a:cubicBezTo>
                  <a:cubicBezTo>
                    <a:pt x="3949" y="1288"/>
                    <a:pt x="4016" y="566"/>
                    <a:pt x="3688" y="516"/>
                  </a:cubicBezTo>
                  <a:cubicBezTo>
                    <a:pt x="2591" y="342"/>
                    <a:pt x="1505" y="168"/>
                    <a:pt x="408" y="4"/>
                  </a:cubicBezTo>
                  <a:cubicBezTo>
                    <a:pt x="395" y="1"/>
                    <a:pt x="382" y="0"/>
                    <a:pt x="370" y="0"/>
                  </a:cubicBezTo>
                  <a:close/>
                </a:path>
              </a:pathLst>
            </a:custGeom>
            <a:solidFill>
              <a:srgbClr val="E2F0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13;p32">
              <a:extLst>
                <a:ext uri="{FF2B5EF4-FFF2-40B4-BE49-F238E27FC236}">
                  <a16:creationId xmlns:a16="http://schemas.microsoft.com/office/drawing/2014/main" id="{2656AA2F-CFA8-B229-5A4D-C96EE51AB724}"/>
                </a:ext>
              </a:extLst>
            </p:cNvPr>
            <p:cNvSpPr/>
            <p:nvPr/>
          </p:nvSpPr>
          <p:spPr>
            <a:xfrm>
              <a:off x="5850339" y="3171984"/>
              <a:ext cx="570740" cy="323556"/>
            </a:xfrm>
            <a:custGeom>
              <a:avLst/>
              <a:gdLst/>
              <a:ahLst/>
              <a:cxnLst/>
              <a:rect l="l" t="t" r="r" b="b"/>
              <a:pathLst>
                <a:path w="5844" h="3313" extrusionOk="0">
                  <a:moveTo>
                    <a:pt x="1292" y="0"/>
                  </a:moveTo>
                  <a:cubicBezTo>
                    <a:pt x="772" y="0"/>
                    <a:pt x="349" y="181"/>
                    <a:pt x="133" y="634"/>
                  </a:cubicBezTo>
                  <a:cubicBezTo>
                    <a:pt x="31" y="860"/>
                    <a:pt x="1" y="1075"/>
                    <a:pt x="31" y="1280"/>
                  </a:cubicBezTo>
                  <a:cubicBezTo>
                    <a:pt x="213" y="2475"/>
                    <a:pt x="2452" y="3312"/>
                    <a:pt x="4044" y="3312"/>
                  </a:cubicBezTo>
                  <a:cubicBezTo>
                    <a:pt x="4788" y="3312"/>
                    <a:pt x="5391" y="3130"/>
                    <a:pt x="5577" y="2715"/>
                  </a:cubicBezTo>
                  <a:cubicBezTo>
                    <a:pt x="5843" y="2141"/>
                    <a:pt x="3701" y="491"/>
                    <a:pt x="1999" y="91"/>
                  </a:cubicBezTo>
                  <a:cubicBezTo>
                    <a:pt x="1752" y="33"/>
                    <a:pt x="1513" y="0"/>
                    <a:pt x="1292" y="0"/>
                  </a:cubicBezTo>
                  <a:close/>
                </a:path>
              </a:pathLst>
            </a:custGeom>
            <a:solidFill>
              <a:srgbClr val="F7B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14;p32">
              <a:extLst>
                <a:ext uri="{FF2B5EF4-FFF2-40B4-BE49-F238E27FC236}">
                  <a16:creationId xmlns:a16="http://schemas.microsoft.com/office/drawing/2014/main" id="{BD7D6D3D-F01C-0E2F-24B0-01E5DD7750BE}"/>
                </a:ext>
              </a:extLst>
            </p:cNvPr>
            <p:cNvSpPr/>
            <p:nvPr/>
          </p:nvSpPr>
          <p:spPr>
            <a:xfrm>
              <a:off x="6201729" y="3312520"/>
              <a:ext cx="167296" cy="156358"/>
            </a:xfrm>
            <a:custGeom>
              <a:avLst/>
              <a:gdLst/>
              <a:ahLst/>
              <a:cxnLst/>
              <a:rect l="l" t="t" r="r" b="b"/>
              <a:pathLst>
                <a:path w="1713" h="1601" extrusionOk="0">
                  <a:moveTo>
                    <a:pt x="630" y="0"/>
                  </a:moveTo>
                  <a:cubicBezTo>
                    <a:pt x="605" y="0"/>
                    <a:pt x="582" y="5"/>
                    <a:pt x="564" y="15"/>
                  </a:cubicBezTo>
                  <a:cubicBezTo>
                    <a:pt x="298" y="159"/>
                    <a:pt x="0" y="989"/>
                    <a:pt x="175" y="1358"/>
                  </a:cubicBezTo>
                  <a:cubicBezTo>
                    <a:pt x="261" y="1541"/>
                    <a:pt x="502" y="1600"/>
                    <a:pt x="746" y="1600"/>
                  </a:cubicBezTo>
                  <a:cubicBezTo>
                    <a:pt x="994" y="1600"/>
                    <a:pt x="1245" y="1538"/>
                    <a:pt x="1333" y="1481"/>
                  </a:cubicBezTo>
                  <a:cubicBezTo>
                    <a:pt x="1640" y="1286"/>
                    <a:pt x="1712" y="1010"/>
                    <a:pt x="1507" y="671"/>
                  </a:cubicBezTo>
                  <a:cubicBezTo>
                    <a:pt x="1350" y="394"/>
                    <a:pt x="860" y="0"/>
                    <a:pt x="630" y="0"/>
                  </a:cubicBezTo>
                  <a:close/>
                </a:path>
              </a:pathLst>
            </a:custGeom>
            <a:solidFill>
              <a:srgbClr val="FFDB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15;p32">
              <a:extLst>
                <a:ext uri="{FF2B5EF4-FFF2-40B4-BE49-F238E27FC236}">
                  <a16:creationId xmlns:a16="http://schemas.microsoft.com/office/drawing/2014/main" id="{5FBC2145-46DE-D898-A3A7-E9EBC6E49E3A}"/>
                </a:ext>
              </a:extLst>
            </p:cNvPr>
            <p:cNvSpPr/>
            <p:nvPr/>
          </p:nvSpPr>
          <p:spPr>
            <a:xfrm>
              <a:off x="5853269" y="3180871"/>
              <a:ext cx="517709" cy="314376"/>
            </a:xfrm>
            <a:custGeom>
              <a:avLst/>
              <a:gdLst/>
              <a:ahLst/>
              <a:cxnLst/>
              <a:rect l="l" t="t" r="r" b="b"/>
              <a:pathLst>
                <a:path w="5301" h="3219" extrusionOk="0">
                  <a:moveTo>
                    <a:pt x="1969" y="0"/>
                  </a:moveTo>
                  <a:cubicBezTo>
                    <a:pt x="1816" y="359"/>
                    <a:pt x="1631" y="707"/>
                    <a:pt x="1436" y="1056"/>
                  </a:cubicBezTo>
                  <a:cubicBezTo>
                    <a:pt x="1324" y="1261"/>
                    <a:pt x="1180" y="1476"/>
                    <a:pt x="965" y="1568"/>
                  </a:cubicBezTo>
                  <a:cubicBezTo>
                    <a:pt x="893" y="1599"/>
                    <a:pt x="811" y="1609"/>
                    <a:pt x="739" y="1609"/>
                  </a:cubicBezTo>
                  <a:cubicBezTo>
                    <a:pt x="545" y="1609"/>
                    <a:pt x="340" y="1517"/>
                    <a:pt x="185" y="1384"/>
                  </a:cubicBezTo>
                  <a:cubicBezTo>
                    <a:pt x="114" y="1333"/>
                    <a:pt x="62" y="1261"/>
                    <a:pt x="1" y="1189"/>
                  </a:cubicBezTo>
                  <a:lnTo>
                    <a:pt x="1" y="1189"/>
                  </a:lnTo>
                  <a:cubicBezTo>
                    <a:pt x="42" y="1415"/>
                    <a:pt x="144" y="1630"/>
                    <a:pt x="309" y="1835"/>
                  </a:cubicBezTo>
                  <a:cubicBezTo>
                    <a:pt x="442" y="1804"/>
                    <a:pt x="586" y="1794"/>
                    <a:pt x="739" y="1794"/>
                  </a:cubicBezTo>
                  <a:cubicBezTo>
                    <a:pt x="903" y="1794"/>
                    <a:pt x="1067" y="1804"/>
                    <a:pt x="1242" y="1835"/>
                  </a:cubicBezTo>
                  <a:cubicBezTo>
                    <a:pt x="1272" y="1835"/>
                    <a:pt x="1303" y="1845"/>
                    <a:pt x="1334" y="1845"/>
                  </a:cubicBezTo>
                  <a:cubicBezTo>
                    <a:pt x="1416" y="1866"/>
                    <a:pt x="1518" y="1886"/>
                    <a:pt x="1611" y="1907"/>
                  </a:cubicBezTo>
                  <a:cubicBezTo>
                    <a:pt x="1693" y="1558"/>
                    <a:pt x="1816" y="1189"/>
                    <a:pt x="1949" y="841"/>
                  </a:cubicBezTo>
                  <a:cubicBezTo>
                    <a:pt x="2041" y="574"/>
                    <a:pt x="2154" y="318"/>
                    <a:pt x="2256" y="72"/>
                  </a:cubicBezTo>
                  <a:lnTo>
                    <a:pt x="2246" y="72"/>
                  </a:lnTo>
                  <a:cubicBezTo>
                    <a:pt x="2154" y="41"/>
                    <a:pt x="2062" y="21"/>
                    <a:pt x="1969" y="0"/>
                  </a:cubicBezTo>
                  <a:close/>
                  <a:moveTo>
                    <a:pt x="5055" y="1712"/>
                  </a:moveTo>
                  <a:cubicBezTo>
                    <a:pt x="5034" y="1763"/>
                    <a:pt x="5003" y="1814"/>
                    <a:pt x="4973" y="1866"/>
                  </a:cubicBezTo>
                  <a:cubicBezTo>
                    <a:pt x="5014" y="1917"/>
                    <a:pt x="5055" y="1968"/>
                    <a:pt x="5075" y="2019"/>
                  </a:cubicBezTo>
                  <a:cubicBezTo>
                    <a:pt x="5280" y="2358"/>
                    <a:pt x="5208" y="2634"/>
                    <a:pt x="4901" y="2829"/>
                  </a:cubicBezTo>
                  <a:cubicBezTo>
                    <a:pt x="4809" y="2891"/>
                    <a:pt x="4563" y="2952"/>
                    <a:pt x="4317" y="2952"/>
                  </a:cubicBezTo>
                  <a:cubicBezTo>
                    <a:pt x="4255" y="2952"/>
                    <a:pt x="4204" y="2942"/>
                    <a:pt x="4142" y="2942"/>
                  </a:cubicBezTo>
                  <a:cubicBezTo>
                    <a:pt x="4101" y="2973"/>
                    <a:pt x="4071" y="3014"/>
                    <a:pt x="4030" y="3055"/>
                  </a:cubicBezTo>
                  <a:cubicBezTo>
                    <a:pt x="4101" y="3106"/>
                    <a:pt x="4173" y="3157"/>
                    <a:pt x="4235" y="3219"/>
                  </a:cubicBezTo>
                  <a:cubicBezTo>
                    <a:pt x="4675" y="3188"/>
                    <a:pt x="5055" y="3096"/>
                    <a:pt x="5301" y="2921"/>
                  </a:cubicBezTo>
                  <a:cubicBezTo>
                    <a:pt x="5249" y="2501"/>
                    <a:pt x="5219" y="2142"/>
                    <a:pt x="5208" y="1866"/>
                  </a:cubicBezTo>
                  <a:lnTo>
                    <a:pt x="5055" y="1712"/>
                  </a:lnTo>
                  <a:close/>
                </a:path>
              </a:pathLst>
            </a:custGeom>
            <a:solidFill>
              <a:srgbClr val="EDA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16;p32">
              <a:extLst>
                <a:ext uri="{FF2B5EF4-FFF2-40B4-BE49-F238E27FC236}">
                  <a16:creationId xmlns:a16="http://schemas.microsoft.com/office/drawing/2014/main" id="{87E48508-F93B-6C8B-B54C-F7C994D4976B}"/>
                </a:ext>
              </a:extLst>
            </p:cNvPr>
            <p:cNvSpPr/>
            <p:nvPr/>
          </p:nvSpPr>
          <p:spPr>
            <a:xfrm>
              <a:off x="6257787" y="3363012"/>
              <a:ext cx="111238" cy="106257"/>
            </a:xfrm>
            <a:custGeom>
              <a:avLst/>
              <a:gdLst/>
              <a:ahLst/>
              <a:cxnLst/>
              <a:rect l="l" t="t" r="r" b="b"/>
              <a:pathLst>
                <a:path w="1139" h="1088" extrusionOk="0">
                  <a:moveTo>
                    <a:pt x="831" y="1"/>
                  </a:moveTo>
                  <a:cubicBezTo>
                    <a:pt x="636" y="329"/>
                    <a:pt x="339" y="718"/>
                    <a:pt x="0" y="1077"/>
                  </a:cubicBezTo>
                  <a:cubicBezTo>
                    <a:pt x="62" y="1077"/>
                    <a:pt x="113" y="1087"/>
                    <a:pt x="175" y="1087"/>
                  </a:cubicBezTo>
                  <a:cubicBezTo>
                    <a:pt x="421" y="1087"/>
                    <a:pt x="667" y="1026"/>
                    <a:pt x="759" y="964"/>
                  </a:cubicBezTo>
                  <a:cubicBezTo>
                    <a:pt x="1066" y="769"/>
                    <a:pt x="1138" y="493"/>
                    <a:pt x="933" y="154"/>
                  </a:cubicBezTo>
                  <a:cubicBezTo>
                    <a:pt x="913" y="103"/>
                    <a:pt x="872" y="52"/>
                    <a:pt x="831" y="1"/>
                  </a:cubicBezTo>
                  <a:close/>
                </a:path>
              </a:pathLst>
            </a:custGeom>
            <a:solidFill>
              <a:srgbClr val="F5C9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17;p32">
              <a:extLst>
                <a:ext uri="{FF2B5EF4-FFF2-40B4-BE49-F238E27FC236}">
                  <a16:creationId xmlns:a16="http://schemas.microsoft.com/office/drawing/2014/main" id="{28AB6631-AA66-8898-D62B-8AECFB8B28FA}"/>
                </a:ext>
              </a:extLst>
            </p:cNvPr>
            <p:cNvSpPr/>
            <p:nvPr/>
          </p:nvSpPr>
          <p:spPr>
            <a:xfrm>
              <a:off x="5760489" y="3356078"/>
              <a:ext cx="588514" cy="322286"/>
            </a:xfrm>
            <a:custGeom>
              <a:avLst/>
              <a:gdLst/>
              <a:ahLst/>
              <a:cxnLst/>
              <a:rect l="l" t="t" r="r" b="b"/>
              <a:pathLst>
                <a:path w="6026" h="3300" extrusionOk="0">
                  <a:moveTo>
                    <a:pt x="1691" y="0"/>
                  </a:moveTo>
                  <a:cubicBezTo>
                    <a:pt x="1228" y="0"/>
                    <a:pt x="834" y="120"/>
                    <a:pt x="582" y="410"/>
                  </a:cubicBezTo>
                  <a:cubicBezTo>
                    <a:pt x="531" y="471"/>
                    <a:pt x="479" y="543"/>
                    <a:pt x="449" y="625"/>
                  </a:cubicBezTo>
                  <a:cubicBezTo>
                    <a:pt x="397" y="717"/>
                    <a:pt x="367" y="820"/>
                    <a:pt x="336" y="912"/>
                  </a:cubicBezTo>
                  <a:cubicBezTo>
                    <a:pt x="1" y="2328"/>
                    <a:pt x="2531" y="3300"/>
                    <a:pt x="4303" y="3300"/>
                  </a:cubicBezTo>
                  <a:cubicBezTo>
                    <a:pt x="4970" y="3300"/>
                    <a:pt x="5529" y="3162"/>
                    <a:pt x="5789" y="2860"/>
                  </a:cubicBezTo>
                  <a:cubicBezTo>
                    <a:pt x="5841" y="2798"/>
                    <a:pt x="5882" y="2726"/>
                    <a:pt x="5912" y="2655"/>
                  </a:cubicBezTo>
                  <a:cubicBezTo>
                    <a:pt x="6025" y="2347"/>
                    <a:pt x="5769" y="1947"/>
                    <a:pt x="5328" y="1548"/>
                  </a:cubicBezTo>
                  <a:cubicBezTo>
                    <a:pt x="4600" y="892"/>
                    <a:pt x="3350" y="246"/>
                    <a:pt x="2284" y="51"/>
                  </a:cubicBezTo>
                  <a:cubicBezTo>
                    <a:pt x="2253" y="51"/>
                    <a:pt x="2222" y="41"/>
                    <a:pt x="2192" y="41"/>
                  </a:cubicBezTo>
                  <a:cubicBezTo>
                    <a:pt x="2019" y="14"/>
                    <a:pt x="1851" y="0"/>
                    <a:pt x="1691" y="0"/>
                  </a:cubicBezTo>
                  <a:close/>
                </a:path>
              </a:pathLst>
            </a:custGeom>
            <a:solidFill>
              <a:srgbClr val="F7B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18;p32">
              <a:extLst>
                <a:ext uri="{FF2B5EF4-FFF2-40B4-BE49-F238E27FC236}">
                  <a16:creationId xmlns:a16="http://schemas.microsoft.com/office/drawing/2014/main" id="{EA663B0D-3A39-3DE5-0278-C6932C8E6C3B}"/>
                </a:ext>
              </a:extLst>
            </p:cNvPr>
            <p:cNvSpPr/>
            <p:nvPr/>
          </p:nvSpPr>
          <p:spPr>
            <a:xfrm>
              <a:off x="6070080" y="3487238"/>
              <a:ext cx="38381" cy="83599"/>
            </a:xfrm>
            <a:custGeom>
              <a:avLst/>
              <a:gdLst/>
              <a:ahLst/>
              <a:cxnLst/>
              <a:rect l="l" t="t" r="r" b="b"/>
              <a:pathLst>
                <a:path w="393" h="856" extrusionOk="0">
                  <a:moveTo>
                    <a:pt x="313" y="0"/>
                  </a:moveTo>
                  <a:cubicBezTo>
                    <a:pt x="297" y="0"/>
                    <a:pt x="281" y="9"/>
                    <a:pt x="272" y="30"/>
                  </a:cubicBezTo>
                  <a:cubicBezTo>
                    <a:pt x="129" y="256"/>
                    <a:pt x="36" y="522"/>
                    <a:pt x="6" y="789"/>
                  </a:cubicBezTo>
                  <a:cubicBezTo>
                    <a:pt x="0" y="832"/>
                    <a:pt x="29" y="856"/>
                    <a:pt x="60" y="856"/>
                  </a:cubicBezTo>
                  <a:cubicBezTo>
                    <a:pt x="86" y="856"/>
                    <a:pt x="113" y="838"/>
                    <a:pt x="118" y="799"/>
                  </a:cubicBezTo>
                  <a:cubicBezTo>
                    <a:pt x="149" y="553"/>
                    <a:pt x="231" y="307"/>
                    <a:pt x="364" y="92"/>
                  </a:cubicBezTo>
                  <a:cubicBezTo>
                    <a:pt x="393" y="48"/>
                    <a:pt x="351" y="0"/>
                    <a:pt x="313" y="0"/>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19;p32">
              <a:extLst>
                <a:ext uri="{FF2B5EF4-FFF2-40B4-BE49-F238E27FC236}">
                  <a16:creationId xmlns:a16="http://schemas.microsoft.com/office/drawing/2014/main" id="{14787678-C8D4-C367-B861-90302252BC3F}"/>
                </a:ext>
              </a:extLst>
            </p:cNvPr>
            <p:cNvSpPr/>
            <p:nvPr/>
          </p:nvSpPr>
          <p:spPr>
            <a:xfrm>
              <a:off x="6047519" y="3486848"/>
              <a:ext cx="32131" cy="61039"/>
            </a:xfrm>
            <a:custGeom>
              <a:avLst/>
              <a:gdLst/>
              <a:ahLst/>
              <a:cxnLst/>
              <a:rect l="l" t="t" r="r" b="b"/>
              <a:pathLst>
                <a:path w="329" h="625" extrusionOk="0">
                  <a:moveTo>
                    <a:pt x="239" y="1"/>
                  </a:moveTo>
                  <a:cubicBezTo>
                    <a:pt x="222" y="1"/>
                    <a:pt x="207" y="8"/>
                    <a:pt x="196" y="24"/>
                  </a:cubicBezTo>
                  <a:cubicBezTo>
                    <a:pt x="93" y="188"/>
                    <a:pt x="21" y="373"/>
                    <a:pt x="1" y="557"/>
                  </a:cubicBezTo>
                  <a:cubicBezTo>
                    <a:pt x="1" y="601"/>
                    <a:pt x="32" y="624"/>
                    <a:pt x="64" y="624"/>
                  </a:cubicBezTo>
                  <a:cubicBezTo>
                    <a:pt x="91" y="624"/>
                    <a:pt x="119" y="606"/>
                    <a:pt x="124" y="567"/>
                  </a:cubicBezTo>
                  <a:cubicBezTo>
                    <a:pt x="144" y="403"/>
                    <a:pt x="196" y="239"/>
                    <a:pt x="298" y="96"/>
                  </a:cubicBezTo>
                  <a:cubicBezTo>
                    <a:pt x="328" y="51"/>
                    <a:pt x="282" y="1"/>
                    <a:pt x="239" y="1"/>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20;p32">
              <a:extLst>
                <a:ext uri="{FF2B5EF4-FFF2-40B4-BE49-F238E27FC236}">
                  <a16:creationId xmlns:a16="http://schemas.microsoft.com/office/drawing/2014/main" id="{4356C4D1-96D6-56EE-C9BF-A5154EAEC961}"/>
                </a:ext>
              </a:extLst>
            </p:cNvPr>
            <p:cNvSpPr/>
            <p:nvPr/>
          </p:nvSpPr>
          <p:spPr>
            <a:xfrm>
              <a:off x="6140690" y="3495247"/>
              <a:ext cx="166222" cy="157334"/>
            </a:xfrm>
            <a:custGeom>
              <a:avLst/>
              <a:gdLst/>
              <a:ahLst/>
              <a:cxnLst/>
              <a:rect l="l" t="t" r="r" b="b"/>
              <a:pathLst>
                <a:path w="1702" h="1611" extrusionOk="0">
                  <a:moveTo>
                    <a:pt x="714" y="1"/>
                  </a:moveTo>
                  <a:cubicBezTo>
                    <a:pt x="696" y="1"/>
                    <a:pt x="680" y="4"/>
                    <a:pt x="666" y="10"/>
                  </a:cubicBezTo>
                  <a:cubicBezTo>
                    <a:pt x="390" y="112"/>
                    <a:pt x="0" y="912"/>
                    <a:pt x="133" y="1301"/>
                  </a:cubicBezTo>
                  <a:cubicBezTo>
                    <a:pt x="216" y="1537"/>
                    <a:pt x="562" y="1610"/>
                    <a:pt x="858" y="1610"/>
                  </a:cubicBezTo>
                  <a:cubicBezTo>
                    <a:pt x="1039" y="1610"/>
                    <a:pt x="1201" y="1583"/>
                    <a:pt x="1271" y="1547"/>
                  </a:cubicBezTo>
                  <a:cubicBezTo>
                    <a:pt x="1599" y="1383"/>
                    <a:pt x="1702" y="1117"/>
                    <a:pt x="1538" y="758"/>
                  </a:cubicBezTo>
                  <a:cubicBezTo>
                    <a:pt x="1405" y="463"/>
                    <a:pt x="936" y="1"/>
                    <a:pt x="714" y="1"/>
                  </a:cubicBezTo>
                  <a:close/>
                </a:path>
              </a:pathLst>
            </a:custGeom>
            <a:solidFill>
              <a:srgbClr val="FFDB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21;p32">
              <a:extLst>
                <a:ext uri="{FF2B5EF4-FFF2-40B4-BE49-F238E27FC236}">
                  <a16:creationId xmlns:a16="http://schemas.microsoft.com/office/drawing/2014/main" id="{7E2042A8-AAE0-30C1-1852-5C03EBC88A4E}"/>
                </a:ext>
              </a:extLst>
            </p:cNvPr>
            <p:cNvSpPr/>
            <p:nvPr/>
          </p:nvSpPr>
          <p:spPr>
            <a:xfrm>
              <a:off x="5790276" y="3359984"/>
              <a:ext cx="535679" cy="299433"/>
            </a:xfrm>
            <a:custGeom>
              <a:avLst/>
              <a:gdLst/>
              <a:ahLst/>
              <a:cxnLst/>
              <a:rect l="l" t="t" r="r" b="b"/>
              <a:pathLst>
                <a:path w="5485" h="3066" extrusionOk="0">
                  <a:moveTo>
                    <a:pt x="4675" y="1221"/>
                  </a:moveTo>
                  <a:lnTo>
                    <a:pt x="4459" y="1436"/>
                  </a:lnTo>
                  <a:cubicBezTo>
                    <a:pt x="4572" y="1487"/>
                    <a:pt x="4705" y="1600"/>
                    <a:pt x="4818" y="1723"/>
                  </a:cubicBezTo>
                  <a:cubicBezTo>
                    <a:pt x="4869" y="1641"/>
                    <a:pt x="4941" y="1559"/>
                    <a:pt x="5023" y="1508"/>
                  </a:cubicBezTo>
                  <a:cubicBezTo>
                    <a:pt x="4921" y="1405"/>
                    <a:pt x="4798" y="1313"/>
                    <a:pt x="4675" y="1221"/>
                  </a:cubicBezTo>
                  <a:close/>
                  <a:moveTo>
                    <a:pt x="1887" y="1"/>
                  </a:moveTo>
                  <a:cubicBezTo>
                    <a:pt x="1753" y="206"/>
                    <a:pt x="1764" y="513"/>
                    <a:pt x="1702" y="759"/>
                  </a:cubicBezTo>
                  <a:cubicBezTo>
                    <a:pt x="1589" y="1139"/>
                    <a:pt x="1210" y="1436"/>
                    <a:pt x="810" y="1436"/>
                  </a:cubicBezTo>
                  <a:lnTo>
                    <a:pt x="707" y="1436"/>
                  </a:lnTo>
                  <a:cubicBezTo>
                    <a:pt x="554" y="1415"/>
                    <a:pt x="411" y="1344"/>
                    <a:pt x="297" y="1241"/>
                  </a:cubicBezTo>
                  <a:cubicBezTo>
                    <a:pt x="185" y="1159"/>
                    <a:pt x="103" y="1036"/>
                    <a:pt x="51" y="903"/>
                  </a:cubicBezTo>
                  <a:cubicBezTo>
                    <a:pt x="42" y="893"/>
                    <a:pt x="42" y="882"/>
                    <a:pt x="31" y="872"/>
                  </a:cubicBezTo>
                  <a:cubicBezTo>
                    <a:pt x="10" y="954"/>
                    <a:pt x="1" y="1046"/>
                    <a:pt x="1" y="1128"/>
                  </a:cubicBezTo>
                  <a:cubicBezTo>
                    <a:pt x="1" y="1620"/>
                    <a:pt x="359" y="2051"/>
                    <a:pt x="882" y="2389"/>
                  </a:cubicBezTo>
                  <a:cubicBezTo>
                    <a:pt x="1231" y="2287"/>
                    <a:pt x="1641" y="2246"/>
                    <a:pt x="2061" y="2246"/>
                  </a:cubicBezTo>
                  <a:cubicBezTo>
                    <a:pt x="2194" y="2246"/>
                    <a:pt x="2327" y="2246"/>
                    <a:pt x="2450" y="2256"/>
                  </a:cubicBezTo>
                  <a:cubicBezTo>
                    <a:pt x="2235" y="2143"/>
                    <a:pt x="2122" y="1907"/>
                    <a:pt x="2081" y="1600"/>
                  </a:cubicBezTo>
                  <a:cubicBezTo>
                    <a:pt x="2030" y="1190"/>
                    <a:pt x="2102" y="647"/>
                    <a:pt x="2256" y="73"/>
                  </a:cubicBezTo>
                  <a:cubicBezTo>
                    <a:pt x="2163" y="52"/>
                    <a:pt x="2061" y="32"/>
                    <a:pt x="1979" y="11"/>
                  </a:cubicBezTo>
                  <a:cubicBezTo>
                    <a:pt x="1948" y="11"/>
                    <a:pt x="1917" y="1"/>
                    <a:pt x="1887" y="1"/>
                  </a:cubicBezTo>
                  <a:close/>
                  <a:moveTo>
                    <a:pt x="3834" y="1928"/>
                  </a:moveTo>
                  <a:lnTo>
                    <a:pt x="3834" y="1928"/>
                  </a:lnTo>
                  <a:cubicBezTo>
                    <a:pt x="3547" y="2123"/>
                    <a:pt x="3260" y="2256"/>
                    <a:pt x="3004" y="2307"/>
                  </a:cubicBezTo>
                  <a:cubicBezTo>
                    <a:pt x="3240" y="2348"/>
                    <a:pt x="3475" y="2389"/>
                    <a:pt x="3701" y="2440"/>
                  </a:cubicBezTo>
                  <a:cubicBezTo>
                    <a:pt x="3711" y="2276"/>
                    <a:pt x="3762" y="2092"/>
                    <a:pt x="3834" y="1928"/>
                  </a:cubicBezTo>
                  <a:close/>
                  <a:moveTo>
                    <a:pt x="5146" y="2676"/>
                  </a:moveTo>
                  <a:cubicBezTo>
                    <a:pt x="5095" y="2768"/>
                    <a:pt x="5023" y="2840"/>
                    <a:pt x="4921" y="2902"/>
                  </a:cubicBezTo>
                  <a:cubicBezTo>
                    <a:pt x="5003" y="2953"/>
                    <a:pt x="5085" y="3004"/>
                    <a:pt x="5146" y="3066"/>
                  </a:cubicBezTo>
                  <a:cubicBezTo>
                    <a:pt x="5290" y="2994"/>
                    <a:pt x="5402" y="2922"/>
                    <a:pt x="5484" y="2820"/>
                  </a:cubicBezTo>
                  <a:cubicBezTo>
                    <a:pt x="5402" y="2799"/>
                    <a:pt x="5310" y="2768"/>
                    <a:pt x="5238" y="2727"/>
                  </a:cubicBezTo>
                  <a:cubicBezTo>
                    <a:pt x="5208" y="2707"/>
                    <a:pt x="5177" y="2697"/>
                    <a:pt x="5146" y="2676"/>
                  </a:cubicBezTo>
                  <a:close/>
                </a:path>
              </a:pathLst>
            </a:custGeom>
            <a:solidFill>
              <a:srgbClr val="EDA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22;p32">
              <a:extLst>
                <a:ext uri="{FF2B5EF4-FFF2-40B4-BE49-F238E27FC236}">
                  <a16:creationId xmlns:a16="http://schemas.microsoft.com/office/drawing/2014/main" id="{C5C944DF-5410-D7F8-92CF-49E60AA3DC78}"/>
                </a:ext>
              </a:extLst>
            </p:cNvPr>
            <p:cNvSpPr/>
            <p:nvPr/>
          </p:nvSpPr>
          <p:spPr>
            <a:xfrm>
              <a:off x="6151628" y="3500130"/>
              <a:ext cx="141318" cy="143271"/>
            </a:xfrm>
            <a:custGeom>
              <a:avLst/>
              <a:gdLst/>
              <a:ahLst/>
              <a:cxnLst/>
              <a:rect l="l" t="t" r="r" b="b"/>
              <a:pathLst>
                <a:path w="1447" h="1467" extrusionOk="0">
                  <a:moveTo>
                    <a:pt x="759" y="1"/>
                  </a:moveTo>
                  <a:cubicBezTo>
                    <a:pt x="554" y="175"/>
                    <a:pt x="349" y="349"/>
                    <a:pt x="134" y="493"/>
                  </a:cubicBezTo>
                  <a:cubicBezTo>
                    <a:pt x="62" y="657"/>
                    <a:pt x="11" y="841"/>
                    <a:pt x="1" y="1005"/>
                  </a:cubicBezTo>
                  <a:cubicBezTo>
                    <a:pt x="483" y="1118"/>
                    <a:pt x="913" y="1282"/>
                    <a:pt x="1221" y="1467"/>
                  </a:cubicBezTo>
                  <a:cubicBezTo>
                    <a:pt x="1323" y="1405"/>
                    <a:pt x="1395" y="1333"/>
                    <a:pt x="1446" y="1241"/>
                  </a:cubicBezTo>
                  <a:cubicBezTo>
                    <a:pt x="1231" y="1108"/>
                    <a:pt x="1067" y="903"/>
                    <a:pt x="1036" y="657"/>
                  </a:cubicBezTo>
                  <a:cubicBezTo>
                    <a:pt x="1026" y="565"/>
                    <a:pt x="1036" y="472"/>
                    <a:pt x="1067" y="390"/>
                  </a:cubicBezTo>
                  <a:cubicBezTo>
                    <a:pt x="1087" y="360"/>
                    <a:pt x="1098" y="319"/>
                    <a:pt x="1118" y="288"/>
                  </a:cubicBezTo>
                  <a:cubicBezTo>
                    <a:pt x="1005" y="165"/>
                    <a:pt x="872" y="52"/>
                    <a:pt x="759" y="1"/>
                  </a:cubicBezTo>
                  <a:close/>
                </a:path>
              </a:pathLst>
            </a:custGeom>
            <a:solidFill>
              <a:srgbClr val="F5C9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23;p32">
              <a:extLst>
                <a:ext uri="{FF2B5EF4-FFF2-40B4-BE49-F238E27FC236}">
                  <a16:creationId xmlns:a16="http://schemas.microsoft.com/office/drawing/2014/main" id="{165648E3-24E7-383C-C782-5D69F84A0B82}"/>
                </a:ext>
              </a:extLst>
            </p:cNvPr>
            <p:cNvSpPr/>
            <p:nvPr/>
          </p:nvSpPr>
          <p:spPr>
            <a:xfrm>
              <a:off x="5772307" y="3579041"/>
              <a:ext cx="545640" cy="269841"/>
            </a:xfrm>
            <a:custGeom>
              <a:avLst/>
              <a:gdLst/>
              <a:ahLst/>
              <a:cxnLst/>
              <a:rect l="l" t="t" r="r" b="b"/>
              <a:pathLst>
                <a:path w="5587" h="2763" extrusionOk="0">
                  <a:moveTo>
                    <a:pt x="2243" y="0"/>
                  </a:moveTo>
                  <a:cubicBezTo>
                    <a:pt x="1371" y="0"/>
                    <a:pt x="574" y="192"/>
                    <a:pt x="215" y="679"/>
                  </a:cubicBezTo>
                  <a:cubicBezTo>
                    <a:pt x="112" y="823"/>
                    <a:pt x="41" y="976"/>
                    <a:pt x="21" y="1171"/>
                  </a:cubicBezTo>
                  <a:cubicBezTo>
                    <a:pt x="0" y="1356"/>
                    <a:pt x="10" y="1530"/>
                    <a:pt x="51" y="1684"/>
                  </a:cubicBezTo>
                  <a:cubicBezTo>
                    <a:pt x="243" y="2455"/>
                    <a:pt x="1172" y="2763"/>
                    <a:pt x="2214" y="2763"/>
                  </a:cubicBezTo>
                  <a:cubicBezTo>
                    <a:pt x="3402" y="2763"/>
                    <a:pt x="4737" y="2364"/>
                    <a:pt x="5299" y="1796"/>
                  </a:cubicBezTo>
                  <a:cubicBezTo>
                    <a:pt x="5484" y="1612"/>
                    <a:pt x="5586" y="1407"/>
                    <a:pt x="5566" y="1181"/>
                  </a:cubicBezTo>
                  <a:cubicBezTo>
                    <a:pt x="5556" y="1069"/>
                    <a:pt x="5474" y="946"/>
                    <a:pt x="5340" y="833"/>
                  </a:cubicBezTo>
                  <a:cubicBezTo>
                    <a:pt x="4821" y="373"/>
                    <a:pt x="3459" y="0"/>
                    <a:pt x="2243" y="0"/>
                  </a:cubicBezTo>
                  <a:close/>
                </a:path>
              </a:pathLst>
            </a:custGeom>
            <a:solidFill>
              <a:srgbClr val="F7B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24;p32">
              <a:extLst>
                <a:ext uri="{FF2B5EF4-FFF2-40B4-BE49-F238E27FC236}">
                  <a16:creationId xmlns:a16="http://schemas.microsoft.com/office/drawing/2014/main" id="{B72B0EDE-8C86-0CBF-43AA-B06CC3D2945F}"/>
                </a:ext>
              </a:extLst>
            </p:cNvPr>
            <p:cNvSpPr/>
            <p:nvPr/>
          </p:nvSpPr>
          <p:spPr>
            <a:xfrm>
              <a:off x="6059532" y="3646233"/>
              <a:ext cx="23439" cy="86920"/>
            </a:xfrm>
            <a:custGeom>
              <a:avLst/>
              <a:gdLst/>
              <a:ahLst/>
              <a:cxnLst/>
              <a:rect l="l" t="t" r="r" b="b"/>
              <a:pathLst>
                <a:path w="240" h="890" extrusionOk="0">
                  <a:moveTo>
                    <a:pt x="79" y="1"/>
                  </a:moveTo>
                  <a:cubicBezTo>
                    <a:pt x="52" y="1"/>
                    <a:pt x="26" y="17"/>
                    <a:pt x="21" y="53"/>
                  </a:cubicBezTo>
                  <a:cubicBezTo>
                    <a:pt x="1" y="319"/>
                    <a:pt x="32" y="596"/>
                    <a:pt x="114" y="852"/>
                  </a:cubicBezTo>
                  <a:cubicBezTo>
                    <a:pt x="121" y="879"/>
                    <a:pt x="141" y="890"/>
                    <a:pt x="162" y="890"/>
                  </a:cubicBezTo>
                  <a:cubicBezTo>
                    <a:pt x="199" y="890"/>
                    <a:pt x="239" y="857"/>
                    <a:pt x="226" y="811"/>
                  </a:cubicBezTo>
                  <a:cubicBezTo>
                    <a:pt x="144" y="575"/>
                    <a:pt x="114" y="319"/>
                    <a:pt x="144" y="73"/>
                  </a:cubicBezTo>
                  <a:cubicBezTo>
                    <a:pt x="150" y="27"/>
                    <a:pt x="114" y="1"/>
                    <a:pt x="79" y="1"/>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25;p32">
              <a:extLst>
                <a:ext uri="{FF2B5EF4-FFF2-40B4-BE49-F238E27FC236}">
                  <a16:creationId xmlns:a16="http://schemas.microsoft.com/office/drawing/2014/main" id="{5A1A59FB-6ED3-76FF-884F-D53A27E16782}"/>
                </a:ext>
              </a:extLst>
            </p:cNvPr>
            <p:cNvSpPr/>
            <p:nvPr/>
          </p:nvSpPr>
          <p:spPr>
            <a:xfrm>
              <a:off x="6032577" y="3658245"/>
              <a:ext cx="20314" cy="63969"/>
            </a:xfrm>
            <a:custGeom>
              <a:avLst/>
              <a:gdLst/>
              <a:ahLst/>
              <a:cxnLst/>
              <a:rect l="l" t="t" r="r" b="b"/>
              <a:pathLst>
                <a:path w="208" h="655" extrusionOk="0">
                  <a:moveTo>
                    <a:pt x="84" y="1"/>
                  </a:moveTo>
                  <a:cubicBezTo>
                    <a:pt x="59" y="1"/>
                    <a:pt x="35" y="17"/>
                    <a:pt x="31" y="53"/>
                  </a:cubicBezTo>
                  <a:cubicBezTo>
                    <a:pt x="0" y="237"/>
                    <a:pt x="21" y="432"/>
                    <a:pt x="82" y="616"/>
                  </a:cubicBezTo>
                  <a:cubicBezTo>
                    <a:pt x="93" y="643"/>
                    <a:pt x="114" y="654"/>
                    <a:pt x="135" y="654"/>
                  </a:cubicBezTo>
                  <a:cubicBezTo>
                    <a:pt x="171" y="654"/>
                    <a:pt x="208" y="621"/>
                    <a:pt x="195" y="575"/>
                  </a:cubicBezTo>
                  <a:cubicBezTo>
                    <a:pt x="133" y="411"/>
                    <a:pt x="123" y="237"/>
                    <a:pt x="144" y="73"/>
                  </a:cubicBezTo>
                  <a:cubicBezTo>
                    <a:pt x="149" y="27"/>
                    <a:pt x="116" y="1"/>
                    <a:pt x="84" y="1"/>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26;p32">
              <a:extLst>
                <a:ext uri="{FF2B5EF4-FFF2-40B4-BE49-F238E27FC236}">
                  <a16:creationId xmlns:a16="http://schemas.microsoft.com/office/drawing/2014/main" id="{FA8F5131-748D-2B72-299D-C98D07A36528}"/>
                </a:ext>
              </a:extLst>
            </p:cNvPr>
            <p:cNvSpPr/>
            <p:nvPr/>
          </p:nvSpPr>
          <p:spPr>
            <a:xfrm>
              <a:off x="6119594" y="3623282"/>
              <a:ext cx="162315" cy="152256"/>
            </a:xfrm>
            <a:custGeom>
              <a:avLst/>
              <a:gdLst/>
              <a:ahLst/>
              <a:cxnLst/>
              <a:rect l="l" t="t" r="r" b="b"/>
              <a:pathLst>
                <a:path w="1662" h="1559" extrusionOk="0">
                  <a:moveTo>
                    <a:pt x="403" y="0"/>
                  </a:moveTo>
                  <a:cubicBezTo>
                    <a:pt x="337" y="0"/>
                    <a:pt x="286" y="13"/>
                    <a:pt x="257" y="42"/>
                  </a:cubicBezTo>
                  <a:cubicBezTo>
                    <a:pt x="42" y="257"/>
                    <a:pt x="1" y="1149"/>
                    <a:pt x="278" y="1446"/>
                  </a:cubicBezTo>
                  <a:cubicBezTo>
                    <a:pt x="353" y="1527"/>
                    <a:pt x="462" y="1558"/>
                    <a:pt x="585" y="1558"/>
                  </a:cubicBezTo>
                  <a:cubicBezTo>
                    <a:pt x="911" y="1558"/>
                    <a:pt x="1329" y="1333"/>
                    <a:pt x="1426" y="1220"/>
                  </a:cubicBezTo>
                  <a:cubicBezTo>
                    <a:pt x="1661" y="944"/>
                    <a:pt x="1641" y="657"/>
                    <a:pt x="1354" y="390"/>
                  </a:cubicBezTo>
                  <a:cubicBezTo>
                    <a:pt x="1149" y="202"/>
                    <a:pt x="663" y="0"/>
                    <a:pt x="403" y="0"/>
                  </a:cubicBezTo>
                  <a:close/>
                </a:path>
              </a:pathLst>
            </a:custGeom>
            <a:solidFill>
              <a:srgbClr val="FFDB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27;p32">
              <a:extLst>
                <a:ext uri="{FF2B5EF4-FFF2-40B4-BE49-F238E27FC236}">
                  <a16:creationId xmlns:a16="http://schemas.microsoft.com/office/drawing/2014/main" id="{AE7624B1-AEB4-B84D-C30F-EF6DB35F86FA}"/>
                </a:ext>
              </a:extLst>
            </p:cNvPr>
            <p:cNvSpPr/>
            <p:nvPr/>
          </p:nvSpPr>
          <p:spPr>
            <a:xfrm>
              <a:off x="5777190" y="3732371"/>
              <a:ext cx="512728" cy="88189"/>
            </a:xfrm>
            <a:custGeom>
              <a:avLst/>
              <a:gdLst/>
              <a:ahLst/>
              <a:cxnLst/>
              <a:rect l="l" t="t" r="r" b="b"/>
              <a:pathLst>
                <a:path w="5250" h="903" extrusionOk="0">
                  <a:moveTo>
                    <a:pt x="4850" y="175"/>
                  </a:moveTo>
                  <a:cubicBezTo>
                    <a:pt x="4768" y="237"/>
                    <a:pt x="4655" y="298"/>
                    <a:pt x="4522" y="349"/>
                  </a:cubicBezTo>
                  <a:cubicBezTo>
                    <a:pt x="4696" y="370"/>
                    <a:pt x="4850" y="411"/>
                    <a:pt x="4983" y="452"/>
                  </a:cubicBezTo>
                  <a:cubicBezTo>
                    <a:pt x="5085" y="380"/>
                    <a:pt x="5167" y="308"/>
                    <a:pt x="5249" y="226"/>
                  </a:cubicBezTo>
                  <a:cubicBezTo>
                    <a:pt x="5116" y="216"/>
                    <a:pt x="4983" y="196"/>
                    <a:pt x="4850" y="175"/>
                  </a:cubicBezTo>
                  <a:close/>
                  <a:moveTo>
                    <a:pt x="3025" y="1"/>
                  </a:moveTo>
                  <a:cubicBezTo>
                    <a:pt x="2533" y="1"/>
                    <a:pt x="2031" y="62"/>
                    <a:pt x="1549" y="165"/>
                  </a:cubicBezTo>
                  <a:cubicBezTo>
                    <a:pt x="1303" y="216"/>
                    <a:pt x="1057" y="278"/>
                    <a:pt x="800" y="298"/>
                  </a:cubicBezTo>
                  <a:lnTo>
                    <a:pt x="668" y="298"/>
                  </a:lnTo>
                  <a:cubicBezTo>
                    <a:pt x="452" y="298"/>
                    <a:pt x="237" y="257"/>
                    <a:pt x="53" y="155"/>
                  </a:cubicBezTo>
                  <a:cubicBezTo>
                    <a:pt x="32" y="144"/>
                    <a:pt x="21" y="124"/>
                    <a:pt x="1" y="114"/>
                  </a:cubicBezTo>
                  <a:lnTo>
                    <a:pt x="1" y="114"/>
                  </a:lnTo>
                  <a:cubicBezTo>
                    <a:pt x="94" y="472"/>
                    <a:pt x="340" y="729"/>
                    <a:pt x="688" y="903"/>
                  </a:cubicBezTo>
                  <a:cubicBezTo>
                    <a:pt x="1365" y="483"/>
                    <a:pt x="2523" y="278"/>
                    <a:pt x="3548" y="278"/>
                  </a:cubicBezTo>
                  <a:lnTo>
                    <a:pt x="3753" y="278"/>
                  </a:lnTo>
                  <a:cubicBezTo>
                    <a:pt x="3702" y="206"/>
                    <a:pt x="3661" y="114"/>
                    <a:pt x="3640" y="11"/>
                  </a:cubicBezTo>
                  <a:cubicBezTo>
                    <a:pt x="3466" y="1"/>
                    <a:pt x="3302" y="1"/>
                    <a:pt x="3138" y="1"/>
                  </a:cubicBezTo>
                  <a:lnTo>
                    <a:pt x="3097" y="1"/>
                  </a:lnTo>
                  <a:cubicBezTo>
                    <a:pt x="3087" y="1"/>
                    <a:pt x="3066" y="11"/>
                    <a:pt x="3056" y="11"/>
                  </a:cubicBezTo>
                  <a:cubicBezTo>
                    <a:pt x="3046" y="11"/>
                    <a:pt x="3035" y="1"/>
                    <a:pt x="3025" y="1"/>
                  </a:cubicBezTo>
                  <a:close/>
                </a:path>
              </a:pathLst>
            </a:custGeom>
            <a:solidFill>
              <a:srgbClr val="EDA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28;p32">
              <a:extLst>
                <a:ext uri="{FF2B5EF4-FFF2-40B4-BE49-F238E27FC236}">
                  <a16:creationId xmlns:a16="http://schemas.microsoft.com/office/drawing/2014/main" id="{761862CE-30C4-36AB-FBEF-7857BE72CD08}"/>
                </a:ext>
              </a:extLst>
            </p:cNvPr>
            <p:cNvSpPr/>
            <p:nvPr/>
          </p:nvSpPr>
          <p:spPr>
            <a:xfrm>
              <a:off x="6072619" y="3732371"/>
              <a:ext cx="7032" cy="1172"/>
            </a:xfrm>
            <a:custGeom>
              <a:avLst/>
              <a:gdLst/>
              <a:ahLst/>
              <a:cxnLst/>
              <a:rect l="l" t="t" r="r" b="b"/>
              <a:pathLst>
                <a:path w="72" h="12" extrusionOk="0">
                  <a:moveTo>
                    <a:pt x="0" y="1"/>
                  </a:moveTo>
                  <a:cubicBezTo>
                    <a:pt x="10" y="1"/>
                    <a:pt x="21" y="11"/>
                    <a:pt x="31" y="11"/>
                  </a:cubicBezTo>
                  <a:cubicBezTo>
                    <a:pt x="41" y="11"/>
                    <a:pt x="62" y="1"/>
                    <a:pt x="72" y="1"/>
                  </a:cubicBezTo>
                  <a:close/>
                </a:path>
              </a:pathLst>
            </a:custGeom>
            <a:solidFill>
              <a:srgbClr val="C97A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29;p32">
              <a:extLst>
                <a:ext uri="{FF2B5EF4-FFF2-40B4-BE49-F238E27FC236}">
                  <a16:creationId xmlns:a16="http://schemas.microsoft.com/office/drawing/2014/main" id="{97094A3E-147D-324C-1BD4-30B4FF5029B2}"/>
                </a:ext>
              </a:extLst>
            </p:cNvPr>
            <p:cNvSpPr/>
            <p:nvPr/>
          </p:nvSpPr>
          <p:spPr>
            <a:xfrm>
              <a:off x="6132681" y="3733445"/>
              <a:ext cx="118172" cy="33108"/>
            </a:xfrm>
            <a:custGeom>
              <a:avLst/>
              <a:gdLst/>
              <a:ahLst/>
              <a:cxnLst/>
              <a:rect l="l" t="t" r="r" b="b"/>
              <a:pathLst>
                <a:path w="1210" h="339" extrusionOk="0">
                  <a:moveTo>
                    <a:pt x="0" y="0"/>
                  </a:moveTo>
                  <a:cubicBezTo>
                    <a:pt x="21" y="103"/>
                    <a:pt x="62" y="195"/>
                    <a:pt x="113" y="267"/>
                  </a:cubicBezTo>
                  <a:cubicBezTo>
                    <a:pt x="390" y="277"/>
                    <a:pt x="646" y="297"/>
                    <a:pt x="882" y="338"/>
                  </a:cubicBezTo>
                  <a:cubicBezTo>
                    <a:pt x="1015" y="287"/>
                    <a:pt x="1128" y="226"/>
                    <a:pt x="1210" y="164"/>
                  </a:cubicBezTo>
                  <a:cubicBezTo>
                    <a:pt x="1015" y="133"/>
                    <a:pt x="810" y="92"/>
                    <a:pt x="615" y="72"/>
                  </a:cubicBezTo>
                  <a:cubicBezTo>
                    <a:pt x="410" y="41"/>
                    <a:pt x="205" y="10"/>
                    <a:pt x="0" y="0"/>
                  </a:cubicBezTo>
                  <a:close/>
                </a:path>
              </a:pathLst>
            </a:custGeom>
            <a:solidFill>
              <a:srgbClr val="F5C9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30;p32">
              <a:extLst>
                <a:ext uri="{FF2B5EF4-FFF2-40B4-BE49-F238E27FC236}">
                  <a16:creationId xmlns:a16="http://schemas.microsoft.com/office/drawing/2014/main" id="{A37032A9-8FE4-2F75-388A-A54B19DFEC39}"/>
                </a:ext>
              </a:extLst>
            </p:cNvPr>
            <p:cNvSpPr/>
            <p:nvPr/>
          </p:nvSpPr>
          <p:spPr>
            <a:xfrm>
              <a:off x="5787249" y="3759619"/>
              <a:ext cx="545738" cy="274432"/>
            </a:xfrm>
            <a:custGeom>
              <a:avLst/>
              <a:gdLst/>
              <a:ahLst/>
              <a:cxnLst/>
              <a:rect l="l" t="t" r="r" b="b"/>
              <a:pathLst>
                <a:path w="5588" h="2810" extrusionOk="0">
                  <a:moveTo>
                    <a:pt x="3441" y="1"/>
                  </a:moveTo>
                  <a:cubicBezTo>
                    <a:pt x="2055" y="1"/>
                    <a:pt x="413" y="367"/>
                    <a:pt x="73" y="1168"/>
                  </a:cubicBezTo>
                  <a:cubicBezTo>
                    <a:pt x="41" y="1250"/>
                    <a:pt x="21" y="1332"/>
                    <a:pt x="11" y="1414"/>
                  </a:cubicBezTo>
                  <a:cubicBezTo>
                    <a:pt x="0" y="1505"/>
                    <a:pt x="11" y="1598"/>
                    <a:pt x="32" y="1690"/>
                  </a:cubicBezTo>
                  <a:cubicBezTo>
                    <a:pt x="228" y="2500"/>
                    <a:pt x="925" y="2809"/>
                    <a:pt x="1759" y="2809"/>
                  </a:cubicBezTo>
                  <a:cubicBezTo>
                    <a:pt x="2622" y="2809"/>
                    <a:pt x="3631" y="2477"/>
                    <a:pt x="4378" y="2029"/>
                  </a:cubicBezTo>
                  <a:cubicBezTo>
                    <a:pt x="5105" y="1598"/>
                    <a:pt x="5587" y="1054"/>
                    <a:pt x="5464" y="583"/>
                  </a:cubicBezTo>
                  <a:cubicBezTo>
                    <a:pt x="5433" y="480"/>
                    <a:pt x="5341" y="378"/>
                    <a:pt x="5208" y="306"/>
                  </a:cubicBezTo>
                  <a:cubicBezTo>
                    <a:pt x="4853" y="106"/>
                    <a:pt x="4184" y="1"/>
                    <a:pt x="3441" y="1"/>
                  </a:cubicBezTo>
                  <a:close/>
                </a:path>
              </a:pathLst>
            </a:custGeom>
            <a:solidFill>
              <a:srgbClr val="F7B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31;p32">
              <a:extLst>
                <a:ext uri="{FF2B5EF4-FFF2-40B4-BE49-F238E27FC236}">
                  <a16:creationId xmlns:a16="http://schemas.microsoft.com/office/drawing/2014/main" id="{064734CD-4CCF-D7F1-F6D4-13DF44C6A15F}"/>
                </a:ext>
              </a:extLst>
            </p:cNvPr>
            <p:cNvSpPr/>
            <p:nvPr/>
          </p:nvSpPr>
          <p:spPr>
            <a:xfrm>
              <a:off x="5788323" y="3873591"/>
              <a:ext cx="426492" cy="160264"/>
            </a:xfrm>
            <a:custGeom>
              <a:avLst/>
              <a:gdLst/>
              <a:ahLst/>
              <a:cxnLst/>
              <a:rect l="l" t="t" r="r" b="b"/>
              <a:pathLst>
                <a:path w="4367" h="1641" extrusionOk="0">
                  <a:moveTo>
                    <a:pt x="62" y="1"/>
                  </a:moveTo>
                  <a:cubicBezTo>
                    <a:pt x="30" y="83"/>
                    <a:pt x="10" y="165"/>
                    <a:pt x="0" y="247"/>
                  </a:cubicBezTo>
                  <a:lnTo>
                    <a:pt x="0" y="318"/>
                  </a:lnTo>
                  <a:cubicBezTo>
                    <a:pt x="0" y="379"/>
                    <a:pt x="0" y="452"/>
                    <a:pt x="21" y="523"/>
                  </a:cubicBezTo>
                  <a:cubicBezTo>
                    <a:pt x="215" y="1333"/>
                    <a:pt x="912" y="1641"/>
                    <a:pt x="1753" y="1641"/>
                  </a:cubicBezTo>
                  <a:cubicBezTo>
                    <a:pt x="2614" y="1641"/>
                    <a:pt x="3618" y="1313"/>
                    <a:pt x="4367" y="862"/>
                  </a:cubicBezTo>
                  <a:lnTo>
                    <a:pt x="4367" y="862"/>
                  </a:lnTo>
                  <a:cubicBezTo>
                    <a:pt x="3844" y="1076"/>
                    <a:pt x="3270" y="1190"/>
                    <a:pt x="2696" y="1190"/>
                  </a:cubicBezTo>
                  <a:cubicBezTo>
                    <a:pt x="2265" y="1190"/>
                    <a:pt x="1825" y="1117"/>
                    <a:pt x="1415" y="994"/>
                  </a:cubicBezTo>
                  <a:cubicBezTo>
                    <a:pt x="1066" y="882"/>
                    <a:pt x="727" y="728"/>
                    <a:pt x="451" y="493"/>
                  </a:cubicBezTo>
                  <a:cubicBezTo>
                    <a:pt x="297" y="359"/>
                    <a:pt x="153" y="185"/>
                    <a:pt x="62" y="1"/>
                  </a:cubicBezTo>
                  <a:close/>
                </a:path>
              </a:pathLst>
            </a:custGeom>
            <a:solidFill>
              <a:srgbClr val="EDA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32;p32">
              <a:extLst>
                <a:ext uri="{FF2B5EF4-FFF2-40B4-BE49-F238E27FC236}">
                  <a16:creationId xmlns:a16="http://schemas.microsoft.com/office/drawing/2014/main" id="{5962E102-9FC7-7086-B2FE-1DB77F409FB5}"/>
                </a:ext>
              </a:extLst>
            </p:cNvPr>
            <p:cNvSpPr/>
            <p:nvPr/>
          </p:nvSpPr>
          <p:spPr>
            <a:xfrm>
              <a:off x="6047031" y="3827787"/>
              <a:ext cx="32619" cy="94733"/>
            </a:xfrm>
            <a:custGeom>
              <a:avLst/>
              <a:gdLst/>
              <a:ahLst/>
              <a:cxnLst/>
              <a:rect l="l" t="t" r="r" b="b"/>
              <a:pathLst>
                <a:path w="334" h="970" extrusionOk="0">
                  <a:moveTo>
                    <a:pt x="65" y="0"/>
                  </a:moveTo>
                  <a:cubicBezTo>
                    <a:pt x="33" y="0"/>
                    <a:pt x="0" y="21"/>
                    <a:pt x="6" y="59"/>
                  </a:cubicBezTo>
                  <a:cubicBezTo>
                    <a:pt x="16" y="356"/>
                    <a:pt x="78" y="654"/>
                    <a:pt x="211" y="930"/>
                  </a:cubicBezTo>
                  <a:cubicBezTo>
                    <a:pt x="218" y="953"/>
                    <a:pt x="236" y="970"/>
                    <a:pt x="257" y="970"/>
                  </a:cubicBezTo>
                  <a:cubicBezTo>
                    <a:pt x="265" y="970"/>
                    <a:pt x="274" y="967"/>
                    <a:pt x="283" y="962"/>
                  </a:cubicBezTo>
                  <a:cubicBezTo>
                    <a:pt x="313" y="951"/>
                    <a:pt x="334" y="921"/>
                    <a:pt x="324" y="889"/>
                  </a:cubicBezTo>
                  <a:cubicBezTo>
                    <a:pt x="201" y="623"/>
                    <a:pt x="129" y="336"/>
                    <a:pt x="119" y="49"/>
                  </a:cubicBezTo>
                  <a:cubicBezTo>
                    <a:pt x="119" y="16"/>
                    <a:pt x="92" y="0"/>
                    <a:pt x="65" y="0"/>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33;p32">
              <a:extLst>
                <a:ext uri="{FF2B5EF4-FFF2-40B4-BE49-F238E27FC236}">
                  <a16:creationId xmlns:a16="http://schemas.microsoft.com/office/drawing/2014/main" id="{2F17A868-796E-9EB0-9266-ECF060DE4EBE}"/>
                </a:ext>
              </a:extLst>
            </p:cNvPr>
            <p:cNvSpPr/>
            <p:nvPr/>
          </p:nvSpPr>
          <p:spPr>
            <a:xfrm>
              <a:off x="6023495" y="3846343"/>
              <a:ext cx="28127" cy="64457"/>
            </a:xfrm>
            <a:custGeom>
              <a:avLst/>
              <a:gdLst/>
              <a:ahLst/>
              <a:cxnLst/>
              <a:rect l="l" t="t" r="r" b="b"/>
              <a:pathLst>
                <a:path w="288" h="660" extrusionOk="0">
                  <a:moveTo>
                    <a:pt x="64" y="0"/>
                  </a:moveTo>
                  <a:cubicBezTo>
                    <a:pt x="60" y="0"/>
                    <a:pt x="56" y="1"/>
                    <a:pt x="52" y="2"/>
                  </a:cubicBezTo>
                  <a:cubicBezTo>
                    <a:pt x="21" y="2"/>
                    <a:pt x="1" y="34"/>
                    <a:pt x="1" y="64"/>
                  </a:cubicBezTo>
                  <a:cubicBezTo>
                    <a:pt x="21" y="259"/>
                    <a:pt x="83" y="453"/>
                    <a:pt x="175" y="628"/>
                  </a:cubicBezTo>
                  <a:cubicBezTo>
                    <a:pt x="182" y="648"/>
                    <a:pt x="206" y="659"/>
                    <a:pt x="227" y="659"/>
                  </a:cubicBezTo>
                  <a:cubicBezTo>
                    <a:pt x="239" y="659"/>
                    <a:pt x="250" y="656"/>
                    <a:pt x="257" y="649"/>
                  </a:cubicBezTo>
                  <a:cubicBezTo>
                    <a:pt x="288" y="628"/>
                    <a:pt x="288" y="597"/>
                    <a:pt x="267" y="567"/>
                  </a:cubicBezTo>
                  <a:cubicBezTo>
                    <a:pt x="185" y="403"/>
                    <a:pt x="134" y="228"/>
                    <a:pt x="124" y="54"/>
                  </a:cubicBezTo>
                  <a:cubicBezTo>
                    <a:pt x="115" y="27"/>
                    <a:pt x="90" y="0"/>
                    <a:pt x="64" y="0"/>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34;p32">
              <a:extLst>
                <a:ext uri="{FF2B5EF4-FFF2-40B4-BE49-F238E27FC236}">
                  <a16:creationId xmlns:a16="http://schemas.microsoft.com/office/drawing/2014/main" id="{C9EEE655-44B3-A4A4-3FFB-71ADB20EA8B0}"/>
                </a:ext>
              </a:extLst>
            </p:cNvPr>
            <p:cNvSpPr/>
            <p:nvPr/>
          </p:nvSpPr>
          <p:spPr>
            <a:xfrm>
              <a:off x="6133658" y="3775831"/>
              <a:ext cx="169249" cy="146787"/>
            </a:xfrm>
            <a:custGeom>
              <a:avLst/>
              <a:gdLst/>
              <a:ahLst/>
              <a:cxnLst/>
              <a:rect l="l" t="t" r="r" b="b"/>
              <a:pathLst>
                <a:path w="1733" h="1503" extrusionOk="0">
                  <a:moveTo>
                    <a:pt x="523" y="0"/>
                  </a:moveTo>
                  <a:cubicBezTo>
                    <a:pt x="338" y="0"/>
                    <a:pt x="186" y="33"/>
                    <a:pt x="144" y="109"/>
                  </a:cubicBezTo>
                  <a:cubicBezTo>
                    <a:pt x="0" y="366"/>
                    <a:pt x="185" y="1237"/>
                    <a:pt x="533" y="1453"/>
                  </a:cubicBezTo>
                  <a:cubicBezTo>
                    <a:pt x="589" y="1487"/>
                    <a:pt x="652" y="1502"/>
                    <a:pt x="718" y="1502"/>
                  </a:cubicBezTo>
                  <a:cubicBezTo>
                    <a:pt x="1063" y="1502"/>
                    <a:pt x="1502" y="1095"/>
                    <a:pt x="1579" y="940"/>
                  </a:cubicBezTo>
                  <a:cubicBezTo>
                    <a:pt x="1733" y="612"/>
                    <a:pt x="1651" y="335"/>
                    <a:pt x="1292" y="161"/>
                  </a:cubicBezTo>
                  <a:cubicBezTo>
                    <a:pt x="1112" y="65"/>
                    <a:pt x="784" y="0"/>
                    <a:pt x="523" y="0"/>
                  </a:cubicBezTo>
                  <a:close/>
                </a:path>
              </a:pathLst>
            </a:custGeom>
            <a:solidFill>
              <a:srgbClr val="FFDB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35;p32">
              <a:extLst>
                <a:ext uri="{FF2B5EF4-FFF2-40B4-BE49-F238E27FC236}">
                  <a16:creationId xmlns:a16="http://schemas.microsoft.com/office/drawing/2014/main" id="{9AF3860C-02F5-38B3-8BAB-AC1ACF7AB8EA}"/>
                </a:ext>
              </a:extLst>
            </p:cNvPr>
            <p:cNvSpPr/>
            <p:nvPr/>
          </p:nvSpPr>
          <p:spPr>
            <a:xfrm>
              <a:off x="5985504" y="3041409"/>
              <a:ext cx="975062" cy="952405"/>
            </a:xfrm>
            <a:custGeom>
              <a:avLst/>
              <a:gdLst/>
              <a:ahLst/>
              <a:cxnLst/>
              <a:rect l="l" t="t" r="r" b="b"/>
              <a:pathLst>
                <a:path w="9984" h="9752" extrusionOk="0">
                  <a:moveTo>
                    <a:pt x="2275" y="0"/>
                  </a:moveTo>
                  <a:cubicBezTo>
                    <a:pt x="2032" y="0"/>
                    <a:pt x="1847" y="38"/>
                    <a:pt x="1743" y="126"/>
                  </a:cubicBezTo>
                  <a:cubicBezTo>
                    <a:pt x="1435" y="383"/>
                    <a:pt x="964" y="1274"/>
                    <a:pt x="595" y="2269"/>
                  </a:cubicBezTo>
                  <a:cubicBezTo>
                    <a:pt x="246" y="3191"/>
                    <a:pt x="0" y="4196"/>
                    <a:pt x="82" y="4862"/>
                  </a:cubicBezTo>
                  <a:cubicBezTo>
                    <a:pt x="123" y="5169"/>
                    <a:pt x="236" y="5405"/>
                    <a:pt x="451" y="5518"/>
                  </a:cubicBezTo>
                  <a:cubicBezTo>
                    <a:pt x="554" y="5570"/>
                    <a:pt x="669" y="5594"/>
                    <a:pt x="790" y="5594"/>
                  </a:cubicBezTo>
                  <a:cubicBezTo>
                    <a:pt x="1888" y="5594"/>
                    <a:pt x="3613" y="3642"/>
                    <a:pt x="3844" y="2812"/>
                  </a:cubicBezTo>
                  <a:lnTo>
                    <a:pt x="3844" y="2812"/>
                  </a:lnTo>
                  <a:cubicBezTo>
                    <a:pt x="3834" y="2986"/>
                    <a:pt x="3824" y="9219"/>
                    <a:pt x="7626" y="9752"/>
                  </a:cubicBezTo>
                  <a:lnTo>
                    <a:pt x="9984" y="6717"/>
                  </a:lnTo>
                  <a:cubicBezTo>
                    <a:pt x="9984" y="6717"/>
                    <a:pt x="8231" y="2146"/>
                    <a:pt x="7637" y="1705"/>
                  </a:cubicBezTo>
                  <a:cubicBezTo>
                    <a:pt x="7120" y="1328"/>
                    <a:pt x="3704" y="0"/>
                    <a:pt x="2275" y="0"/>
                  </a:cubicBezTo>
                  <a:close/>
                </a:path>
              </a:pathLst>
            </a:custGeom>
            <a:solidFill>
              <a:srgbClr val="F7B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36;p32">
              <a:extLst>
                <a:ext uri="{FF2B5EF4-FFF2-40B4-BE49-F238E27FC236}">
                  <a16:creationId xmlns:a16="http://schemas.microsoft.com/office/drawing/2014/main" id="{A424A1DA-BABA-A716-16C2-E5B7D00EA9D6}"/>
                </a:ext>
              </a:extLst>
            </p:cNvPr>
            <p:cNvSpPr/>
            <p:nvPr/>
          </p:nvSpPr>
          <p:spPr>
            <a:xfrm>
              <a:off x="6376935" y="3528061"/>
              <a:ext cx="263298" cy="444560"/>
            </a:xfrm>
            <a:custGeom>
              <a:avLst/>
              <a:gdLst/>
              <a:ahLst/>
              <a:cxnLst/>
              <a:rect l="l" t="t" r="r" b="b"/>
              <a:pathLst>
                <a:path w="2696" h="4552" extrusionOk="0">
                  <a:moveTo>
                    <a:pt x="59" y="0"/>
                  </a:moveTo>
                  <a:cubicBezTo>
                    <a:pt x="30" y="0"/>
                    <a:pt x="0" y="21"/>
                    <a:pt x="0" y="63"/>
                  </a:cubicBezTo>
                  <a:cubicBezTo>
                    <a:pt x="31" y="1457"/>
                    <a:pt x="615" y="2800"/>
                    <a:pt x="1620" y="3785"/>
                  </a:cubicBezTo>
                  <a:cubicBezTo>
                    <a:pt x="1907" y="4072"/>
                    <a:pt x="2235" y="4327"/>
                    <a:pt x="2583" y="4543"/>
                  </a:cubicBezTo>
                  <a:cubicBezTo>
                    <a:pt x="2593" y="4549"/>
                    <a:pt x="2602" y="4552"/>
                    <a:pt x="2611" y="4552"/>
                  </a:cubicBezTo>
                  <a:cubicBezTo>
                    <a:pt x="2660" y="4552"/>
                    <a:pt x="2696" y="4465"/>
                    <a:pt x="2634" y="4430"/>
                  </a:cubicBezTo>
                  <a:cubicBezTo>
                    <a:pt x="1456" y="3703"/>
                    <a:pt x="595" y="2523"/>
                    <a:pt x="267" y="1170"/>
                  </a:cubicBezTo>
                  <a:cubicBezTo>
                    <a:pt x="174" y="801"/>
                    <a:pt x="123" y="432"/>
                    <a:pt x="113" y="53"/>
                  </a:cubicBezTo>
                  <a:cubicBezTo>
                    <a:pt x="113" y="18"/>
                    <a:pt x="86" y="0"/>
                    <a:pt x="59" y="0"/>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37;p32">
              <a:extLst>
                <a:ext uri="{FF2B5EF4-FFF2-40B4-BE49-F238E27FC236}">
                  <a16:creationId xmlns:a16="http://schemas.microsoft.com/office/drawing/2014/main" id="{552FA1A1-61C5-2776-EE01-65DB46FE79A9}"/>
                </a:ext>
              </a:extLst>
            </p:cNvPr>
            <p:cNvSpPr/>
            <p:nvPr/>
          </p:nvSpPr>
          <p:spPr>
            <a:xfrm>
              <a:off x="6330936" y="3188391"/>
              <a:ext cx="45022" cy="122762"/>
            </a:xfrm>
            <a:custGeom>
              <a:avLst/>
              <a:gdLst/>
              <a:ahLst/>
              <a:cxnLst/>
              <a:rect l="l" t="t" r="r" b="b"/>
              <a:pathLst>
                <a:path w="461" h="1257" extrusionOk="0">
                  <a:moveTo>
                    <a:pt x="82" y="1"/>
                  </a:moveTo>
                  <a:cubicBezTo>
                    <a:pt x="39" y="1"/>
                    <a:pt x="1" y="46"/>
                    <a:pt x="30" y="97"/>
                  </a:cubicBezTo>
                  <a:cubicBezTo>
                    <a:pt x="256" y="405"/>
                    <a:pt x="338" y="805"/>
                    <a:pt x="276" y="1184"/>
                  </a:cubicBezTo>
                  <a:cubicBezTo>
                    <a:pt x="271" y="1230"/>
                    <a:pt x="307" y="1256"/>
                    <a:pt x="342" y="1256"/>
                  </a:cubicBezTo>
                  <a:cubicBezTo>
                    <a:pt x="369" y="1256"/>
                    <a:pt x="395" y="1240"/>
                    <a:pt x="399" y="1204"/>
                  </a:cubicBezTo>
                  <a:cubicBezTo>
                    <a:pt x="461" y="794"/>
                    <a:pt x="369" y="364"/>
                    <a:pt x="133" y="26"/>
                  </a:cubicBezTo>
                  <a:cubicBezTo>
                    <a:pt x="118" y="8"/>
                    <a:pt x="100" y="1"/>
                    <a:pt x="82" y="1"/>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38;p32">
              <a:extLst>
                <a:ext uri="{FF2B5EF4-FFF2-40B4-BE49-F238E27FC236}">
                  <a16:creationId xmlns:a16="http://schemas.microsoft.com/office/drawing/2014/main" id="{9BE1036B-585C-9AAF-63D3-26E66A65D09E}"/>
                </a:ext>
              </a:extLst>
            </p:cNvPr>
            <p:cNvSpPr/>
            <p:nvPr/>
          </p:nvSpPr>
          <p:spPr>
            <a:xfrm>
              <a:off x="6352910" y="3169542"/>
              <a:ext cx="34084" cy="88580"/>
            </a:xfrm>
            <a:custGeom>
              <a:avLst/>
              <a:gdLst/>
              <a:ahLst/>
              <a:cxnLst/>
              <a:rect l="l" t="t" r="r" b="b"/>
              <a:pathLst>
                <a:path w="349" h="907" extrusionOk="0">
                  <a:moveTo>
                    <a:pt x="91" y="0"/>
                  </a:moveTo>
                  <a:cubicBezTo>
                    <a:pt x="47" y="0"/>
                    <a:pt x="1" y="51"/>
                    <a:pt x="31" y="96"/>
                  </a:cubicBezTo>
                  <a:cubicBezTo>
                    <a:pt x="174" y="311"/>
                    <a:pt x="226" y="577"/>
                    <a:pt x="185" y="834"/>
                  </a:cubicBezTo>
                  <a:cubicBezTo>
                    <a:pt x="173" y="880"/>
                    <a:pt x="207" y="906"/>
                    <a:pt x="241" y="906"/>
                  </a:cubicBezTo>
                  <a:cubicBezTo>
                    <a:pt x="267" y="906"/>
                    <a:pt x="293" y="890"/>
                    <a:pt x="297" y="854"/>
                  </a:cubicBezTo>
                  <a:cubicBezTo>
                    <a:pt x="349" y="567"/>
                    <a:pt x="297" y="270"/>
                    <a:pt x="133" y="24"/>
                  </a:cubicBezTo>
                  <a:cubicBezTo>
                    <a:pt x="122" y="7"/>
                    <a:pt x="107" y="0"/>
                    <a:pt x="91" y="0"/>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39;p32">
              <a:extLst>
                <a:ext uri="{FF2B5EF4-FFF2-40B4-BE49-F238E27FC236}">
                  <a16:creationId xmlns:a16="http://schemas.microsoft.com/office/drawing/2014/main" id="{388AE41D-B13B-9500-B7A8-9DBA1B8497EA}"/>
                </a:ext>
              </a:extLst>
            </p:cNvPr>
            <p:cNvSpPr/>
            <p:nvPr/>
          </p:nvSpPr>
          <p:spPr>
            <a:xfrm>
              <a:off x="5985504" y="3262908"/>
              <a:ext cx="116218" cy="254313"/>
            </a:xfrm>
            <a:custGeom>
              <a:avLst/>
              <a:gdLst/>
              <a:ahLst/>
              <a:cxnLst/>
              <a:rect l="l" t="t" r="r" b="b"/>
              <a:pathLst>
                <a:path w="1190" h="2604" extrusionOk="0">
                  <a:moveTo>
                    <a:pt x="595" y="1"/>
                  </a:moveTo>
                  <a:cubicBezTo>
                    <a:pt x="246" y="923"/>
                    <a:pt x="0" y="1928"/>
                    <a:pt x="82" y="2594"/>
                  </a:cubicBezTo>
                  <a:cubicBezTo>
                    <a:pt x="129" y="2600"/>
                    <a:pt x="175" y="2603"/>
                    <a:pt x="220" y="2603"/>
                  </a:cubicBezTo>
                  <a:cubicBezTo>
                    <a:pt x="464" y="2603"/>
                    <a:pt x="685" y="2512"/>
                    <a:pt x="841" y="2348"/>
                  </a:cubicBezTo>
                  <a:cubicBezTo>
                    <a:pt x="1056" y="2112"/>
                    <a:pt x="1189" y="636"/>
                    <a:pt x="995" y="339"/>
                  </a:cubicBezTo>
                  <a:cubicBezTo>
                    <a:pt x="882" y="165"/>
                    <a:pt x="677" y="42"/>
                    <a:pt x="595" y="1"/>
                  </a:cubicBezTo>
                  <a:close/>
                </a:path>
              </a:pathLst>
            </a:custGeom>
            <a:solidFill>
              <a:srgbClr val="FFDB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40;p32">
              <a:extLst>
                <a:ext uri="{FF2B5EF4-FFF2-40B4-BE49-F238E27FC236}">
                  <a16:creationId xmlns:a16="http://schemas.microsoft.com/office/drawing/2014/main" id="{D5A61B77-F27F-B1AF-6E26-64B4C2D0070E}"/>
                </a:ext>
              </a:extLst>
            </p:cNvPr>
            <p:cNvSpPr/>
            <p:nvPr/>
          </p:nvSpPr>
          <p:spPr>
            <a:xfrm>
              <a:off x="6902457" y="3743407"/>
              <a:ext cx="130184" cy="209291"/>
            </a:xfrm>
            <a:custGeom>
              <a:avLst/>
              <a:gdLst/>
              <a:ahLst/>
              <a:cxnLst/>
              <a:rect l="l" t="t" r="r" b="b"/>
              <a:pathLst>
                <a:path w="1333" h="2143" extrusionOk="0">
                  <a:moveTo>
                    <a:pt x="441" y="1"/>
                  </a:moveTo>
                  <a:lnTo>
                    <a:pt x="0" y="1272"/>
                  </a:lnTo>
                  <a:cubicBezTo>
                    <a:pt x="113" y="1487"/>
                    <a:pt x="216" y="1692"/>
                    <a:pt x="328" y="1908"/>
                  </a:cubicBezTo>
                  <a:cubicBezTo>
                    <a:pt x="421" y="2072"/>
                    <a:pt x="554" y="2143"/>
                    <a:pt x="697" y="2143"/>
                  </a:cubicBezTo>
                  <a:cubicBezTo>
                    <a:pt x="1016" y="2143"/>
                    <a:pt x="1333" y="1805"/>
                    <a:pt x="1139" y="1425"/>
                  </a:cubicBezTo>
                  <a:cubicBezTo>
                    <a:pt x="893" y="954"/>
                    <a:pt x="656" y="482"/>
                    <a:pt x="441" y="1"/>
                  </a:cubicBezTo>
                  <a:close/>
                </a:path>
              </a:pathLst>
            </a:custGeom>
            <a:solidFill>
              <a:srgbClr val="F9C9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41;p32">
              <a:extLst>
                <a:ext uri="{FF2B5EF4-FFF2-40B4-BE49-F238E27FC236}">
                  <a16:creationId xmlns:a16="http://schemas.microsoft.com/office/drawing/2014/main" id="{1A9E9212-4140-5EAF-2906-1737E59D58D2}"/>
                </a:ext>
              </a:extLst>
            </p:cNvPr>
            <p:cNvSpPr/>
            <p:nvPr/>
          </p:nvSpPr>
          <p:spPr>
            <a:xfrm>
              <a:off x="6874428" y="3727390"/>
              <a:ext cx="71196" cy="140243"/>
            </a:xfrm>
            <a:custGeom>
              <a:avLst/>
              <a:gdLst/>
              <a:ahLst/>
              <a:cxnLst/>
              <a:rect l="l" t="t" r="r" b="b"/>
              <a:pathLst>
                <a:path w="729" h="1436" extrusionOk="0">
                  <a:moveTo>
                    <a:pt x="646" y="1"/>
                  </a:moveTo>
                  <a:lnTo>
                    <a:pt x="0" y="831"/>
                  </a:lnTo>
                  <a:cubicBezTo>
                    <a:pt x="93" y="1036"/>
                    <a:pt x="195" y="1231"/>
                    <a:pt x="287" y="1436"/>
                  </a:cubicBezTo>
                  <a:lnTo>
                    <a:pt x="728" y="165"/>
                  </a:lnTo>
                  <a:cubicBezTo>
                    <a:pt x="697" y="103"/>
                    <a:pt x="677" y="52"/>
                    <a:pt x="646" y="1"/>
                  </a:cubicBezTo>
                  <a:close/>
                </a:path>
              </a:pathLst>
            </a:custGeom>
            <a:solidFill>
              <a:srgbClr val="F9C9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42;p32">
              <a:extLst>
                <a:ext uri="{FF2B5EF4-FFF2-40B4-BE49-F238E27FC236}">
                  <a16:creationId xmlns:a16="http://schemas.microsoft.com/office/drawing/2014/main" id="{B99E9DB2-1AEA-677E-98B2-AE0F63DF489D}"/>
                </a:ext>
              </a:extLst>
            </p:cNvPr>
            <p:cNvSpPr/>
            <p:nvPr/>
          </p:nvSpPr>
          <p:spPr>
            <a:xfrm>
              <a:off x="6752252" y="3485187"/>
              <a:ext cx="185363" cy="323361"/>
            </a:xfrm>
            <a:custGeom>
              <a:avLst/>
              <a:gdLst/>
              <a:ahLst/>
              <a:cxnLst/>
              <a:rect l="l" t="t" r="r" b="b"/>
              <a:pathLst>
                <a:path w="1898" h="3311" extrusionOk="0">
                  <a:moveTo>
                    <a:pt x="575" y="0"/>
                  </a:moveTo>
                  <a:cubicBezTo>
                    <a:pt x="278" y="0"/>
                    <a:pt x="1" y="226"/>
                    <a:pt x="124" y="574"/>
                  </a:cubicBezTo>
                  <a:cubicBezTo>
                    <a:pt x="452" y="1507"/>
                    <a:pt x="831" y="2419"/>
                    <a:pt x="1251" y="3311"/>
                  </a:cubicBezTo>
                  <a:lnTo>
                    <a:pt x="1897" y="2481"/>
                  </a:lnTo>
                  <a:cubicBezTo>
                    <a:pt x="1579" y="1773"/>
                    <a:pt x="1292" y="1056"/>
                    <a:pt x="1026" y="318"/>
                  </a:cubicBezTo>
                  <a:cubicBezTo>
                    <a:pt x="954" y="103"/>
                    <a:pt x="759" y="0"/>
                    <a:pt x="575" y="0"/>
                  </a:cubicBezTo>
                  <a:close/>
                </a:path>
              </a:pathLst>
            </a:custGeom>
            <a:solidFill>
              <a:srgbClr val="F9C9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43;p32">
              <a:extLst>
                <a:ext uri="{FF2B5EF4-FFF2-40B4-BE49-F238E27FC236}">
                  <a16:creationId xmlns:a16="http://schemas.microsoft.com/office/drawing/2014/main" id="{A03A23DF-529C-B756-50B7-1092EF22D49E}"/>
                </a:ext>
              </a:extLst>
            </p:cNvPr>
            <p:cNvSpPr/>
            <p:nvPr/>
          </p:nvSpPr>
          <p:spPr>
            <a:xfrm>
              <a:off x="6701956" y="3932775"/>
              <a:ext cx="166319" cy="263884"/>
            </a:xfrm>
            <a:custGeom>
              <a:avLst/>
              <a:gdLst/>
              <a:ahLst/>
              <a:cxnLst/>
              <a:rect l="l" t="t" r="r" b="b"/>
              <a:pathLst>
                <a:path w="1703" h="2702" extrusionOk="0">
                  <a:moveTo>
                    <a:pt x="1608" y="1"/>
                  </a:moveTo>
                  <a:cubicBezTo>
                    <a:pt x="1592" y="1"/>
                    <a:pt x="1575" y="6"/>
                    <a:pt x="1561" y="19"/>
                  </a:cubicBezTo>
                  <a:cubicBezTo>
                    <a:pt x="875" y="768"/>
                    <a:pt x="342" y="1659"/>
                    <a:pt x="14" y="2623"/>
                  </a:cubicBezTo>
                  <a:cubicBezTo>
                    <a:pt x="1" y="2669"/>
                    <a:pt x="41" y="2702"/>
                    <a:pt x="78" y="2702"/>
                  </a:cubicBezTo>
                  <a:cubicBezTo>
                    <a:pt x="99" y="2702"/>
                    <a:pt x="119" y="2691"/>
                    <a:pt x="126" y="2664"/>
                  </a:cubicBezTo>
                  <a:cubicBezTo>
                    <a:pt x="454" y="1711"/>
                    <a:pt x="977" y="830"/>
                    <a:pt x="1664" y="92"/>
                  </a:cubicBezTo>
                  <a:cubicBezTo>
                    <a:pt x="1702" y="46"/>
                    <a:pt x="1656" y="1"/>
                    <a:pt x="1608" y="1"/>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44;p32">
              <a:extLst>
                <a:ext uri="{FF2B5EF4-FFF2-40B4-BE49-F238E27FC236}">
                  <a16:creationId xmlns:a16="http://schemas.microsoft.com/office/drawing/2014/main" id="{55E2B2DC-55C6-0C91-6C62-F292599E8620}"/>
                </a:ext>
              </a:extLst>
            </p:cNvPr>
            <p:cNvSpPr/>
            <p:nvPr/>
          </p:nvSpPr>
          <p:spPr>
            <a:xfrm>
              <a:off x="6724028" y="4052314"/>
              <a:ext cx="110456" cy="173351"/>
            </a:xfrm>
            <a:custGeom>
              <a:avLst/>
              <a:gdLst/>
              <a:ahLst/>
              <a:cxnLst/>
              <a:rect l="l" t="t" r="r" b="b"/>
              <a:pathLst>
                <a:path w="1131" h="1775" extrusionOk="0">
                  <a:moveTo>
                    <a:pt x="1051" y="0"/>
                  </a:moveTo>
                  <a:cubicBezTo>
                    <a:pt x="1040" y="0"/>
                    <a:pt x="1028" y="5"/>
                    <a:pt x="1018" y="16"/>
                  </a:cubicBezTo>
                  <a:cubicBezTo>
                    <a:pt x="546" y="487"/>
                    <a:pt x="198" y="1061"/>
                    <a:pt x="13" y="1697"/>
                  </a:cubicBezTo>
                  <a:cubicBezTo>
                    <a:pt x="0" y="1742"/>
                    <a:pt x="37" y="1775"/>
                    <a:pt x="70" y="1775"/>
                  </a:cubicBezTo>
                  <a:cubicBezTo>
                    <a:pt x="90" y="1775"/>
                    <a:pt x="108" y="1764"/>
                    <a:pt x="116" y="1738"/>
                  </a:cubicBezTo>
                  <a:cubicBezTo>
                    <a:pt x="300" y="1123"/>
                    <a:pt x="628" y="558"/>
                    <a:pt x="1089" y="107"/>
                  </a:cubicBezTo>
                  <a:cubicBezTo>
                    <a:pt x="1130" y="67"/>
                    <a:pt x="1093" y="0"/>
                    <a:pt x="1051" y="0"/>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45;p32">
              <a:extLst>
                <a:ext uri="{FF2B5EF4-FFF2-40B4-BE49-F238E27FC236}">
                  <a16:creationId xmlns:a16="http://schemas.microsoft.com/office/drawing/2014/main" id="{EE94BC65-FF1D-EC50-D228-32E865935054}"/>
                </a:ext>
              </a:extLst>
            </p:cNvPr>
            <p:cNvSpPr/>
            <p:nvPr/>
          </p:nvSpPr>
          <p:spPr>
            <a:xfrm>
              <a:off x="6198017" y="2289701"/>
              <a:ext cx="420632" cy="129500"/>
            </a:xfrm>
            <a:custGeom>
              <a:avLst/>
              <a:gdLst/>
              <a:ahLst/>
              <a:cxnLst/>
              <a:rect l="l" t="t" r="r" b="b"/>
              <a:pathLst>
                <a:path w="4307" h="1326" extrusionOk="0">
                  <a:moveTo>
                    <a:pt x="441" y="0"/>
                  </a:moveTo>
                  <a:cubicBezTo>
                    <a:pt x="121" y="0"/>
                    <a:pt x="0" y="486"/>
                    <a:pt x="336" y="535"/>
                  </a:cubicBezTo>
                  <a:cubicBezTo>
                    <a:pt x="1391" y="689"/>
                    <a:pt x="2816" y="1007"/>
                    <a:pt x="3841" y="1315"/>
                  </a:cubicBezTo>
                  <a:cubicBezTo>
                    <a:pt x="3869" y="1322"/>
                    <a:pt x="3896" y="1325"/>
                    <a:pt x="3921" y="1325"/>
                  </a:cubicBezTo>
                  <a:cubicBezTo>
                    <a:pt x="4210" y="1325"/>
                    <a:pt x="4306" y="876"/>
                    <a:pt x="3995" y="781"/>
                  </a:cubicBezTo>
                  <a:cubicBezTo>
                    <a:pt x="2970" y="484"/>
                    <a:pt x="1535" y="156"/>
                    <a:pt x="479" y="2"/>
                  </a:cubicBezTo>
                  <a:cubicBezTo>
                    <a:pt x="466" y="1"/>
                    <a:pt x="453" y="0"/>
                    <a:pt x="44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46;p32">
              <a:extLst>
                <a:ext uri="{FF2B5EF4-FFF2-40B4-BE49-F238E27FC236}">
                  <a16:creationId xmlns:a16="http://schemas.microsoft.com/office/drawing/2014/main" id="{E3569A05-5F00-16E0-5FB7-069C7320C080}"/>
                </a:ext>
              </a:extLst>
            </p:cNvPr>
            <p:cNvSpPr/>
            <p:nvPr/>
          </p:nvSpPr>
          <p:spPr>
            <a:xfrm>
              <a:off x="6115395" y="2222704"/>
              <a:ext cx="163487" cy="177550"/>
            </a:xfrm>
            <a:custGeom>
              <a:avLst/>
              <a:gdLst/>
              <a:ahLst/>
              <a:cxnLst/>
              <a:rect l="l" t="t" r="r" b="b"/>
              <a:pathLst>
                <a:path w="1674" h="1818" extrusionOk="0">
                  <a:moveTo>
                    <a:pt x="711" y="0"/>
                  </a:moveTo>
                  <a:cubicBezTo>
                    <a:pt x="489" y="0"/>
                    <a:pt x="297" y="278"/>
                    <a:pt x="505" y="463"/>
                  </a:cubicBezTo>
                  <a:cubicBezTo>
                    <a:pt x="659" y="596"/>
                    <a:pt x="813" y="739"/>
                    <a:pt x="946" y="893"/>
                  </a:cubicBezTo>
                  <a:cubicBezTo>
                    <a:pt x="720" y="1037"/>
                    <a:pt x="485" y="1170"/>
                    <a:pt x="259" y="1303"/>
                  </a:cubicBezTo>
                  <a:cubicBezTo>
                    <a:pt x="1" y="1459"/>
                    <a:pt x="155" y="1817"/>
                    <a:pt x="394" y="1817"/>
                  </a:cubicBezTo>
                  <a:cubicBezTo>
                    <a:pt x="439" y="1817"/>
                    <a:pt x="487" y="1804"/>
                    <a:pt x="536" y="1775"/>
                  </a:cubicBezTo>
                  <a:cubicBezTo>
                    <a:pt x="864" y="1590"/>
                    <a:pt x="1192" y="1395"/>
                    <a:pt x="1510" y="1201"/>
                  </a:cubicBezTo>
                  <a:cubicBezTo>
                    <a:pt x="1674" y="1108"/>
                    <a:pt x="1674" y="903"/>
                    <a:pt x="1571" y="770"/>
                  </a:cubicBezTo>
                  <a:cubicBezTo>
                    <a:pt x="1366" y="514"/>
                    <a:pt x="1141" y="288"/>
                    <a:pt x="895" y="73"/>
                  </a:cubicBezTo>
                  <a:cubicBezTo>
                    <a:pt x="837" y="22"/>
                    <a:pt x="772" y="0"/>
                    <a:pt x="71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247;p32">
              <a:extLst>
                <a:ext uri="{FF2B5EF4-FFF2-40B4-BE49-F238E27FC236}">
                  <a16:creationId xmlns:a16="http://schemas.microsoft.com/office/drawing/2014/main" id="{7879ACC6-D974-0100-67AB-172C8F21BA88}"/>
                </a:ext>
              </a:extLst>
            </p:cNvPr>
            <p:cNvSpPr/>
            <p:nvPr/>
          </p:nvSpPr>
          <p:spPr>
            <a:xfrm>
              <a:off x="6291090" y="1128689"/>
              <a:ext cx="381958" cy="186047"/>
            </a:xfrm>
            <a:custGeom>
              <a:avLst/>
              <a:gdLst/>
              <a:ahLst/>
              <a:cxnLst/>
              <a:rect l="l" t="t" r="r" b="b"/>
              <a:pathLst>
                <a:path w="3911" h="1905" extrusionOk="0">
                  <a:moveTo>
                    <a:pt x="424" y="0"/>
                  </a:moveTo>
                  <a:cubicBezTo>
                    <a:pt x="169" y="0"/>
                    <a:pt x="0" y="370"/>
                    <a:pt x="274" y="502"/>
                  </a:cubicBezTo>
                  <a:cubicBezTo>
                    <a:pt x="1320" y="1014"/>
                    <a:pt x="2386" y="1476"/>
                    <a:pt x="3472" y="1886"/>
                  </a:cubicBezTo>
                  <a:cubicBezTo>
                    <a:pt x="3506" y="1899"/>
                    <a:pt x="3537" y="1904"/>
                    <a:pt x="3567" y="1904"/>
                  </a:cubicBezTo>
                  <a:cubicBezTo>
                    <a:pt x="3825" y="1904"/>
                    <a:pt x="3910" y="1464"/>
                    <a:pt x="3616" y="1353"/>
                  </a:cubicBezTo>
                  <a:cubicBezTo>
                    <a:pt x="2581" y="964"/>
                    <a:pt x="1556" y="522"/>
                    <a:pt x="551" y="30"/>
                  </a:cubicBezTo>
                  <a:cubicBezTo>
                    <a:pt x="508" y="9"/>
                    <a:pt x="465" y="0"/>
                    <a:pt x="424"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48;p32">
              <a:extLst>
                <a:ext uri="{FF2B5EF4-FFF2-40B4-BE49-F238E27FC236}">
                  <a16:creationId xmlns:a16="http://schemas.microsoft.com/office/drawing/2014/main" id="{D830211B-9AD6-26C2-1E6B-0FAAB8733520}"/>
                </a:ext>
              </a:extLst>
            </p:cNvPr>
            <p:cNvSpPr/>
            <p:nvPr/>
          </p:nvSpPr>
          <p:spPr>
            <a:xfrm>
              <a:off x="6223312" y="1065501"/>
              <a:ext cx="153721" cy="158409"/>
            </a:xfrm>
            <a:custGeom>
              <a:avLst/>
              <a:gdLst/>
              <a:ahLst/>
              <a:cxnLst/>
              <a:rect l="l" t="t" r="r" b="b"/>
              <a:pathLst>
                <a:path w="1574" h="1622" extrusionOk="0">
                  <a:moveTo>
                    <a:pt x="894" y="0"/>
                  </a:moveTo>
                  <a:cubicBezTo>
                    <a:pt x="708" y="0"/>
                    <a:pt x="520" y="198"/>
                    <a:pt x="640" y="411"/>
                  </a:cubicBezTo>
                  <a:cubicBezTo>
                    <a:pt x="702" y="524"/>
                    <a:pt x="774" y="627"/>
                    <a:pt x="845" y="729"/>
                  </a:cubicBezTo>
                  <a:cubicBezTo>
                    <a:pt x="651" y="852"/>
                    <a:pt x="456" y="975"/>
                    <a:pt x="251" y="1108"/>
                  </a:cubicBezTo>
                  <a:cubicBezTo>
                    <a:pt x="1" y="1263"/>
                    <a:pt x="157" y="1621"/>
                    <a:pt x="390" y="1621"/>
                  </a:cubicBezTo>
                  <a:cubicBezTo>
                    <a:pt x="434" y="1621"/>
                    <a:pt x="481" y="1609"/>
                    <a:pt x="528" y="1579"/>
                  </a:cubicBezTo>
                  <a:cubicBezTo>
                    <a:pt x="815" y="1395"/>
                    <a:pt x="1112" y="1221"/>
                    <a:pt x="1399" y="1037"/>
                  </a:cubicBezTo>
                  <a:cubicBezTo>
                    <a:pt x="1553" y="934"/>
                    <a:pt x="1573" y="739"/>
                    <a:pt x="1450" y="606"/>
                  </a:cubicBezTo>
                  <a:cubicBezTo>
                    <a:pt x="1317" y="463"/>
                    <a:pt x="1214" y="299"/>
                    <a:pt x="1112" y="135"/>
                  </a:cubicBezTo>
                  <a:cubicBezTo>
                    <a:pt x="1058" y="40"/>
                    <a:pt x="976" y="0"/>
                    <a:pt x="894"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49;p32">
              <a:extLst>
                <a:ext uri="{FF2B5EF4-FFF2-40B4-BE49-F238E27FC236}">
                  <a16:creationId xmlns:a16="http://schemas.microsoft.com/office/drawing/2014/main" id="{A3F5B2F4-0EA1-AC8E-4E65-622CE764061A}"/>
                </a:ext>
              </a:extLst>
            </p:cNvPr>
            <p:cNvSpPr/>
            <p:nvPr/>
          </p:nvSpPr>
          <p:spPr>
            <a:xfrm>
              <a:off x="7861503" y="1733317"/>
              <a:ext cx="92193" cy="61137"/>
            </a:xfrm>
            <a:custGeom>
              <a:avLst/>
              <a:gdLst/>
              <a:ahLst/>
              <a:cxnLst/>
              <a:rect l="l" t="t" r="r" b="b"/>
              <a:pathLst>
                <a:path w="944" h="626" extrusionOk="0">
                  <a:moveTo>
                    <a:pt x="851" y="0"/>
                  </a:moveTo>
                  <a:lnTo>
                    <a:pt x="0" y="513"/>
                  </a:lnTo>
                  <a:lnTo>
                    <a:pt x="943" y="625"/>
                  </a:lnTo>
                  <a:lnTo>
                    <a:pt x="851"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50;p32">
              <a:extLst>
                <a:ext uri="{FF2B5EF4-FFF2-40B4-BE49-F238E27FC236}">
                  <a16:creationId xmlns:a16="http://schemas.microsoft.com/office/drawing/2014/main" id="{FCF209BC-D369-F557-245E-0E9787820B5C}"/>
                </a:ext>
              </a:extLst>
            </p:cNvPr>
            <p:cNvSpPr/>
            <p:nvPr/>
          </p:nvSpPr>
          <p:spPr>
            <a:xfrm>
              <a:off x="7621253" y="1372943"/>
              <a:ext cx="96198" cy="62113"/>
            </a:xfrm>
            <a:custGeom>
              <a:avLst/>
              <a:gdLst/>
              <a:ahLst/>
              <a:cxnLst/>
              <a:rect l="l" t="t" r="r" b="b"/>
              <a:pathLst>
                <a:path w="985" h="636" extrusionOk="0">
                  <a:moveTo>
                    <a:pt x="339" y="0"/>
                  </a:moveTo>
                  <a:lnTo>
                    <a:pt x="0" y="472"/>
                  </a:lnTo>
                  <a:lnTo>
                    <a:pt x="656" y="636"/>
                  </a:lnTo>
                  <a:lnTo>
                    <a:pt x="984" y="431"/>
                  </a:lnTo>
                  <a:lnTo>
                    <a:pt x="33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51;p32">
              <a:extLst>
                <a:ext uri="{FF2B5EF4-FFF2-40B4-BE49-F238E27FC236}">
                  <a16:creationId xmlns:a16="http://schemas.microsoft.com/office/drawing/2014/main" id="{4974EA81-4ED1-45B8-A046-27230A5D72BD}"/>
                </a:ext>
              </a:extLst>
            </p:cNvPr>
            <p:cNvSpPr/>
            <p:nvPr/>
          </p:nvSpPr>
          <p:spPr>
            <a:xfrm>
              <a:off x="6613181" y="606097"/>
              <a:ext cx="96198" cy="62113"/>
            </a:xfrm>
            <a:custGeom>
              <a:avLst/>
              <a:gdLst/>
              <a:ahLst/>
              <a:cxnLst/>
              <a:rect l="l" t="t" r="r" b="b"/>
              <a:pathLst>
                <a:path w="985" h="636" extrusionOk="0">
                  <a:moveTo>
                    <a:pt x="338" y="0"/>
                  </a:moveTo>
                  <a:lnTo>
                    <a:pt x="0" y="472"/>
                  </a:lnTo>
                  <a:lnTo>
                    <a:pt x="656" y="636"/>
                  </a:lnTo>
                  <a:lnTo>
                    <a:pt x="984" y="431"/>
                  </a:lnTo>
                  <a:lnTo>
                    <a:pt x="33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52;p32">
              <a:extLst>
                <a:ext uri="{FF2B5EF4-FFF2-40B4-BE49-F238E27FC236}">
                  <a16:creationId xmlns:a16="http://schemas.microsoft.com/office/drawing/2014/main" id="{F71E81A1-5722-6D7A-CDBF-858137C02C55}"/>
                </a:ext>
              </a:extLst>
            </p:cNvPr>
            <p:cNvSpPr/>
            <p:nvPr/>
          </p:nvSpPr>
          <p:spPr>
            <a:xfrm>
              <a:off x="7233826" y="3330978"/>
              <a:ext cx="96198" cy="62211"/>
            </a:xfrm>
            <a:custGeom>
              <a:avLst/>
              <a:gdLst/>
              <a:ahLst/>
              <a:cxnLst/>
              <a:rect l="l" t="t" r="r" b="b"/>
              <a:pathLst>
                <a:path w="985" h="637" extrusionOk="0">
                  <a:moveTo>
                    <a:pt x="338" y="1"/>
                  </a:moveTo>
                  <a:lnTo>
                    <a:pt x="1" y="472"/>
                  </a:lnTo>
                  <a:lnTo>
                    <a:pt x="666" y="636"/>
                  </a:lnTo>
                  <a:lnTo>
                    <a:pt x="985" y="431"/>
                  </a:lnTo>
                  <a:lnTo>
                    <a:pt x="33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253;p32">
              <a:extLst>
                <a:ext uri="{FF2B5EF4-FFF2-40B4-BE49-F238E27FC236}">
                  <a16:creationId xmlns:a16="http://schemas.microsoft.com/office/drawing/2014/main" id="{9AA509E4-61D4-C774-E7FC-D7F73330A5A5}"/>
                </a:ext>
              </a:extLst>
            </p:cNvPr>
            <p:cNvSpPr/>
            <p:nvPr/>
          </p:nvSpPr>
          <p:spPr>
            <a:xfrm>
              <a:off x="5063472" y="4253987"/>
              <a:ext cx="96198" cy="61137"/>
            </a:xfrm>
            <a:custGeom>
              <a:avLst/>
              <a:gdLst/>
              <a:ahLst/>
              <a:cxnLst/>
              <a:rect l="l" t="t" r="r" b="b"/>
              <a:pathLst>
                <a:path w="985" h="626" extrusionOk="0">
                  <a:moveTo>
                    <a:pt x="339" y="1"/>
                  </a:moveTo>
                  <a:lnTo>
                    <a:pt x="1" y="472"/>
                  </a:lnTo>
                  <a:lnTo>
                    <a:pt x="667" y="626"/>
                  </a:lnTo>
                  <a:lnTo>
                    <a:pt x="985" y="431"/>
                  </a:lnTo>
                  <a:lnTo>
                    <a:pt x="33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254;p32">
              <a:extLst>
                <a:ext uri="{FF2B5EF4-FFF2-40B4-BE49-F238E27FC236}">
                  <a16:creationId xmlns:a16="http://schemas.microsoft.com/office/drawing/2014/main" id="{1CA3AA1E-1E50-1486-3FC7-1DF670CAC9D7}"/>
                </a:ext>
              </a:extLst>
            </p:cNvPr>
            <p:cNvSpPr/>
            <p:nvPr/>
          </p:nvSpPr>
          <p:spPr>
            <a:xfrm>
              <a:off x="4603970" y="1250767"/>
              <a:ext cx="97272" cy="62211"/>
            </a:xfrm>
            <a:custGeom>
              <a:avLst/>
              <a:gdLst/>
              <a:ahLst/>
              <a:cxnLst/>
              <a:rect l="l" t="t" r="r" b="b"/>
              <a:pathLst>
                <a:path w="996" h="637" extrusionOk="0">
                  <a:moveTo>
                    <a:pt x="339" y="1"/>
                  </a:moveTo>
                  <a:lnTo>
                    <a:pt x="1" y="472"/>
                  </a:lnTo>
                  <a:lnTo>
                    <a:pt x="667" y="636"/>
                  </a:lnTo>
                  <a:lnTo>
                    <a:pt x="995" y="431"/>
                  </a:lnTo>
                  <a:lnTo>
                    <a:pt x="33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255;p32">
              <a:extLst>
                <a:ext uri="{FF2B5EF4-FFF2-40B4-BE49-F238E27FC236}">
                  <a16:creationId xmlns:a16="http://schemas.microsoft.com/office/drawing/2014/main" id="{2FD63F91-C73D-E1AC-EFE2-3BD059A381D7}"/>
                </a:ext>
              </a:extLst>
            </p:cNvPr>
            <p:cNvSpPr/>
            <p:nvPr/>
          </p:nvSpPr>
          <p:spPr>
            <a:xfrm>
              <a:off x="5257723" y="2890520"/>
              <a:ext cx="96198" cy="61137"/>
            </a:xfrm>
            <a:custGeom>
              <a:avLst/>
              <a:gdLst/>
              <a:ahLst/>
              <a:cxnLst/>
              <a:rect l="l" t="t" r="r" b="b"/>
              <a:pathLst>
                <a:path w="985" h="626" extrusionOk="0">
                  <a:moveTo>
                    <a:pt x="338" y="1"/>
                  </a:moveTo>
                  <a:lnTo>
                    <a:pt x="0" y="472"/>
                  </a:lnTo>
                  <a:lnTo>
                    <a:pt x="666" y="626"/>
                  </a:lnTo>
                  <a:lnTo>
                    <a:pt x="984" y="431"/>
                  </a:lnTo>
                  <a:lnTo>
                    <a:pt x="33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256;p32">
              <a:extLst>
                <a:ext uri="{FF2B5EF4-FFF2-40B4-BE49-F238E27FC236}">
                  <a16:creationId xmlns:a16="http://schemas.microsoft.com/office/drawing/2014/main" id="{E15FD3F6-73CC-ECB9-F7CB-80DE91B1FFCE}"/>
                </a:ext>
              </a:extLst>
            </p:cNvPr>
            <p:cNvSpPr/>
            <p:nvPr/>
          </p:nvSpPr>
          <p:spPr>
            <a:xfrm>
              <a:off x="7406005" y="4447163"/>
              <a:ext cx="96198" cy="62211"/>
            </a:xfrm>
            <a:custGeom>
              <a:avLst/>
              <a:gdLst/>
              <a:ahLst/>
              <a:cxnLst/>
              <a:rect l="l" t="t" r="r" b="b"/>
              <a:pathLst>
                <a:path w="985" h="637" extrusionOk="0">
                  <a:moveTo>
                    <a:pt x="338" y="1"/>
                  </a:moveTo>
                  <a:lnTo>
                    <a:pt x="1" y="472"/>
                  </a:lnTo>
                  <a:lnTo>
                    <a:pt x="657" y="636"/>
                  </a:lnTo>
                  <a:lnTo>
                    <a:pt x="985" y="431"/>
                  </a:lnTo>
                  <a:lnTo>
                    <a:pt x="33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257;p32">
              <a:extLst>
                <a:ext uri="{FF2B5EF4-FFF2-40B4-BE49-F238E27FC236}">
                  <a16:creationId xmlns:a16="http://schemas.microsoft.com/office/drawing/2014/main" id="{8945E37C-2044-2739-356B-7AED29DBA004}"/>
                </a:ext>
              </a:extLst>
            </p:cNvPr>
            <p:cNvSpPr/>
            <p:nvPr/>
          </p:nvSpPr>
          <p:spPr>
            <a:xfrm>
              <a:off x="8265923" y="1369818"/>
              <a:ext cx="106159" cy="67289"/>
            </a:xfrm>
            <a:custGeom>
              <a:avLst/>
              <a:gdLst/>
              <a:ahLst/>
              <a:cxnLst/>
              <a:rect l="l" t="t" r="r" b="b"/>
              <a:pathLst>
                <a:path w="1087" h="689" extrusionOk="0">
                  <a:moveTo>
                    <a:pt x="349" y="1"/>
                  </a:moveTo>
                  <a:lnTo>
                    <a:pt x="0" y="688"/>
                  </a:lnTo>
                  <a:lnTo>
                    <a:pt x="1087" y="381"/>
                  </a:lnTo>
                  <a:lnTo>
                    <a:pt x="349"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258;p32">
              <a:extLst>
                <a:ext uri="{FF2B5EF4-FFF2-40B4-BE49-F238E27FC236}">
                  <a16:creationId xmlns:a16="http://schemas.microsoft.com/office/drawing/2014/main" id="{2F8C46F3-6A91-2AB0-B2D5-06319601D557}"/>
                </a:ext>
              </a:extLst>
            </p:cNvPr>
            <p:cNvSpPr/>
            <p:nvPr/>
          </p:nvSpPr>
          <p:spPr>
            <a:xfrm>
              <a:off x="5106541" y="2360897"/>
              <a:ext cx="106159" cy="67192"/>
            </a:xfrm>
            <a:custGeom>
              <a:avLst/>
              <a:gdLst/>
              <a:ahLst/>
              <a:cxnLst/>
              <a:rect l="l" t="t" r="r" b="b"/>
              <a:pathLst>
                <a:path w="1087" h="688" extrusionOk="0">
                  <a:moveTo>
                    <a:pt x="349" y="1"/>
                  </a:moveTo>
                  <a:lnTo>
                    <a:pt x="0" y="688"/>
                  </a:lnTo>
                  <a:lnTo>
                    <a:pt x="0" y="688"/>
                  </a:lnTo>
                  <a:lnTo>
                    <a:pt x="1087" y="380"/>
                  </a:lnTo>
                  <a:lnTo>
                    <a:pt x="349"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259;p32">
              <a:extLst>
                <a:ext uri="{FF2B5EF4-FFF2-40B4-BE49-F238E27FC236}">
                  <a16:creationId xmlns:a16="http://schemas.microsoft.com/office/drawing/2014/main" id="{B5968C13-DCB9-B8DD-F90A-7E59CE995398}"/>
                </a:ext>
              </a:extLst>
            </p:cNvPr>
            <p:cNvSpPr/>
            <p:nvPr/>
          </p:nvSpPr>
          <p:spPr>
            <a:xfrm>
              <a:off x="6822374" y="1124685"/>
              <a:ext cx="106159" cy="67094"/>
            </a:xfrm>
            <a:custGeom>
              <a:avLst/>
              <a:gdLst/>
              <a:ahLst/>
              <a:cxnLst/>
              <a:rect l="l" t="t" r="r" b="b"/>
              <a:pathLst>
                <a:path w="1087" h="687" extrusionOk="0">
                  <a:moveTo>
                    <a:pt x="339" y="0"/>
                  </a:moveTo>
                  <a:lnTo>
                    <a:pt x="0" y="686"/>
                  </a:lnTo>
                  <a:lnTo>
                    <a:pt x="0" y="686"/>
                  </a:lnTo>
                  <a:lnTo>
                    <a:pt x="1087" y="379"/>
                  </a:lnTo>
                  <a:lnTo>
                    <a:pt x="339"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260;p32">
              <a:extLst>
                <a:ext uri="{FF2B5EF4-FFF2-40B4-BE49-F238E27FC236}">
                  <a16:creationId xmlns:a16="http://schemas.microsoft.com/office/drawing/2014/main" id="{BAB3535A-31F4-0ECC-C371-261F41E0C066}"/>
                </a:ext>
              </a:extLst>
            </p:cNvPr>
            <p:cNvSpPr/>
            <p:nvPr/>
          </p:nvSpPr>
          <p:spPr>
            <a:xfrm>
              <a:off x="6386897" y="3052738"/>
              <a:ext cx="106257" cy="67094"/>
            </a:xfrm>
            <a:custGeom>
              <a:avLst/>
              <a:gdLst/>
              <a:ahLst/>
              <a:cxnLst/>
              <a:rect l="l" t="t" r="r" b="b"/>
              <a:pathLst>
                <a:path w="1088" h="687" extrusionOk="0">
                  <a:moveTo>
                    <a:pt x="349" y="0"/>
                  </a:moveTo>
                  <a:lnTo>
                    <a:pt x="1" y="687"/>
                  </a:lnTo>
                  <a:lnTo>
                    <a:pt x="1" y="687"/>
                  </a:lnTo>
                  <a:lnTo>
                    <a:pt x="1087" y="379"/>
                  </a:lnTo>
                  <a:lnTo>
                    <a:pt x="349"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261;p32">
              <a:extLst>
                <a:ext uri="{FF2B5EF4-FFF2-40B4-BE49-F238E27FC236}">
                  <a16:creationId xmlns:a16="http://schemas.microsoft.com/office/drawing/2014/main" id="{4B1DFB53-1D21-6113-913C-ABED99CFCC83}"/>
                </a:ext>
              </a:extLst>
            </p:cNvPr>
            <p:cNvSpPr/>
            <p:nvPr/>
          </p:nvSpPr>
          <p:spPr>
            <a:xfrm>
              <a:off x="7113701" y="2884563"/>
              <a:ext cx="106257" cy="67094"/>
            </a:xfrm>
            <a:custGeom>
              <a:avLst/>
              <a:gdLst/>
              <a:ahLst/>
              <a:cxnLst/>
              <a:rect l="l" t="t" r="r" b="b"/>
              <a:pathLst>
                <a:path w="1088" h="687" extrusionOk="0">
                  <a:moveTo>
                    <a:pt x="349" y="0"/>
                  </a:moveTo>
                  <a:lnTo>
                    <a:pt x="1" y="687"/>
                  </a:lnTo>
                  <a:lnTo>
                    <a:pt x="1" y="687"/>
                  </a:lnTo>
                  <a:lnTo>
                    <a:pt x="1087" y="379"/>
                  </a:lnTo>
                  <a:lnTo>
                    <a:pt x="349"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62;p32">
              <a:extLst>
                <a:ext uri="{FF2B5EF4-FFF2-40B4-BE49-F238E27FC236}">
                  <a16:creationId xmlns:a16="http://schemas.microsoft.com/office/drawing/2014/main" id="{1B857D21-EADC-B214-6BB6-88BE471FB54A}"/>
                </a:ext>
              </a:extLst>
            </p:cNvPr>
            <p:cNvSpPr/>
            <p:nvPr/>
          </p:nvSpPr>
          <p:spPr>
            <a:xfrm>
              <a:off x="4630036" y="769408"/>
              <a:ext cx="107136" cy="67094"/>
            </a:xfrm>
            <a:custGeom>
              <a:avLst/>
              <a:gdLst/>
              <a:ahLst/>
              <a:cxnLst/>
              <a:rect l="l" t="t" r="r" b="b"/>
              <a:pathLst>
                <a:path w="1097" h="687" extrusionOk="0">
                  <a:moveTo>
                    <a:pt x="349" y="1"/>
                  </a:moveTo>
                  <a:lnTo>
                    <a:pt x="0" y="687"/>
                  </a:lnTo>
                  <a:lnTo>
                    <a:pt x="1097" y="379"/>
                  </a:lnTo>
                  <a:lnTo>
                    <a:pt x="349"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63;p32">
              <a:extLst>
                <a:ext uri="{FF2B5EF4-FFF2-40B4-BE49-F238E27FC236}">
                  <a16:creationId xmlns:a16="http://schemas.microsoft.com/office/drawing/2014/main" id="{8F4F04E0-5CE1-5468-071C-D792131D08BA}"/>
                </a:ext>
              </a:extLst>
            </p:cNvPr>
            <p:cNvSpPr/>
            <p:nvPr/>
          </p:nvSpPr>
          <p:spPr>
            <a:xfrm>
              <a:off x="5536940" y="3313008"/>
              <a:ext cx="106257" cy="67094"/>
            </a:xfrm>
            <a:custGeom>
              <a:avLst/>
              <a:gdLst/>
              <a:ahLst/>
              <a:cxnLst/>
              <a:rect l="l" t="t" r="r" b="b"/>
              <a:pathLst>
                <a:path w="1088" h="687" extrusionOk="0">
                  <a:moveTo>
                    <a:pt x="349" y="0"/>
                  </a:moveTo>
                  <a:lnTo>
                    <a:pt x="1" y="687"/>
                  </a:lnTo>
                  <a:lnTo>
                    <a:pt x="1" y="687"/>
                  </a:lnTo>
                  <a:lnTo>
                    <a:pt x="1087" y="379"/>
                  </a:lnTo>
                  <a:lnTo>
                    <a:pt x="349"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64;p32">
              <a:extLst>
                <a:ext uri="{FF2B5EF4-FFF2-40B4-BE49-F238E27FC236}">
                  <a16:creationId xmlns:a16="http://schemas.microsoft.com/office/drawing/2014/main" id="{5B54277D-6E4E-586C-D24C-F7CD0BD1F1B7}"/>
                </a:ext>
              </a:extLst>
            </p:cNvPr>
            <p:cNvSpPr/>
            <p:nvPr/>
          </p:nvSpPr>
          <p:spPr>
            <a:xfrm>
              <a:off x="8153807" y="2169771"/>
              <a:ext cx="78130" cy="75102"/>
            </a:xfrm>
            <a:custGeom>
              <a:avLst/>
              <a:gdLst/>
              <a:ahLst/>
              <a:cxnLst/>
              <a:rect l="l" t="t" r="r" b="b"/>
              <a:pathLst>
                <a:path w="800" h="769" extrusionOk="0">
                  <a:moveTo>
                    <a:pt x="134" y="0"/>
                  </a:moveTo>
                  <a:lnTo>
                    <a:pt x="0" y="769"/>
                  </a:lnTo>
                  <a:lnTo>
                    <a:pt x="800" y="769"/>
                  </a:lnTo>
                  <a:lnTo>
                    <a:pt x="13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65;p32">
              <a:extLst>
                <a:ext uri="{FF2B5EF4-FFF2-40B4-BE49-F238E27FC236}">
                  <a16:creationId xmlns:a16="http://schemas.microsoft.com/office/drawing/2014/main" id="{95C318C9-9BF4-2681-6807-00757B3D9A43}"/>
                </a:ext>
              </a:extLst>
            </p:cNvPr>
            <p:cNvSpPr/>
            <p:nvPr/>
          </p:nvSpPr>
          <p:spPr>
            <a:xfrm>
              <a:off x="6822374" y="1725309"/>
              <a:ext cx="78130" cy="76177"/>
            </a:xfrm>
            <a:custGeom>
              <a:avLst/>
              <a:gdLst/>
              <a:ahLst/>
              <a:cxnLst/>
              <a:rect l="l" t="t" r="r" b="b"/>
              <a:pathLst>
                <a:path w="800" h="780" extrusionOk="0">
                  <a:moveTo>
                    <a:pt x="134" y="0"/>
                  </a:moveTo>
                  <a:lnTo>
                    <a:pt x="0" y="779"/>
                  </a:lnTo>
                  <a:lnTo>
                    <a:pt x="800" y="779"/>
                  </a:lnTo>
                  <a:lnTo>
                    <a:pt x="13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66;p32">
              <a:extLst>
                <a:ext uri="{FF2B5EF4-FFF2-40B4-BE49-F238E27FC236}">
                  <a16:creationId xmlns:a16="http://schemas.microsoft.com/office/drawing/2014/main" id="{E84268A6-5E0C-6D03-072D-215F6D1AC184}"/>
                </a:ext>
              </a:extLst>
            </p:cNvPr>
            <p:cNvSpPr/>
            <p:nvPr/>
          </p:nvSpPr>
          <p:spPr>
            <a:xfrm>
              <a:off x="7996668" y="1731852"/>
              <a:ext cx="293378" cy="187707"/>
            </a:xfrm>
            <a:custGeom>
              <a:avLst/>
              <a:gdLst/>
              <a:ahLst/>
              <a:cxnLst/>
              <a:rect l="l" t="t" r="r" b="b"/>
              <a:pathLst>
                <a:path w="3004" h="1922" extrusionOk="0">
                  <a:moveTo>
                    <a:pt x="2646" y="1"/>
                  </a:moveTo>
                  <a:cubicBezTo>
                    <a:pt x="2604" y="1"/>
                    <a:pt x="2563" y="2"/>
                    <a:pt x="2522" y="5"/>
                  </a:cubicBezTo>
                  <a:cubicBezTo>
                    <a:pt x="2358" y="15"/>
                    <a:pt x="2204" y="46"/>
                    <a:pt x="2050" y="77"/>
                  </a:cubicBezTo>
                  <a:cubicBezTo>
                    <a:pt x="1896" y="118"/>
                    <a:pt x="1743" y="179"/>
                    <a:pt x="1599" y="251"/>
                  </a:cubicBezTo>
                  <a:cubicBezTo>
                    <a:pt x="1466" y="323"/>
                    <a:pt x="1322" y="405"/>
                    <a:pt x="1199" y="497"/>
                  </a:cubicBezTo>
                  <a:cubicBezTo>
                    <a:pt x="933" y="671"/>
                    <a:pt x="697" y="886"/>
                    <a:pt x="492" y="1122"/>
                  </a:cubicBezTo>
                  <a:cubicBezTo>
                    <a:pt x="297" y="1358"/>
                    <a:pt x="123" y="1624"/>
                    <a:pt x="0" y="1901"/>
                  </a:cubicBezTo>
                  <a:cubicBezTo>
                    <a:pt x="0" y="1911"/>
                    <a:pt x="0" y="1911"/>
                    <a:pt x="10" y="1922"/>
                  </a:cubicBezTo>
                  <a:cubicBezTo>
                    <a:pt x="10" y="1922"/>
                    <a:pt x="21" y="1922"/>
                    <a:pt x="21" y="1911"/>
                  </a:cubicBezTo>
                  <a:cubicBezTo>
                    <a:pt x="185" y="1655"/>
                    <a:pt x="369" y="1409"/>
                    <a:pt x="584" y="1204"/>
                  </a:cubicBezTo>
                  <a:cubicBezTo>
                    <a:pt x="800" y="989"/>
                    <a:pt x="1035" y="804"/>
                    <a:pt x="1292" y="651"/>
                  </a:cubicBezTo>
                  <a:cubicBezTo>
                    <a:pt x="1425" y="579"/>
                    <a:pt x="1558" y="517"/>
                    <a:pt x="1702" y="456"/>
                  </a:cubicBezTo>
                  <a:cubicBezTo>
                    <a:pt x="1835" y="405"/>
                    <a:pt x="1978" y="353"/>
                    <a:pt x="2122" y="302"/>
                  </a:cubicBezTo>
                  <a:cubicBezTo>
                    <a:pt x="2255" y="251"/>
                    <a:pt x="2399" y="210"/>
                    <a:pt x="2542" y="169"/>
                  </a:cubicBezTo>
                  <a:cubicBezTo>
                    <a:pt x="2696" y="128"/>
                    <a:pt x="2839" y="87"/>
                    <a:pt x="2993" y="56"/>
                  </a:cubicBezTo>
                  <a:cubicBezTo>
                    <a:pt x="2993" y="46"/>
                    <a:pt x="3003" y="46"/>
                    <a:pt x="3003" y="46"/>
                  </a:cubicBezTo>
                  <a:cubicBezTo>
                    <a:pt x="3003" y="36"/>
                    <a:pt x="2993" y="25"/>
                    <a:pt x="2993" y="25"/>
                  </a:cubicBezTo>
                  <a:cubicBezTo>
                    <a:pt x="2880" y="10"/>
                    <a:pt x="2762" y="1"/>
                    <a:pt x="2646"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67;p32">
              <a:extLst>
                <a:ext uri="{FF2B5EF4-FFF2-40B4-BE49-F238E27FC236}">
                  <a16:creationId xmlns:a16="http://schemas.microsoft.com/office/drawing/2014/main" id="{8D857242-436E-5411-D179-2C7374FE8042}"/>
                </a:ext>
              </a:extLst>
            </p:cNvPr>
            <p:cNvSpPr/>
            <p:nvPr/>
          </p:nvSpPr>
          <p:spPr>
            <a:xfrm>
              <a:off x="8018642" y="1860376"/>
              <a:ext cx="357445" cy="67680"/>
            </a:xfrm>
            <a:custGeom>
              <a:avLst/>
              <a:gdLst/>
              <a:ahLst/>
              <a:cxnLst/>
              <a:rect l="l" t="t" r="r" b="b"/>
              <a:pathLst>
                <a:path w="3660" h="693" extrusionOk="0">
                  <a:moveTo>
                    <a:pt x="2491" y="1"/>
                  </a:moveTo>
                  <a:cubicBezTo>
                    <a:pt x="2409" y="1"/>
                    <a:pt x="2327" y="11"/>
                    <a:pt x="2245" y="21"/>
                  </a:cubicBezTo>
                  <a:lnTo>
                    <a:pt x="2020" y="42"/>
                  </a:lnTo>
                  <a:lnTo>
                    <a:pt x="1784" y="83"/>
                  </a:lnTo>
                  <a:cubicBezTo>
                    <a:pt x="1466" y="134"/>
                    <a:pt x="1169" y="206"/>
                    <a:pt x="872" y="308"/>
                  </a:cubicBezTo>
                  <a:cubicBezTo>
                    <a:pt x="575" y="401"/>
                    <a:pt x="288" y="524"/>
                    <a:pt x="11" y="667"/>
                  </a:cubicBezTo>
                  <a:cubicBezTo>
                    <a:pt x="1" y="677"/>
                    <a:pt x="1" y="677"/>
                    <a:pt x="1" y="688"/>
                  </a:cubicBezTo>
                  <a:cubicBezTo>
                    <a:pt x="7" y="688"/>
                    <a:pt x="10" y="692"/>
                    <a:pt x="13" y="692"/>
                  </a:cubicBezTo>
                  <a:cubicBezTo>
                    <a:pt x="15" y="692"/>
                    <a:pt x="18" y="691"/>
                    <a:pt x="21" y="688"/>
                  </a:cubicBezTo>
                  <a:cubicBezTo>
                    <a:pt x="308" y="585"/>
                    <a:pt x="605" y="483"/>
                    <a:pt x="903" y="421"/>
                  </a:cubicBezTo>
                  <a:cubicBezTo>
                    <a:pt x="1200" y="349"/>
                    <a:pt x="1497" y="298"/>
                    <a:pt x="1805" y="267"/>
                  </a:cubicBezTo>
                  <a:lnTo>
                    <a:pt x="2030" y="257"/>
                  </a:lnTo>
                  <a:lnTo>
                    <a:pt x="2266" y="247"/>
                  </a:lnTo>
                  <a:lnTo>
                    <a:pt x="2717" y="247"/>
                  </a:lnTo>
                  <a:lnTo>
                    <a:pt x="3178" y="237"/>
                  </a:lnTo>
                  <a:lnTo>
                    <a:pt x="3404" y="237"/>
                  </a:lnTo>
                  <a:cubicBezTo>
                    <a:pt x="3486" y="237"/>
                    <a:pt x="3557" y="237"/>
                    <a:pt x="3639" y="226"/>
                  </a:cubicBezTo>
                  <a:cubicBezTo>
                    <a:pt x="3650" y="226"/>
                    <a:pt x="3650" y="226"/>
                    <a:pt x="3650" y="216"/>
                  </a:cubicBezTo>
                  <a:cubicBezTo>
                    <a:pt x="3660" y="216"/>
                    <a:pt x="3650" y="206"/>
                    <a:pt x="3650" y="206"/>
                  </a:cubicBezTo>
                  <a:cubicBezTo>
                    <a:pt x="3568" y="175"/>
                    <a:pt x="3496" y="155"/>
                    <a:pt x="3424" y="124"/>
                  </a:cubicBezTo>
                  <a:cubicBezTo>
                    <a:pt x="3342" y="103"/>
                    <a:pt x="3270" y="93"/>
                    <a:pt x="3188" y="73"/>
                  </a:cubicBezTo>
                  <a:cubicBezTo>
                    <a:pt x="3117" y="52"/>
                    <a:pt x="3035" y="42"/>
                    <a:pt x="2963" y="32"/>
                  </a:cubicBezTo>
                  <a:lnTo>
                    <a:pt x="2727" y="11"/>
                  </a:lnTo>
                  <a:cubicBezTo>
                    <a:pt x="2645" y="1"/>
                    <a:pt x="2563" y="1"/>
                    <a:pt x="2491"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268;p32">
              <a:extLst>
                <a:ext uri="{FF2B5EF4-FFF2-40B4-BE49-F238E27FC236}">
                  <a16:creationId xmlns:a16="http://schemas.microsoft.com/office/drawing/2014/main" id="{1FADC66F-30CD-E998-8BA2-BB28B6370248}"/>
                </a:ext>
              </a:extLst>
            </p:cNvPr>
            <p:cNvSpPr/>
            <p:nvPr/>
          </p:nvSpPr>
          <p:spPr>
            <a:xfrm>
              <a:off x="7919514" y="1568072"/>
              <a:ext cx="60160" cy="348460"/>
            </a:xfrm>
            <a:custGeom>
              <a:avLst/>
              <a:gdLst/>
              <a:ahLst/>
              <a:cxnLst/>
              <a:rect l="l" t="t" r="r" b="b"/>
              <a:pathLst>
                <a:path w="616" h="3568" extrusionOk="0">
                  <a:moveTo>
                    <a:pt x="11" y="1"/>
                  </a:moveTo>
                  <a:lnTo>
                    <a:pt x="1" y="11"/>
                  </a:lnTo>
                  <a:cubicBezTo>
                    <a:pt x="11" y="93"/>
                    <a:pt x="21" y="165"/>
                    <a:pt x="42" y="237"/>
                  </a:cubicBezTo>
                  <a:cubicBezTo>
                    <a:pt x="52" y="319"/>
                    <a:pt x="62" y="390"/>
                    <a:pt x="83" y="462"/>
                  </a:cubicBezTo>
                  <a:cubicBezTo>
                    <a:pt x="103" y="606"/>
                    <a:pt x="134" y="759"/>
                    <a:pt x="165" y="903"/>
                  </a:cubicBezTo>
                  <a:cubicBezTo>
                    <a:pt x="216" y="1190"/>
                    <a:pt x="298" y="1477"/>
                    <a:pt x="349" y="1774"/>
                  </a:cubicBezTo>
                  <a:cubicBezTo>
                    <a:pt x="401" y="2071"/>
                    <a:pt x="442" y="2369"/>
                    <a:pt x="483" y="2666"/>
                  </a:cubicBezTo>
                  <a:cubicBezTo>
                    <a:pt x="524" y="2963"/>
                    <a:pt x="554" y="3260"/>
                    <a:pt x="595" y="3558"/>
                  </a:cubicBezTo>
                  <a:cubicBezTo>
                    <a:pt x="595" y="3568"/>
                    <a:pt x="606" y="3568"/>
                    <a:pt x="606" y="3568"/>
                  </a:cubicBezTo>
                  <a:cubicBezTo>
                    <a:pt x="616" y="3568"/>
                    <a:pt x="616" y="3568"/>
                    <a:pt x="616" y="3558"/>
                  </a:cubicBezTo>
                  <a:cubicBezTo>
                    <a:pt x="616" y="3260"/>
                    <a:pt x="606" y="2953"/>
                    <a:pt x="595" y="2656"/>
                  </a:cubicBezTo>
                  <a:cubicBezTo>
                    <a:pt x="585" y="2348"/>
                    <a:pt x="565" y="2051"/>
                    <a:pt x="534" y="1754"/>
                  </a:cubicBezTo>
                  <a:cubicBezTo>
                    <a:pt x="503" y="1446"/>
                    <a:pt x="483" y="1139"/>
                    <a:pt x="390" y="852"/>
                  </a:cubicBezTo>
                  <a:lnTo>
                    <a:pt x="319" y="626"/>
                  </a:lnTo>
                  <a:cubicBezTo>
                    <a:pt x="298" y="554"/>
                    <a:pt x="267" y="483"/>
                    <a:pt x="237" y="421"/>
                  </a:cubicBezTo>
                  <a:lnTo>
                    <a:pt x="144" y="206"/>
                  </a:lnTo>
                  <a:cubicBezTo>
                    <a:pt x="103" y="144"/>
                    <a:pt x="73" y="73"/>
                    <a:pt x="21" y="11"/>
                  </a:cubicBezTo>
                  <a:cubicBezTo>
                    <a:pt x="21" y="1"/>
                    <a:pt x="21" y="1"/>
                    <a:pt x="11"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269;p32">
              <a:extLst>
                <a:ext uri="{FF2B5EF4-FFF2-40B4-BE49-F238E27FC236}">
                  <a16:creationId xmlns:a16="http://schemas.microsoft.com/office/drawing/2014/main" id="{56841787-4BBC-E0B8-7FA9-F8A5E980630C}"/>
                </a:ext>
              </a:extLst>
            </p:cNvPr>
            <p:cNvSpPr/>
            <p:nvPr/>
          </p:nvSpPr>
          <p:spPr>
            <a:xfrm>
              <a:off x="7635219" y="1805392"/>
              <a:ext cx="328439" cy="119930"/>
            </a:xfrm>
            <a:custGeom>
              <a:avLst/>
              <a:gdLst/>
              <a:ahLst/>
              <a:cxnLst/>
              <a:rect l="l" t="t" r="r" b="b"/>
              <a:pathLst>
                <a:path w="3363" h="1228" extrusionOk="0">
                  <a:moveTo>
                    <a:pt x="237" y="0"/>
                  </a:moveTo>
                  <a:cubicBezTo>
                    <a:pt x="165" y="10"/>
                    <a:pt x="83" y="10"/>
                    <a:pt x="11" y="21"/>
                  </a:cubicBezTo>
                  <a:cubicBezTo>
                    <a:pt x="11" y="21"/>
                    <a:pt x="1" y="21"/>
                    <a:pt x="1" y="31"/>
                  </a:cubicBezTo>
                  <a:cubicBezTo>
                    <a:pt x="1" y="41"/>
                    <a:pt x="1" y="41"/>
                    <a:pt x="11" y="41"/>
                  </a:cubicBezTo>
                  <a:cubicBezTo>
                    <a:pt x="83" y="72"/>
                    <a:pt x="155" y="92"/>
                    <a:pt x="226" y="103"/>
                  </a:cubicBezTo>
                  <a:lnTo>
                    <a:pt x="442" y="164"/>
                  </a:lnTo>
                  <a:cubicBezTo>
                    <a:pt x="513" y="185"/>
                    <a:pt x="585" y="205"/>
                    <a:pt x="657" y="215"/>
                  </a:cubicBezTo>
                  <a:lnTo>
                    <a:pt x="872" y="277"/>
                  </a:lnTo>
                  <a:cubicBezTo>
                    <a:pt x="944" y="297"/>
                    <a:pt x="1016" y="318"/>
                    <a:pt x="1087" y="328"/>
                  </a:cubicBezTo>
                  <a:cubicBezTo>
                    <a:pt x="1159" y="349"/>
                    <a:pt x="1231" y="369"/>
                    <a:pt x="1303" y="379"/>
                  </a:cubicBezTo>
                  <a:lnTo>
                    <a:pt x="1518" y="431"/>
                  </a:lnTo>
                  <a:lnTo>
                    <a:pt x="1733" y="492"/>
                  </a:lnTo>
                  <a:cubicBezTo>
                    <a:pt x="2010" y="584"/>
                    <a:pt x="2287" y="687"/>
                    <a:pt x="2553" y="810"/>
                  </a:cubicBezTo>
                  <a:cubicBezTo>
                    <a:pt x="2830" y="933"/>
                    <a:pt x="3086" y="1066"/>
                    <a:pt x="3342" y="1220"/>
                  </a:cubicBezTo>
                  <a:cubicBezTo>
                    <a:pt x="3347" y="1225"/>
                    <a:pt x="3350" y="1228"/>
                    <a:pt x="3353" y="1228"/>
                  </a:cubicBezTo>
                  <a:cubicBezTo>
                    <a:pt x="3355" y="1228"/>
                    <a:pt x="3358" y="1225"/>
                    <a:pt x="3363" y="1220"/>
                  </a:cubicBezTo>
                  <a:lnTo>
                    <a:pt x="3363" y="1210"/>
                  </a:lnTo>
                  <a:cubicBezTo>
                    <a:pt x="3127" y="1015"/>
                    <a:pt x="2871" y="851"/>
                    <a:pt x="2615" y="707"/>
                  </a:cubicBezTo>
                  <a:cubicBezTo>
                    <a:pt x="2348" y="554"/>
                    <a:pt x="2071" y="431"/>
                    <a:pt x="1795" y="318"/>
                  </a:cubicBezTo>
                  <a:lnTo>
                    <a:pt x="1579" y="236"/>
                  </a:lnTo>
                  <a:lnTo>
                    <a:pt x="1364" y="154"/>
                  </a:lnTo>
                  <a:lnTo>
                    <a:pt x="1149" y="92"/>
                  </a:lnTo>
                  <a:cubicBezTo>
                    <a:pt x="1077" y="72"/>
                    <a:pt x="995" y="62"/>
                    <a:pt x="923" y="51"/>
                  </a:cubicBezTo>
                  <a:lnTo>
                    <a:pt x="698" y="21"/>
                  </a:lnTo>
                  <a:cubicBezTo>
                    <a:pt x="616" y="10"/>
                    <a:pt x="544" y="0"/>
                    <a:pt x="472"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270;p32">
              <a:extLst>
                <a:ext uri="{FF2B5EF4-FFF2-40B4-BE49-F238E27FC236}">
                  <a16:creationId xmlns:a16="http://schemas.microsoft.com/office/drawing/2014/main" id="{BB3657A5-D590-E357-2767-7F2918F50B10}"/>
                </a:ext>
              </a:extLst>
            </p:cNvPr>
            <p:cNvSpPr/>
            <p:nvPr/>
          </p:nvSpPr>
          <p:spPr>
            <a:xfrm>
              <a:off x="7614221" y="1942511"/>
              <a:ext cx="343479" cy="114167"/>
            </a:xfrm>
            <a:custGeom>
              <a:avLst/>
              <a:gdLst/>
              <a:ahLst/>
              <a:cxnLst/>
              <a:rect l="l" t="t" r="r" b="b"/>
              <a:pathLst>
                <a:path w="3517" h="1169" extrusionOk="0">
                  <a:moveTo>
                    <a:pt x="3506" y="0"/>
                  </a:moveTo>
                  <a:cubicBezTo>
                    <a:pt x="3199" y="0"/>
                    <a:pt x="2881" y="31"/>
                    <a:pt x="2573" y="72"/>
                  </a:cubicBezTo>
                  <a:cubicBezTo>
                    <a:pt x="2266" y="123"/>
                    <a:pt x="1958" y="185"/>
                    <a:pt x="1651" y="277"/>
                  </a:cubicBezTo>
                  <a:lnTo>
                    <a:pt x="1425" y="349"/>
                  </a:lnTo>
                  <a:lnTo>
                    <a:pt x="1200" y="421"/>
                  </a:lnTo>
                  <a:cubicBezTo>
                    <a:pt x="1128" y="441"/>
                    <a:pt x="1056" y="472"/>
                    <a:pt x="985" y="503"/>
                  </a:cubicBezTo>
                  <a:cubicBezTo>
                    <a:pt x="913" y="533"/>
                    <a:pt x="841" y="564"/>
                    <a:pt x="769" y="605"/>
                  </a:cubicBezTo>
                  <a:lnTo>
                    <a:pt x="564" y="718"/>
                  </a:lnTo>
                  <a:cubicBezTo>
                    <a:pt x="503" y="759"/>
                    <a:pt x="431" y="800"/>
                    <a:pt x="370" y="851"/>
                  </a:cubicBezTo>
                  <a:cubicBezTo>
                    <a:pt x="308" y="892"/>
                    <a:pt x="236" y="943"/>
                    <a:pt x="175" y="984"/>
                  </a:cubicBezTo>
                  <a:cubicBezTo>
                    <a:pt x="124" y="1036"/>
                    <a:pt x="62" y="1087"/>
                    <a:pt x="1" y="1148"/>
                  </a:cubicBezTo>
                  <a:lnTo>
                    <a:pt x="1" y="1159"/>
                  </a:lnTo>
                  <a:cubicBezTo>
                    <a:pt x="1" y="1169"/>
                    <a:pt x="11" y="1169"/>
                    <a:pt x="11" y="1169"/>
                  </a:cubicBezTo>
                  <a:cubicBezTo>
                    <a:pt x="93" y="1138"/>
                    <a:pt x="165" y="1107"/>
                    <a:pt x="236" y="1077"/>
                  </a:cubicBezTo>
                  <a:cubicBezTo>
                    <a:pt x="308" y="1056"/>
                    <a:pt x="380" y="1025"/>
                    <a:pt x="452" y="995"/>
                  </a:cubicBezTo>
                  <a:cubicBezTo>
                    <a:pt x="523" y="964"/>
                    <a:pt x="595" y="933"/>
                    <a:pt x="657" y="902"/>
                  </a:cubicBezTo>
                  <a:lnTo>
                    <a:pt x="872" y="810"/>
                  </a:lnTo>
                  <a:cubicBezTo>
                    <a:pt x="944" y="790"/>
                    <a:pt x="1015" y="759"/>
                    <a:pt x="1087" y="728"/>
                  </a:cubicBezTo>
                  <a:cubicBezTo>
                    <a:pt x="1149" y="697"/>
                    <a:pt x="1220" y="667"/>
                    <a:pt x="1292" y="636"/>
                  </a:cubicBezTo>
                  <a:lnTo>
                    <a:pt x="1497" y="544"/>
                  </a:lnTo>
                  <a:lnTo>
                    <a:pt x="1712" y="451"/>
                  </a:lnTo>
                  <a:cubicBezTo>
                    <a:pt x="1999" y="349"/>
                    <a:pt x="2297" y="267"/>
                    <a:pt x="2594" y="195"/>
                  </a:cubicBezTo>
                  <a:cubicBezTo>
                    <a:pt x="2891" y="113"/>
                    <a:pt x="3199" y="62"/>
                    <a:pt x="3506" y="31"/>
                  </a:cubicBezTo>
                  <a:cubicBezTo>
                    <a:pt x="3516" y="21"/>
                    <a:pt x="3516" y="21"/>
                    <a:pt x="3516" y="11"/>
                  </a:cubicBezTo>
                  <a:cubicBezTo>
                    <a:pt x="3516" y="11"/>
                    <a:pt x="3516" y="0"/>
                    <a:pt x="3506"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271;p32">
              <a:extLst>
                <a:ext uri="{FF2B5EF4-FFF2-40B4-BE49-F238E27FC236}">
                  <a16:creationId xmlns:a16="http://schemas.microsoft.com/office/drawing/2014/main" id="{FB32A473-06F0-CBEC-83E3-48C2950D3A96}"/>
                </a:ext>
              </a:extLst>
            </p:cNvPr>
            <p:cNvSpPr/>
            <p:nvPr/>
          </p:nvSpPr>
          <p:spPr>
            <a:xfrm>
              <a:off x="8013661" y="1953546"/>
              <a:ext cx="319454" cy="204310"/>
            </a:xfrm>
            <a:custGeom>
              <a:avLst/>
              <a:gdLst/>
              <a:ahLst/>
              <a:cxnLst/>
              <a:rect l="l" t="t" r="r" b="b"/>
              <a:pathLst>
                <a:path w="3271" h="2092" extrusionOk="0">
                  <a:moveTo>
                    <a:pt x="11" y="0"/>
                  </a:moveTo>
                  <a:cubicBezTo>
                    <a:pt x="11" y="0"/>
                    <a:pt x="0" y="0"/>
                    <a:pt x="0" y="10"/>
                  </a:cubicBezTo>
                  <a:cubicBezTo>
                    <a:pt x="0" y="10"/>
                    <a:pt x="0" y="21"/>
                    <a:pt x="11" y="21"/>
                  </a:cubicBezTo>
                  <a:cubicBezTo>
                    <a:pt x="318" y="133"/>
                    <a:pt x="626" y="246"/>
                    <a:pt x="933" y="379"/>
                  </a:cubicBezTo>
                  <a:cubicBezTo>
                    <a:pt x="1230" y="502"/>
                    <a:pt x="1528" y="646"/>
                    <a:pt x="1804" y="820"/>
                  </a:cubicBezTo>
                  <a:cubicBezTo>
                    <a:pt x="1938" y="902"/>
                    <a:pt x="2071" y="994"/>
                    <a:pt x="2194" y="1097"/>
                  </a:cubicBezTo>
                  <a:cubicBezTo>
                    <a:pt x="2317" y="1189"/>
                    <a:pt x="2450" y="1292"/>
                    <a:pt x="2563" y="1394"/>
                  </a:cubicBezTo>
                  <a:cubicBezTo>
                    <a:pt x="2686" y="1497"/>
                    <a:pt x="2809" y="1609"/>
                    <a:pt x="2922" y="1722"/>
                  </a:cubicBezTo>
                  <a:cubicBezTo>
                    <a:pt x="3034" y="1835"/>
                    <a:pt x="3137" y="1958"/>
                    <a:pt x="3250" y="2081"/>
                  </a:cubicBezTo>
                  <a:cubicBezTo>
                    <a:pt x="3250" y="2091"/>
                    <a:pt x="3260" y="2091"/>
                    <a:pt x="3260" y="2091"/>
                  </a:cubicBezTo>
                  <a:cubicBezTo>
                    <a:pt x="3270" y="2081"/>
                    <a:pt x="3270" y="2081"/>
                    <a:pt x="3270" y="2071"/>
                  </a:cubicBezTo>
                  <a:cubicBezTo>
                    <a:pt x="3219" y="1907"/>
                    <a:pt x="3137" y="1763"/>
                    <a:pt x="3045" y="1620"/>
                  </a:cubicBezTo>
                  <a:cubicBezTo>
                    <a:pt x="2952" y="1476"/>
                    <a:pt x="2850" y="1343"/>
                    <a:pt x="2727" y="1230"/>
                  </a:cubicBezTo>
                  <a:cubicBezTo>
                    <a:pt x="2604" y="1107"/>
                    <a:pt x="2471" y="994"/>
                    <a:pt x="2337" y="902"/>
                  </a:cubicBezTo>
                  <a:cubicBezTo>
                    <a:pt x="2194" y="820"/>
                    <a:pt x="2040" y="728"/>
                    <a:pt x="1897" y="656"/>
                  </a:cubicBezTo>
                  <a:cubicBezTo>
                    <a:pt x="1599" y="502"/>
                    <a:pt x="1282" y="379"/>
                    <a:pt x="974" y="267"/>
                  </a:cubicBezTo>
                  <a:cubicBezTo>
                    <a:pt x="656" y="164"/>
                    <a:pt x="339" y="72"/>
                    <a:pt x="1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272;p32">
              <a:extLst>
                <a:ext uri="{FF2B5EF4-FFF2-40B4-BE49-F238E27FC236}">
                  <a16:creationId xmlns:a16="http://schemas.microsoft.com/office/drawing/2014/main" id="{905D1343-8FC3-3BA5-15B6-C1A9D05059E4}"/>
                </a:ext>
              </a:extLst>
            </p:cNvPr>
            <p:cNvSpPr/>
            <p:nvPr/>
          </p:nvSpPr>
          <p:spPr>
            <a:xfrm>
              <a:off x="7763352" y="1963801"/>
              <a:ext cx="210365" cy="286151"/>
            </a:xfrm>
            <a:custGeom>
              <a:avLst/>
              <a:gdLst/>
              <a:ahLst/>
              <a:cxnLst/>
              <a:rect l="l" t="t" r="r" b="b"/>
              <a:pathLst>
                <a:path w="2154" h="2930" extrusionOk="0">
                  <a:moveTo>
                    <a:pt x="2147" y="0"/>
                  </a:moveTo>
                  <a:cubicBezTo>
                    <a:pt x="2143" y="0"/>
                    <a:pt x="2138" y="3"/>
                    <a:pt x="2133" y="8"/>
                  </a:cubicBezTo>
                  <a:cubicBezTo>
                    <a:pt x="1877" y="172"/>
                    <a:pt x="1631" y="356"/>
                    <a:pt x="1405" y="572"/>
                  </a:cubicBezTo>
                  <a:cubicBezTo>
                    <a:pt x="1180" y="777"/>
                    <a:pt x="964" y="1002"/>
                    <a:pt x="770" y="1248"/>
                  </a:cubicBezTo>
                  <a:lnTo>
                    <a:pt x="626" y="1433"/>
                  </a:lnTo>
                  <a:lnTo>
                    <a:pt x="493" y="1617"/>
                  </a:lnTo>
                  <a:cubicBezTo>
                    <a:pt x="452" y="1689"/>
                    <a:pt x="411" y="1750"/>
                    <a:pt x="370" y="1812"/>
                  </a:cubicBezTo>
                  <a:cubicBezTo>
                    <a:pt x="329" y="1884"/>
                    <a:pt x="298" y="1955"/>
                    <a:pt x="257" y="2027"/>
                  </a:cubicBezTo>
                  <a:lnTo>
                    <a:pt x="175" y="2242"/>
                  </a:lnTo>
                  <a:cubicBezTo>
                    <a:pt x="144" y="2314"/>
                    <a:pt x="114" y="2386"/>
                    <a:pt x="93" y="2458"/>
                  </a:cubicBezTo>
                  <a:cubicBezTo>
                    <a:pt x="73" y="2529"/>
                    <a:pt x="52" y="2611"/>
                    <a:pt x="32" y="2683"/>
                  </a:cubicBezTo>
                  <a:cubicBezTo>
                    <a:pt x="21" y="2755"/>
                    <a:pt x="1" y="2837"/>
                    <a:pt x="1" y="2909"/>
                  </a:cubicBezTo>
                  <a:lnTo>
                    <a:pt x="1" y="2929"/>
                  </a:lnTo>
                  <a:cubicBezTo>
                    <a:pt x="11" y="2929"/>
                    <a:pt x="11" y="2929"/>
                    <a:pt x="21" y="2919"/>
                  </a:cubicBezTo>
                  <a:cubicBezTo>
                    <a:pt x="62" y="2857"/>
                    <a:pt x="103" y="2786"/>
                    <a:pt x="134" y="2724"/>
                  </a:cubicBezTo>
                  <a:cubicBezTo>
                    <a:pt x="175" y="2652"/>
                    <a:pt x="216" y="2591"/>
                    <a:pt x="247" y="2519"/>
                  </a:cubicBezTo>
                  <a:lnTo>
                    <a:pt x="472" y="2130"/>
                  </a:lnTo>
                  <a:cubicBezTo>
                    <a:pt x="513" y="2068"/>
                    <a:pt x="544" y="2007"/>
                    <a:pt x="585" y="1935"/>
                  </a:cubicBezTo>
                  <a:cubicBezTo>
                    <a:pt x="626" y="1873"/>
                    <a:pt x="657" y="1812"/>
                    <a:pt x="698" y="1740"/>
                  </a:cubicBezTo>
                  <a:lnTo>
                    <a:pt x="800" y="1545"/>
                  </a:lnTo>
                  <a:lnTo>
                    <a:pt x="923" y="1361"/>
                  </a:lnTo>
                  <a:cubicBezTo>
                    <a:pt x="1098" y="1105"/>
                    <a:pt x="1282" y="869"/>
                    <a:pt x="1487" y="654"/>
                  </a:cubicBezTo>
                  <a:cubicBezTo>
                    <a:pt x="1692" y="428"/>
                    <a:pt x="1918" y="213"/>
                    <a:pt x="2153" y="18"/>
                  </a:cubicBezTo>
                  <a:lnTo>
                    <a:pt x="2153" y="8"/>
                  </a:lnTo>
                  <a:cubicBezTo>
                    <a:pt x="2153" y="3"/>
                    <a:pt x="2151" y="0"/>
                    <a:pt x="2147"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273;p32">
              <a:extLst>
                <a:ext uri="{FF2B5EF4-FFF2-40B4-BE49-F238E27FC236}">
                  <a16:creationId xmlns:a16="http://schemas.microsoft.com/office/drawing/2014/main" id="{B28E6E71-BC09-AE01-F635-4BF15D11745A}"/>
                </a:ext>
              </a:extLst>
            </p:cNvPr>
            <p:cNvSpPr/>
            <p:nvPr/>
          </p:nvSpPr>
          <p:spPr>
            <a:xfrm>
              <a:off x="7996668" y="1966535"/>
              <a:ext cx="86138" cy="310371"/>
            </a:xfrm>
            <a:custGeom>
              <a:avLst/>
              <a:gdLst/>
              <a:ahLst/>
              <a:cxnLst/>
              <a:rect l="l" t="t" r="r" b="b"/>
              <a:pathLst>
                <a:path w="882" h="3178" extrusionOk="0">
                  <a:moveTo>
                    <a:pt x="10" y="0"/>
                  </a:moveTo>
                  <a:cubicBezTo>
                    <a:pt x="0" y="11"/>
                    <a:pt x="0" y="11"/>
                    <a:pt x="0" y="21"/>
                  </a:cubicBezTo>
                  <a:cubicBezTo>
                    <a:pt x="113" y="277"/>
                    <a:pt x="205" y="533"/>
                    <a:pt x="287" y="790"/>
                  </a:cubicBezTo>
                  <a:cubicBezTo>
                    <a:pt x="369" y="1046"/>
                    <a:pt x="441" y="1312"/>
                    <a:pt x="492" y="1579"/>
                  </a:cubicBezTo>
                  <a:cubicBezTo>
                    <a:pt x="554" y="1835"/>
                    <a:pt x="574" y="2112"/>
                    <a:pt x="625" y="2368"/>
                  </a:cubicBezTo>
                  <a:cubicBezTo>
                    <a:pt x="656" y="2501"/>
                    <a:pt x="677" y="2635"/>
                    <a:pt x="707" y="2768"/>
                  </a:cubicBezTo>
                  <a:cubicBezTo>
                    <a:pt x="728" y="2840"/>
                    <a:pt x="738" y="2901"/>
                    <a:pt x="759" y="2973"/>
                  </a:cubicBezTo>
                  <a:cubicBezTo>
                    <a:pt x="769" y="3034"/>
                    <a:pt x="789" y="3106"/>
                    <a:pt x="810" y="3168"/>
                  </a:cubicBezTo>
                  <a:cubicBezTo>
                    <a:pt x="810" y="3178"/>
                    <a:pt x="810" y="3178"/>
                    <a:pt x="820" y="3178"/>
                  </a:cubicBezTo>
                  <a:cubicBezTo>
                    <a:pt x="820" y="3178"/>
                    <a:pt x="830" y="3178"/>
                    <a:pt x="830" y="3168"/>
                  </a:cubicBezTo>
                  <a:cubicBezTo>
                    <a:pt x="851" y="3106"/>
                    <a:pt x="851" y="3034"/>
                    <a:pt x="861" y="2963"/>
                  </a:cubicBezTo>
                  <a:cubicBezTo>
                    <a:pt x="871" y="2891"/>
                    <a:pt x="871" y="2829"/>
                    <a:pt x="882" y="2758"/>
                  </a:cubicBezTo>
                  <a:cubicBezTo>
                    <a:pt x="882" y="2686"/>
                    <a:pt x="882" y="2614"/>
                    <a:pt x="871" y="2542"/>
                  </a:cubicBezTo>
                  <a:lnTo>
                    <a:pt x="861" y="2337"/>
                  </a:lnTo>
                  <a:cubicBezTo>
                    <a:pt x="841" y="2061"/>
                    <a:pt x="759" y="1794"/>
                    <a:pt x="677" y="1528"/>
                  </a:cubicBezTo>
                  <a:cubicBezTo>
                    <a:pt x="595" y="1261"/>
                    <a:pt x="502" y="1005"/>
                    <a:pt x="400" y="749"/>
                  </a:cubicBezTo>
                  <a:cubicBezTo>
                    <a:pt x="287" y="492"/>
                    <a:pt x="164" y="246"/>
                    <a:pt x="21" y="11"/>
                  </a:cubicBezTo>
                  <a:cubicBezTo>
                    <a:pt x="21" y="0"/>
                    <a:pt x="21" y="0"/>
                    <a:pt x="10"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274;p32">
              <a:extLst>
                <a:ext uri="{FF2B5EF4-FFF2-40B4-BE49-F238E27FC236}">
                  <a16:creationId xmlns:a16="http://schemas.microsoft.com/office/drawing/2014/main" id="{B8E1A540-D840-6F4C-CBAB-0D1390F923EF}"/>
                </a:ext>
              </a:extLst>
            </p:cNvPr>
            <p:cNvSpPr/>
            <p:nvPr/>
          </p:nvSpPr>
          <p:spPr>
            <a:xfrm>
              <a:off x="8028701" y="1928740"/>
              <a:ext cx="145224" cy="12891"/>
            </a:xfrm>
            <a:custGeom>
              <a:avLst/>
              <a:gdLst/>
              <a:ahLst/>
              <a:cxnLst/>
              <a:rect l="l" t="t" r="r" b="b"/>
              <a:pathLst>
                <a:path w="1487" h="132" extrusionOk="0">
                  <a:moveTo>
                    <a:pt x="933" y="0"/>
                  </a:moveTo>
                  <a:cubicBezTo>
                    <a:pt x="871" y="0"/>
                    <a:pt x="810" y="3"/>
                    <a:pt x="748" y="8"/>
                  </a:cubicBezTo>
                  <a:cubicBezTo>
                    <a:pt x="615" y="8"/>
                    <a:pt x="492" y="18"/>
                    <a:pt x="369" y="29"/>
                  </a:cubicBezTo>
                  <a:lnTo>
                    <a:pt x="0" y="90"/>
                  </a:lnTo>
                  <a:lnTo>
                    <a:pt x="0" y="100"/>
                  </a:lnTo>
                  <a:cubicBezTo>
                    <a:pt x="123" y="100"/>
                    <a:pt x="246" y="90"/>
                    <a:pt x="369" y="90"/>
                  </a:cubicBezTo>
                  <a:cubicBezTo>
                    <a:pt x="492" y="90"/>
                    <a:pt x="615" y="90"/>
                    <a:pt x="738" y="100"/>
                  </a:cubicBezTo>
                  <a:cubicBezTo>
                    <a:pt x="861" y="111"/>
                    <a:pt x="984" y="131"/>
                    <a:pt x="1107" y="131"/>
                  </a:cubicBezTo>
                  <a:cubicBezTo>
                    <a:pt x="1230" y="131"/>
                    <a:pt x="1353" y="131"/>
                    <a:pt x="1486" y="121"/>
                  </a:cubicBezTo>
                  <a:lnTo>
                    <a:pt x="1486" y="111"/>
                  </a:lnTo>
                  <a:cubicBezTo>
                    <a:pt x="1363" y="59"/>
                    <a:pt x="1240" y="29"/>
                    <a:pt x="1117" y="8"/>
                  </a:cubicBezTo>
                  <a:cubicBezTo>
                    <a:pt x="1056" y="3"/>
                    <a:pt x="994" y="0"/>
                    <a:pt x="933"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275;p32">
              <a:extLst>
                <a:ext uri="{FF2B5EF4-FFF2-40B4-BE49-F238E27FC236}">
                  <a16:creationId xmlns:a16="http://schemas.microsoft.com/office/drawing/2014/main" id="{618A3CE4-14EB-D3EA-360D-EE69E8C8D0E1}"/>
                </a:ext>
              </a:extLst>
            </p:cNvPr>
            <p:cNvSpPr/>
            <p:nvPr/>
          </p:nvSpPr>
          <p:spPr>
            <a:xfrm>
              <a:off x="8014638" y="1820335"/>
              <a:ext cx="121199" cy="91217"/>
            </a:xfrm>
            <a:custGeom>
              <a:avLst/>
              <a:gdLst/>
              <a:ahLst/>
              <a:cxnLst/>
              <a:rect l="l" t="t" r="r" b="b"/>
              <a:pathLst>
                <a:path w="1241" h="934" extrusionOk="0">
                  <a:moveTo>
                    <a:pt x="1241" y="1"/>
                  </a:moveTo>
                  <a:cubicBezTo>
                    <a:pt x="1097" y="11"/>
                    <a:pt x="974" y="62"/>
                    <a:pt x="851" y="114"/>
                  </a:cubicBezTo>
                  <a:cubicBezTo>
                    <a:pt x="728" y="165"/>
                    <a:pt x="626" y="257"/>
                    <a:pt x="513" y="339"/>
                  </a:cubicBezTo>
                  <a:cubicBezTo>
                    <a:pt x="411" y="421"/>
                    <a:pt x="318" y="513"/>
                    <a:pt x="226" y="616"/>
                  </a:cubicBezTo>
                  <a:cubicBezTo>
                    <a:pt x="144" y="708"/>
                    <a:pt x="62" y="821"/>
                    <a:pt x="1" y="934"/>
                  </a:cubicBezTo>
                  <a:cubicBezTo>
                    <a:pt x="93" y="841"/>
                    <a:pt x="175" y="739"/>
                    <a:pt x="277" y="657"/>
                  </a:cubicBezTo>
                  <a:cubicBezTo>
                    <a:pt x="370" y="565"/>
                    <a:pt x="472" y="483"/>
                    <a:pt x="575" y="411"/>
                  </a:cubicBezTo>
                  <a:cubicBezTo>
                    <a:pt x="677" y="339"/>
                    <a:pt x="800" y="288"/>
                    <a:pt x="903" y="216"/>
                  </a:cubicBezTo>
                  <a:cubicBezTo>
                    <a:pt x="1015" y="155"/>
                    <a:pt x="1128" y="83"/>
                    <a:pt x="1241" y="11"/>
                  </a:cubicBezTo>
                  <a:lnTo>
                    <a:pt x="1241"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276;p32">
              <a:extLst>
                <a:ext uri="{FF2B5EF4-FFF2-40B4-BE49-F238E27FC236}">
                  <a16:creationId xmlns:a16="http://schemas.microsoft.com/office/drawing/2014/main" id="{FED9C748-0CF1-95F1-725A-A92B3C8CD365}"/>
                </a:ext>
              </a:extLst>
            </p:cNvPr>
            <p:cNvSpPr/>
            <p:nvPr/>
          </p:nvSpPr>
          <p:spPr>
            <a:xfrm>
              <a:off x="7989636" y="1700210"/>
              <a:ext cx="74126" cy="202357"/>
            </a:xfrm>
            <a:custGeom>
              <a:avLst/>
              <a:gdLst/>
              <a:ahLst/>
              <a:cxnLst/>
              <a:rect l="l" t="t" r="r" b="b"/>
              <a:pathLst>
                <a:path w="759" h="2072" extrusionOk="0">
                  <a:moveTo>
                    <a:pt x="749" y="1"/>
                  </a:moveTo>
                  <a:cubicBezTo>
                    <a:pt x="636" y="155"/>
                    <a:pt x="533" y="308"/>
                    <a:pt x="441" y="472"/>
                  </a:cubicBezTo>
                  <a:cubicBezTo>
                    <a:pt x="349" y="626"/>
                    <a:pt x="287" y="800"/>
                    <a:pt x="216" y="975"/>
                  </a:cubicBezTo>
                  <a:cubicBezTo>
                    <a:pt x="154" y="1149"/>
                    <a:pt x="103" y="1333"/>
                    <a:pt x="62" y="1518"/>
                  </a:cubicBezTo>
                  <a:cubicBezTo>
                    <a:pt x="21" y="1692"/>
                    <a:pt x="0" y="1877"/>
                    <a:pt x="0" y="2061"/>
                  </a:cubicBezTo>
                  <a:cubicBezTo>
                    <a:pt x="0" y="2071"/>
                    <a:pt x="0" y="2071"/>
                    <a:pt x="11" y="2071"/>
                  </a:cubicBezTo>
                  <a:lnTo>
                    <a:pt x="11" y="2061"/>
                  </a:lnTo>
                  <a:cubicBezTo>
                    <a:pt x="31" y="1887"/>
                    <a:pt x="62" y="1702"/>
                    <a:pt x="113" y="1528"/>
                  </a:cubicBezTo>
                  <a:cubicBezTo>
                    <a:pt x="164" y="1354"/>
                    <a:pt x="236" y="1180"/>
                    <a:pt x="308" y="1016"/>
                  </a:cubicBezTo>
                  <a:cubicBezTo>
                    <a:pt x="380" y="841"/>
                    <a:pt x="472" y="688"/>
                    <a:pt x="544" y="524"/>
                  </a:cubicBezTo>
                  <a:cubicBezTo>
                    <a:pt x="626" y="349"/>
                    <a:pt x="697" y="185"/>
                    <a:pt x="759" y="11"/>
                  </a:cubicBezTo>
                  <a:lnTo>
                    <a:pt x="759"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277;p32">
              <a:extLst>
                <a:ext uri="{FF2B5EF4-FFF2-40B4-BE49-F238E27FC236}">
                  <a16:creationId xmlns:a16="http://schemas.microsoft.com/office/drawing/2014/main" id="{E13B0C18-270D-CFBC-C4F7-9FD786BC47C0}"/>
                </a:ext>
              </a:extLst>
            </p:cNvPr>
            <p:cNvSpPr/>
            <p:nvPr/>
          </p:nvSpPr>
          <p:spPr>
            <a:xfrm>
              <a:off x="7823414" y="1739275"/>
              <a:ext cx="139267" cy="160264"/>
            </a:xfrm>
            <a:custGeom>
              <a:avLst/>
              <a:gdLst/>
              <a:ahLst/>
              <a:cxnLst/>
              <a:rect l="l" t="t" r="r" b="b"/>
              <a:pathLst>
                <a:path w="1426" h="1641" extrusionOk="0">
                  <a:moveTo>
                    <a:pt x="11" y="1"/>
                  </a:moveTo>
                  <a:cubicBezTo>
                    <a:pt x="1" y="1"/>
                    <a:pt x="1" y="1"/>
                    <a:pt x="11" y="11"/>
                  </a:cubicBezTo>
                  <a:cubicBezTo>
                    <a:pt x="134" y="134"/>
                    <a:pt x="267" y="257"/>
                    <a:pt x="401" y="390"/>
                  </a:cubicBezTo>
                  <a:cubicBezTo>
                    <a:pt x="524" y="513"/>
                    <a:pt x="657" y="626"/>
                    <a:pt x="780" y="759"/>
                  </a:cubicBezTo>
                  <a:cubicBezTo>
                    <a:pt x="903" y="892"/>
                    <a:pt x="1016" y="1036"/>
                    <a:pt x="1118" y="1179"/>
                  </a:cubicBezTo>
                  <a:cubicBezTo>
                    <a:pt x="1231" y="1323"/>
                    <a:pt x="1323" y="1477"/>
                    <a:pt x="1415" y="1641"/>
                  </a:cubicBezTo>
                  <a:cubicBezTo>
                    <a:pt x="1426" y="1641"/>
                    <a:pt x="1426" y="1641"/>
                    <a:pt x="1426" y="1630"/>
                  </a:cubicBezTo>
                  <a:cubicBezTo>
                    <a:pt x="1344" y="1466"/>
                    <a:pt x="1262" y="1302"/>
                    <a:pt x="1169" y="1149"/>
                  </a:cubicBezTo>
                  <a:cubicBezTo>
                    <a:pt x="1077" y="995"/>
                    <a:pt x="964" y="841"/>
                    <a:pt x="852" y="698"/>
                  </a:cubicBezTo>
                  <a:cubicBezTo>
                    <a:pt x="739" y="564"/>
                    <a:pt x="616" y="421"/>
                    <a:pt x="472" y="298"/>
                  </a:cubicBezTo>
                  <a:cubicBezTo>
                    <a:pt x="339" y="185"/>
                    <a:pt x="185" y="72"/>
                    <a:pt x="11"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278;p32">
              <a:extLst>
                <a:ext uri="{FF2B5EF4-FFF2-40B4-BE49-F238E27FC236}">
                  <a16:creationId xmlns:a16="http://schemas.microsoft.com/office/drawing/2014/main" id="{5136298A-156B-F330-5330-055EE0DCC5E8}"/>
                </a:ext>
              </a:extLst>
            </p:cNvPr>
            <p:cNvSpPr/>
            <p:nvPr/>
          </p:nvSpPr>
          <p:spPr>
            <a:xfrm>
              <a:off x="7750363" y="1915263"/>
              <a:ext cx="186340" cy="16310"/>
            </a:xfrm>
            <a:custGeom>
              <a:avLst/>
              <a:gdLst/>
              <a:ahLst/>
              <a:cxnLst/>
              <a:rect l="l" t="t" r="r" b="b"/>
              <a:pathLst>
                <a:path w="1908" h="167" extrusionOk="0">
                  <a:moveTo>
                    <a:pt x="670" y="1"/>
                  </a:moveTo>
                  <a:cubicBezTo>
                    <a:pt x="603" y="1"/>
                    <a:pt x="537" y="4"/>
                    <a:pt x="472" y="13"/>
                  </a:cubicBezTo>
                  <a:cubicBezTo>
                    <a:pt x="308" y="33"/>
                    <a:pt x="154" y="64"/>
                    <a:pt x="1" y="126"/>
                  </a:cubicBezTo>
                  <a:lnTo>
                    <a:pt x="1" y="136"/>
                  </a:lnTo>
                  <a:cubicBezTo>
                    <a:pt x="165" y="136"/>
                    <a:pt x="318" y="136"/>
                    <a:pt x="482" y="126"/>
                  </a:cubicBezTo>
                  <a:cubicBezTo>
                    <a:pt x="636" y="126"/>
                    <a:pt x="790" y="105"/>
                    <a:pt x="954" y="105"/>
                  </a:cubicBezTo>
                  <a:cubicBezTo>
                    <a:pt x="999" y="102"/>
                    <a:pt x="1046" y="101"/>
                    <a:pt x="1092" y="101"/>
                  </a:cubicBezTo>
                  <a:cubicBezTo>
                    <a:pt x="1204" y="101"/>
                    <a:pt x="1317" y="108"/>
                    <a:pt x="1425" y="115"/>
                  </a:cubicBezTo>
                  <a:cubicBezTo>
                    <a:pt x="1579" y="126"/>
                    <a:pt x="1743" y="146"/>
                    <a:pt x="1897" y="167"/>
                  </a:cubicBezTo>
                  <a:lnTo>
                    <a:pt x="1907" y="167"/>
                  </a:lnTo>
                  <a:cubicBezTo>
                    <a:pt x="1907" y="167"/>
                    <a:pt x="1907" y="156"/>
                    <a:pt x="1897" y="156"/>
                  </a:cubicBezTo>
                  <a:cubicBezTo>
                    <a:pt x="1743" y="115"/>
                    <a:pt x="1589" y="85"/>
                    <a:pt x="1436" y="54"/>
                  </a:cubicBezTo>
                  <a:cubicBezTo>
                    <a:pt x="1272" y="33"/>
                    <a:pt x="1118" y="23"/>
                    <a:pt x="954" y="13"/>
                  </a:cubicBezTo>
                  <a:cubicBezTo>
                    <a:pt x="858" y="7"/>
                    <a:pt x="763" y="1"/>
                    <a:pt x="670"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279;p32">
              <a:extLst>
                <a:ext uri="{FF2B5EF4-FFF2-40B4-BE49-F238E27FC236}">
                  <a16:creationId xmlns:a16="http://schemas.microsoft.com/office/drawing/2014/main" id="{BC2A0306-5D0A-B3FB-D253-BA7932D5CABF}"/>
                </a:ext>
              </a:extLst>
            </p:cNvPr>
            <p:cNvSpPr/>
            <p:nvPr/>
          </p:nvSpPr>
          <p:spPr>
            <a:xfrm>
              <a:off x="7779369" y="1957551"/>
              <a:ext cx="168272" cy="102155"/>
            </a:xfrm>
            <a:custGeom>
              <a:avLst/>
              <a:gdLst/>
              <a:ahLst/>
              <a:cxnLst/>
              <a:rect l="l" t="t" r="r" b="b"/>
              <a:pathLst>
                <a:path w="1723" h="1046" extrusionOk="0">
                  <a:moveTo>
                    <a:pt x="1713" y="0"/>
                  </a:moveTo>
                  <a:cubicBezTo>
                    <a:pt x="1549" y="41"/>
                    <a:pt x="1385" y="92"/>
                    <a:pt x="1231" y="154"/>
                  </a:cubicBezTo>
                  <a:cubicBezTo>
                    <a:pt x="1077" y="215"/>
                    <a:pt x="923" y="297"/>
                    <a:pt x="770" y="379"/>
                  </a:cubicBezTo>
                  <a:cubicBezTo>
                    <a:pt x="626" y="461"/>
                    <a:pt x="472" y="543"/>
                    <a:pt x="349" y="656"/>
                  </a:cubicBezTo>
                  <a:cubicBezTo>
                    <a:pt x="216" y="769"/>
                    <a:pt x="103" y="892"/>
                    <a:pt x="11" y="1035"/>
                  </a:cubicBezTo>
                  <a:cubicBezTo>
                    <a:pt x="1" y="1035"/>
                    <a:pt x="1" y="1046"/>
                    <a:pt x="11" y="1046"/>
                  </a:cubicBezTo>
                  <a:cubicBezTo>
                    <a:pt x="155" y="943"/>
                    <a:pt x="288" y="851"/>
                    <a:pt x="421" y="748"/>
                  </a:cubicBezTo>
                  <a:cubicBezTo>
                    <a:pt x="554" y="656"/>
                    <a:pt x="677" y="543"/>
                    <a:pt x="821" y="451"/>
                  </a:cubicBezTo>
                  <a:lnTo>
                    <a:pt x="1251" y="205"/>
                  </a:lnTo>
                  <a:cubicBezTo>
                    <a:pt x="1405" y="133"/>
                    <a:pt x="1559" y="72"/>
                    <a:pt x="1723" y="21"/>
                  </a:cubicBezTo>
                  <a:lnTo>
                    <a:pt x="1723" y="10"/>
                  </a:lnTo>
                  <a:cubicBezTo>
                    <a:pt x="1723" y="10"/>
                    <a:pt x="1723" y="0"/>
                    <a:pt x="1713"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280;p32">
              <a:extLst>
                <a:ext uri="{FF2B5EF4-FFF2-40B4-BE49-F238E27FC236}">
                  <a16:creationId xmlns:a16="http://schemas.microsoft.com/office/drawing/2014/main" id="{A6CAFEF9-0328-381C-238D-BB090652392B}"/>
                </a:ext>
              </a:extLst>
            </p:cNvPr>
            <p:cNvSpPr/>
            <p:nvPr/>
          </p:nvSpPr>
          <p:spPr>
            <a:xfrm>
              <a:off x="7952622" y="1975130"/>
              <a:ext cx="31057" cy="170128"/>
            </a:xfrm>
            <a:custGeom>
              <a:avLst/>
              <a:gdLst/>
              <a:ahLst/>
              <a:cxnLst/>
              <a:rect l="l" t="t" r="r" b="b"/>
              <a:pathLst>
                <a:path w="318" h="1742" extrusionOk="0">
                  <a:moveTo>
                    <a:pt x="307" y="0"/>
                  </a:moveTo>
                  <a:cubicBezTo>
                    <a:pt x="307" y="0"/>
                    <a:pt x="304" y="5"/>
                    <a:pt x="297" y="5"/>
                  </a:cubicBezTo>
                  <a:cubicBezTo>
                    <a:pt x="256" y="148"/>
                    <a:pt x="226" y="281"/>
                    <a:pt x="185" y="425"/>
                  </a:cubicBezTo>
                  <a:lnTo>
                    <a:pt x="92" y="855"/>
                  </a:lnTo>
                  <a:cubicBezTo>
                    <a:pt x="62" y="999"/>
                    <a:pt x="31" y="1142"/>
                    <a:pt x="21" y="1296"/>
                  </a:cubicBezTo>
                  <a:cubicBezTo>
                    <a:pt x="10" y="1440"/>
                    <a:pt x="0" y="1583"/>
                    <a:pt x="21" y="1737"/>
                  </a:cubicBezTo>
                  <a:lnTo>
                    <a:pt x="31" y="1737"/>
                  </a:lnTo>
                  <a:cubicBezTo>
                    <a:pt x="31" y="1740"/>
                    <a:pt x="31" y="1741"/>
                    <a:pt x="31" y="1741"/>
                  </a:cubicBezTo>
                  <a:cubicBezTo>
                    <a:pt x="32" y="1741"/>
                    <a:pt x="34" y="1737"/>
                    <a:pt x="41" y="1737"/>
                  </a:cubicBezTo>
                  <a:cubicBezTo>
                    <a:pt x="82" y="1593"/>
                    <a:pt x="113" y="1450"/>
                    <a:pt x="133" y="1306"/>
                  </a:cubicBezTo>
                  <a:cubicBezTo>
                    <a:pt x="164" y="1163"/>
                    <a:pt x="164" y="1019"/>
                    <a:pt x="185" y="876"/>
                  </a:cubicBezTo>
                  <a:cubicBezTo>
                    <a:pt x="205" y="732"/>
                    <a:pt x="215" y="579"/>
                    <a:pt x="246" y="435"/>
                  </a:cubicBezTo>
                  <a:cubicBezTo>
                    <a:pt x="267" y="292"/>
                    <a:pt x="287" y="148"/>
                    <a:pt x="318" y="5"/>
                  </a:cubicBezTo>
                  <a:lnTo>
                    <a:pt x="308" y="5"/>
                  </a:lnTo>
                  <a:cubicBezTo>
                    <a:pt x="308" y="1"/>
                    <a:pt x="308" y="0"/>
                    <a:pt x="307"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281;p32">
              <a:extLst>
                <a:ext uri="{FF2B5EF4-FFF2-40B4-BE49-F238E27FC236}">
                  <a16:creationId xmlns:a16="http://schemas.microsoft.com/office/drawing/2014/main" id="{F6D0EBD5-5C5F-D566-6F79-D08D46C1AF44}"/>
                </a:ext>
              </a:extLst>
            </p:cNvPr>
            <p:cNvSpPr/>
            <p:nvPr/>
          </p:nvSpPr>
          <p:spPr>
            <a:xfrm>
              <a:off x="8020693" y="1970540"/>
              <a:ext cx="111140" cy="137216"/>
            </a:xfrm>
            <a:custGeom>
              <a:avLst/>
              <a:gdLst/>
              <a:ahLst/>
              <a:cxnLst/>
              <a:rect l="l" t="t" r="r" b="b"/>
              <a:pathLst>
                <a:path w="1138" h="1405" extrusionOk="0">
                  <a:moveTo>
                    <a:pt x="0" y="0"/>
                  </a:moveTo>
                  <a:lnTo>
                    <a:pt x="0" y="11"/>
                  </a:lnTo>
                  <a:cubicBezTo>
                    <a:pt x="113" y="113"/>
                    <a:pt x="215" y="216"/>
                    <a:pt x="318" y="328"/>
                  </a:cubicBezTo>
                  <a:cubicBezTo>
                    <a:pt x="420" y="441"/>
                    <a:pt x="513" y="554"/>
                    <a:pt x="605" y="677"/>
                  </a:cubicBezTo>
                  <a:lnTo>
                    <a:pt x="851" y="1046"/>
                  </a:lnTo>
                  <a:cubicBezTo>
                    <a:pt x="943" y="1159"/>
                    <a:pt x="1025" y="1282"/>
                    <a:pt x="1128" y="1405"/>
                  </a:cubicBezTo>
                  <a:cubicBezTo>
                    <a:pt x="1128" y="1405"/>
                    <a:pt x="1138" y="1405"/>
                    <a:pt x="1138" y="1394"/>
                  </a:cubicBezTo>
                  <a:cubicBezTo>
                    <a:pt x="1097" y="1251"/>
                    <a:pt x="1025" y="1107"/>
                    <a:pt x="953" y="974"/>
                  </a:cubicBezTo>
                  <a:cubicBezTo>
                    <a:pt x="871" y="851"/>
                    <a:pt x="769" y="728"/>
                    <a:pt x="677" y="615"/>
                  </a:cubicBezTo>
                  <a:cubicBezTo>
                    <a:pt x="574" y="503"/>
                    <a:pt x="472" y="390"/>
                    <a:pt x="359" y="287"/>
                  </a:cubicBezTo>
                  <a:cubicBezTo>
                    <a:pt x="246" y="185"/>
                    <a:pt x="133" y="93"/>
                    <a:pt x="10"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0" name="Google Shape;282;p32">
              <a:extLst>
                <a:ext uri="{FF2B5EF4-FFF2-40B4-BE49-F238E27FC236}">
                  <a16:creationId xmlns:a16="http://schemas.microsoft.com/office/drawing/2014/main" id="{7D870EB2-6070-1C69-8D84-51CCD60C0C4C}"/>
                </a:ext>
              </a:extLst>
            </p:cNvPr>
            <p:cNvGrpSpPr/>
            <p:nvPr/>
          </p:nvGrpSpPr>
          <p:grpSpPr>
            <a:xfrm>
              <a:off x="5131543" y="630122"/>
              <a:ext cx="763916" cy="698873"/>
              <a:chOff x="5131543" y="630122"/>
              <a:chExt cx="763916" cy="698873"/>
            </a:xfrm>
          </p:grpSpPr>
          <p:sp>
            <p:nvSpPr>
              <p:cNvPr id="153" name="Google Shape;283;p32">
                <a:extLst>
                  <a:ext uri="{FF2B5EF4-FFF2-40B4-BE49-F238E27FC236}">
                    <a16:creationId xmlns:a16="http://schemas.microsoft.com/office/drawing/2014/main" id="{3BECE76F-BA3E-3DFB-1BFD-B8A462100374}"/>
                  </a:ext>
                </a:extLst>
              </p:cNvPr>
              <p:cNvSpPr/>
              <p:nvPr/>
            </p:nvSpPr>
            <p:spPr>
              <a:xfrm>
                <a:off x="5425898" y="859336"/>
                <a:ext cx="79107" cy="76177"/>
              </a:xfrm>
              <a:custGeom>
                <a:avLst/>
                <a:gdLst/>
                <a:ahLst/>
                <a:cxnLst/>
                <a:rect l="l" t="t" r="r" b="b"/>
                <a:pathLst>
                  <a:path w="810" h="780" extrusionOk="0">
                    <a:moveTo>
                      <a:pt x="144" y="0"/>
                    </a:moveTo>
                    <a:lnTo>
                      <a:pt x="1" y="779"/>
                    </a:lnTo>
                    <a:lnTo>
                      <a:pt x="810" y="779"/>
                    </a:lnTo>
                    <a:lnTo>
                      <a:pt x="14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284;p32">
                <a:extLst>
                  <a:ext uri="{FF2B5EF4-FFF2-40B4-BE49-F238E27FC236}">
                    <a16:creationId xmlns:a16="http://schemas.microsoft.com/office/drawing/2014/main" id="{B695B0EC-F4C0-FA5E-DFB1-B62266B23C8E}"/>
                  </a:ext>
                </a:extLst>
              </p:cNvPr>
              <p:cNvSpPr/>
              <p:nvPr/>
            </p:nvSpPr>
            <p:spPr>
              <a:xfrm>
                <a:off x="5509985" y="697118"/>
                <a:ext cx="236343" cy="253434"/>
              </a:xfrm>
              <a:custGeom>
                <a:avLst/>
                <a:gdLst/>
                <a:ahLst/>
                <a:cxnLst/>
                <a:rect l="l" t="t" r="r" b="b"/>
                <a:pathLst>
                  <a:path w="2420" h="2595" extrusionOk="0">
                    <a:moveTo>
                      <a:pt x="2409" y="1"/>
                    </a:moveTo>
                    <a:cubicBezTo>
                      <a:pt x="2245" y="21"/>
                      <a:pt x="2092" y="52"/>
                      <a:pt x="1948" y="103"/>
                    </a:cubicBezTo>
                    <a:cubicBezTo>
                      <a:pt x="1794" y="155"/>
                      <a:pt x="1650" y="216"/>
                      <a:pt x="1507" y="298"/>
                    </a:cubicBezTo>
                    <a:cubicBezTo>
                      <a:pt x="1374" y="370"/>
                      <a:pt x="1240" y="462"/>
                      <a:pt x="1117" y="575"/>
                    </a:cubicBezTo>
                    <a:cubicBezTo>
                      <a:pt x="1005" y="677"/>
                      <a:pt x="892" y="790"/>
                      <a:pt x="789" y="913"/>
                    </a:cubicBezTo>
                    <a:cubicBezTo>
                      <a:pt x="584" y="1149"/>
                      <a:pt x="411" y="1415"/>
                      <a:pt x="277" y="1692"/>
                    </a:cubicBezTo>
                    <a:cubicBezTo>
                      <a:pt x="144" y="1979"/>
                      <a:pt x="42" y="2276"/>
                      <a:pt x="1" y="2584"/>
                    </a:cubicBezTo>
                    <a:cubicBezTo>
                      <a:pt x="1" y="2584"/>
                      <a:pt x="1" y="2594"/>
                      <a:pt x="10" y="2594"/>
                    </a:cubicBezTo>
                    <a:cubicBezTo>
                      <a:pt x="10" y="2594"/>
                      <a:pt x="21" y="2594"/>
                      <a:pt x="21" y="2584"/>
                    </a:cubicBezTo>
                    <a:cubicBezTo>
                      <a:pt x="103" y="2287"/>
                      <a:pt x="226" y="2010"/>
                      <a:pt x="379" y="1754"/>
                    </a:cubicBezTo>
                    <a:cubicBezTo>
                      <a:pt x="534" y="1487"/>
                      <a:pt x="718" y="1251"/>
                      <a:pt x="923" y="1036"/>
                    </a:cubicBezTo>
                    <a:cubicBezTo>
                      <a:pt x="1035" y="934"/>
                      <a:pt x="1149" y="841"/>
                      <a:pt x="1272" y="749"/>
                    </a:cubicBezTo>
                    <a:cubicBezTo>
                      <a:pt x="1384" y="667"/>
                      <a:pt x="1507" y="575"/>
                      <a:pt x="1630" y="493"/>
                    </a:cubicBezTo>
                    <a:cubicBezTo>
                      <a:pt x="1753" y="411"/>
                      <a:pt x="1887" y="329"/>
                      <a:pt x="2010" y="257"/>
                    </a:cubicBezTo>
                    <a:cubicBezTo>
                      <a:pt x="2142" y="175"/>
                      <a:pt x="2276" y="103"/>
                      <a:pt x="2409" y="32"/>
                    </a:cubicBezTo>
                    <a:cubicBezTo>
                      <a:pt x="2420" y="21"/>
                      <a:pt x="2420" y="21"/>
                      <a:pt x="2420" y="11"/>
                    </a:cubicBezTo>
                    <a:lnTo>
                      <a:pt x="2409"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285;p32">
                <a:extLst>
                  <a:ext uri="{FF2B5EF4-FFF2-40B4-BE49-F238E27FC236}">
                    <a16:creationId xmlns:a16="http://schemas.microsoft.com/office/drawing/2014/main" id="{649CE8B3-6A90-8206-4A44-F0B0765E016F}"/>
                  </a:ext>
                </a:extLst>
              </p:cNvPr>
              <p:cNvSpPr/>
              <p:nvPr/>
            </p:nvSpPr>
            <p:spPr>
              <a:xfrm>
                <a:off x="5532936" y="815290"/>
                <a:ext cx="333517" cy="137997"/>
              </a:xfrm>
              <a:custGeom>
                <a:avLst/>
                <a:gdLst/>
                <a:ahLst/>
                <a:cxnLst/>
                <a:rect l="l" t="t" r="r" b="b"/>
                <a:pathLst>
                  <a:path w="3415" h="1413" extrusionOk="0">
                    <a:moveTo>
                      <a:pt x="2932" y="0"/>
                    </a:moveTo>
                    <a:cubicBezTo>
                      <a:pt x="2850" y="0"/>
                      <a:pt x="2779" y="11"/>
                      <a:pt x="2697" y="21"/>
                    </a:cubicBezTo>
                    <a:lnTo>
                      <a:pt x="2461" y="62"/>
                    </a:lnTo>
                    <a:cubicBezTo>
                      <a:pt x="2390" y="72"/>
                      <a:pt x="2308" y="93"/>
                      <a:pt x="2235" y="113"/>
                    </a:cubicBezTo>
                    <a:cubicBezTo>
                      <a:pt x="2153" y="134"/>
                      <a:pt x="2082" y="164"/>
                      <a:pt x="2010" y="185"/>
                    </a:cubicBezTo>
                    <a:lnTo>
                      <a:pt x="1784" y="277"/>
                    </a:lnTo>
                    <a:lnTo>
                      <a:pt x="1570" y="369"/>
                    </a:lnTo>
                    <a:cubicBezTo>
                      <a:pt x="1283" y="492"/>
                      <a:pt x="1005" y="646"/>
                      <a:pt x="739" y="820"/>
                    </a:cubicBezTo>
                    <a:cubicBezTo>
                      <a:pt x="483" y="984"/>
                      <a:pt x="237" y="1179"/>
                      <a:pt x="12" y="1394"/>
                    </a:cubicBezTo>
                    <a:cubicBezTo>
                      <a:pt x="1" y="1394"/>
                      <a:pt x="1" y="1405"/>
                      <a:pt x="1" y="1405"/>
                    </a:cubicBezTo>
                    <a:cubicBezTo>
                      <a:pt x="6" y="1410"/>
                      <a:pt x="11" y="1412"/>
                      <a:pt x="15" y="1412"/>
                    </a:cubicBezTo>
                    <a:cubicBezTo>
                      <a:pt x="19" y="1412"/>
                      <a:pt x="21" y="1410"/>
                      <a:pt x="21" y="1405"/>
                    </a:cubicBezTo>
                    <a:cubicBezTo>
                      <a:pt x="267" y="1230"/>
                      <a:pt x="534" y="1056"/>
                      <a:pt x="800" y="913"/>
                    </a:cubicBezTo>
                    <a:cubicBezTo>
                      <a:pt x="1078" y="769"/>
                      <a:pt x="1354" y="646"/>
                      <a:pt x="1641" y="544"/>
                    </a:cubicBezTo>
                    <a:lnTo>
                      <a:pt x="1857" y="472"/>
                    </a:lnTo>
                    <a:lnTo>
                      <a:pt x="2082" y="410"/>
                    </a:lnTo>
                    <a:lnTo>
                      <a:pt x="2297" y="349"/>
                    </a:lnTo>
                    <a:lnTo>
                      <a:pt x="2513" y="287"/>
                    </a:lnTo>
                    <a:lnTo>
                      <a:pt x="2953" y="164"/>
                    </a:lnTo>
                    <a:cubicBezTo>
                      <a:pt x="3035" y="144"/>
                      <a:pt x="3107" y="123"/>
                      <a:pt x="3178" y="103"/>
                    </a:cubicBezTo>
                    <a:cubicBezTo>
                      <a:pt x="3251" y="82"/>
                      <a:pt x="3333" y="62"/>
                      <a:pt x="3404" y="41"/>
                    </a:cubicBezTo>
                    <a:lnTo>
                      <a:pt x="3415" y="31"/>
                    </a:lnTo>
                    <a:cubicBezTo>
                      <a:pt x="3415" y="21"/>
                      <a:pt x="3415" y="11"/>
                      <a:pt x="3404" y="11"/>
                    </a:cubicBezTo>
                    <a:cubicBezTo>
                      <a:pt x="3322" y="0"/>
                      <a:pt x="3251" y="0"/>
                      <a:pt x="3169"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286;p32">
                <a:extLst>
                  <a:ext uri="{FF2B5EF4-FFF2-40B4-BE49-F238E27FC236}">
                    <a16:creationId xmlns:a16="http://schemas.microsoft.com/office/drawing/2014/main" id="{70AFB76A-94EE-CD0F-6271-A6B779615742}"/>
                  </a:ext>
                </a:extLst>
              </p:cNvPr>
              <p:cNvSpPr/>
              <p:nvPr/>
            </p:nvSpPr>
            <p:spPr>
              <a:xfrm>
                <a:off x="5345814" y="630122"/>
                <a:ext cx="147177" cy="322384"/>
              </a:xfrm>
              <a:custGeom>
                <a:avLst/>
                <a:gdLst/>
                <a:ahLst/>
                <a:cxnLst/>
                <a:rect l="l" t="t" r="r" b="b"/>
                <a:pathLst>
                  <a:path w="1507" h="3301" extrusionOk="0">
                    <a:moveTo>
                      <a:pt x="10" y="0"/>
                    </a:moveTo>
                    <a:cubicBezTo>
                      <a:pt x="10" y="10"/>
                      <a:pt x="0" y="10"/>
                      <a:pt x="10" y="21"/>
                    </a:cubicBezTo>
                    <a:cubicBezTo>
                      <a:pt x="31" y="92"/>
                      <a:pt x="62" y="164"/>
                      <a:pt x="103" y="226"/>
                    </a:cubicBezTo>
                    <a:cubicBezTo>
                      <a:pt x="133" y="297"/>
                      <a:pt x="165" y="369"/>
                      <a:pt x="195" y="431"/>
                    </a:cubicBezTo>
                    <a:cubicBezTo>
                      <a:pt x="256" y="564"/>
                      <a:pt x="318" y="697"/>
                      <a:pt x="379" y="841"/>
                    </a:cubicBezTo>
                    <a:cubicBezTo>
                      <a:pt x="502" y="1107"/>
                      <a:pt x="657" y="1363"/>
                      <a:pt x="789" y="1630"/>
                    </a:cubicBezTo>
                    <a:cubicBezTo>
                      <a:pt x="912" y="1907"/>
                      <a:pt x="1026" y="2183"/>
                      <a:pt x="1138" y="2460"/>
                    </a:cubicBezTo>
                    <a:cubicBezTo>
                      <a:pt x="1261" y="2737"/>
                      <a:pt x="1363" y="3014"/>
                      <a:pt x="1477" y="3290"/>
                    </a:cubicBezTo>
                    <a:cubicBezTo>
                      <a:pt x="1486" y="3301"/>
                      <a:pt x="1486" y="3301"/>
                      <a:pt x="1497" y="3301"/>
                    </a:cubicBezTo>
                    <a:lnTo>
                      <a:pt x="1507" y="3290"/>
                    </a:lnTo>
                    <a:cubicBezTo>
                      <a:pt x="1425" y="2993"/>
                      <a:pt x="1343" y="2706"/>
                      <a:pt x="1251" y="2419"/>
                    </a:cubicBezTo>
                    <a:cubicBezTo>
                      <a:pt x="1169" y="2132"/>
                      <a:pt x="1067" y="1845"/>
                      <a:pt x="964" y="1558"/>
                    </a:cubicBezTo>
                    <a:cubicBezTo>
                      <a:pt x="851" y="1281"/>
                      <a:pt x="748" y="984"/>
                      <a:pt x="595" y="728"/>
                    </a:cubicBezTo>
                    <a:lnTo>
                      <a:pt x="472" y="533"/>
                    </a:lnTo>
                    <a:cubicBezTo>
                      <a:pt x="420" y="472"/>
                      <a:pt x="379" y="410"/>
                      <a:pt x="338" y="349"/>
                    </a:cubicBezTo>
                    <a:lnTo>
                      <a:pt x="185" y="164"/>
                    </a:lnTo>
                    <a:cubicBezTo>
                      <a:pt x="133" y="113"/>
                      <a:pt x="82" y="62"/>
                      <a:pt x="21" y="10"/>
                    </a:cubicBezTo>
                    <a:cubicBezTo>
                      <a:pt x="21" y="0"/>
                      <a:pt x="21" y="0"/>
                      <a:pt x="10"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287;p32">
                <a:extLst>
                  <a:ext uri="{FF2B5EF4-FFF2-40B4-BE49-F238E27FC236}">
                    <a16:creationId xmlns:a16="http://schemas.microsoft.com/office/drawing/2014/main" id="{87DF3138-8597-30F1-6CFE-F100BA1E576E}"/>
                  </a:ext>
                </a:extLst>
              </p:cNvPr>
              <p:cNvSpPr/>
              <p:nvPr/>
            </p:nvSpPr>
            <p:spPr>
              <a:xfrm>
                <a:off x="5131543" y="912366"/>
                <a:ext cx="347483" cy="52640"/>
              </a:xfrm>
              <a:custGeom>
                <a:avLst/>
                <a:gdLst/>
                <a:ahLst/>
                <a:cxnLst/>
                <a:rect l="l" t="t" r="r" b="b"/>
                <a:pathLst>
                  <a:path w="3558" h="539" extrusionOk="0">
                    <a:moveTo>
                      <a:pt x="1128" y="1"/>
                    </a:moveTo>
                    <a:cubicBezTo>
                      <a:pt x="1056" y="11"/>
                      <a:pt x="974" y="11"/>
                      <a:pt x="903" y="21"/>
                    </a:cubicBezTo>
                    <a:lnTo>
                      <a:pt x="677" y="42"/>
                    </a:lnTo>
                    <a:cubicBezTo>
                      <a:pt x="595" y="62"/>
                      <a:pt x="523" y="72"/>
                      <a:pt x="452" y="93"/>
                    </a:cubicBezTo>
                    <a:cubicBezTo>
                      <a:pt x="380" y="103"/>
                      <a:pt x="298" y="124"/>
                      <a:pt x="226" y="144"/>
                    </a:cubicBezTo>
                    <a:cubicBezTo>
                      <a:pt x="154" y="175"/>
                      <a:pt x="83" y="195"/>
                      <a:pt x="11" y="226"/>
                    </a:cubicBezTo>
                    <a:lnTo>
                      <a:pt x="11" y="236"/>
                    </a:lnTo>
                    <a:cubicBezTo>
                      <a:pt x="1" y="236"/>
                      <a:pt x="11" y="247"/>
                      <a:pt x="21" y="247"/>
                    </a:cubicBezTo>
                    <a:cubicBezTo>
                      <a:pt x="93" y="257"/>
                      <a:pt x="165" y="257"/>
                      <a:pt x="247" y="257"/>
                    </a:cubicBezTo>
                    <a:lnTo>
                      <a:pt x="472" y="257"/>
                    </a:lnTo>
                    <a:cubicBezTo>
                      <a:pt x="544" y="257"/>
                      <a:pt x="616" y="247"/>
                      <a:pt x="687" y="247"/>
                    </a:cubicBezTo>
                    <a:lnTo>
                      <a:pt x="1354" y="247"/>
                    </a:lnTo>
                    <a:lnTo>
                      <a:pt x="1569" y="236"/>
                    </a:lnTo>
                    <a:lnTo>
                      <a:pt x="1794" y="247"/>
                    </a:lnTo>
                    <a:cubicBezTo>
                      <a:pt x="2092" y="257"/>
                      <a:pt x="2379" y="288"/>
                      <a:pt x="2676" y="339"/>
                    </a:cubicBezTo>
                    <a:cubicBezTo>
                      <a:pt x="2963" y="380"/>
                      <a:pt x="3261" y="452"/>
                      <a:pt x="3548" y="534"/>
                    </a:cubicBezTo>
                    <a:cubicBezTo>
                      <a:pt x="3548" y="537"/>
                      <a:pt x="3549" y="538"/>
                      <a:pt x="3550" y="538"/>
                    </a:cubicBezTo>
                    <a:cubicBezTo>
                      <a:pt x="3553" y="538"/>
                      <a:pt x="3557" y="534"/>
                      <a:pt x="3557" y="534"/>
                    </a:cubicBezTo>
                    <a:cubicBezTo>
                      <a:pt x="3557" y="523"/>
                      <a:pt x="3557" y="513"/>
                      <a:pt x="3548" y="513"/>
                    </a:cubicBezTo>
                    <a:cubicBezTo>
                      <a:pt x="3281" y="400"/>
                      <a:pt x="2994" y="298"/>
                      <a:pt x="2696" y="226"/>
                    </a:cubicBezTo>
                    <a:cubicBezTo>
                      <a:pt x="2409" y="144"/>
                      <a:pt x="2112" y="93"/>
                      <a:pt x="1805" y="52"/>
                    </a:cubicBezTo>
                    <a:lnTo>
                      <a:pt x="1579" y="31"/>
                    </a:lnTo>
                    <a:lnTo>
                      <a:pt x="1354" y="11"/>
                    </a:lnTo>
                    <a:cubicBezTo>
                      <a:pt x="1282" y="11"/>
                      <a:pt x="1200" y="1"/>
                      <a:pt x="1128"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288;p32">
                <a:extLst>
                  <a:ext uri="{FF2B5EF4-FFF2-40B4-BE49-F238E27FC236}">
                    <a16:creationId xmlns:a16="http://schemas.microsoft.com/office/drawing/2014/main" id="{5EF6F228-150B-A6D5-8D92-538EA55D29BC}"/>
                  </a:ext>
                </a:extLst>
              </p:cNvPr>
              <p:cNvSpPr/>
              <p:nvPr/>
            </p:nvSpPr>
            <p:spPr>
              <a:xfrm>
                <a:off x="5174612" y="983465"/>
                <a:ext cx="304414" cy="197376"/>
              </a:xfrm>
              <a:custGeom>
                <a:avLst/>
                <a:gdLst/>
                <a:ahLst/>
                <a:cxnLst/>
                <a:rect l="l" t="t" r="r" b="b"/>
                <a:pathLst>
                  <a:path w="3117" h="2021" extrusionOk="0">
                    <a:moveTo>
                      <a:pt x="3096" y="0"/>
                    </a:moveTo>
                    <a:cubicBezTo>
                      <a:pt x="2799" y="82"/>
                      <a:pt x="2501" y="185"/>
                      <a:pt x="2214" y="308"/>
                    </a:cubicBezTo>
                    <a:cubicBezTo>
                      <a:pt x="1927" y="431"/>
                      <a:pt x="1640" y="574"/>
                      <a:pt x="1374" y="738"/>
                    </a:cubicBezTo>
                    <a:lnTo>
                      <a:pt x="1179" y="861"/>
                    </a:lnTo>
                    <a:lnTo>
                      <a:pt x="974" y="984"/>
                    </a:lnTo>
                    <a:cubicBezTo>
                      <a:pt x="913" y="1036"/>
                      <a:pt x="851" y="1077"/>
                      <a:pt x="779" y="1128"/>
                    </a:cubicBezTo>
                    <a:cubicBezTo>
                      <a:pt x="718" y="1169"/>
                      <a:pt x="667" y="1230"/>
                      <a:pt x="605" y="1282"/>
                    </a:cubicBezTo>
                    <a:lnTo>
                      <a:pt x="431" y="1446"/>
                    </a:lnTo>
                    <a:cubicBezTo>
                      <a:pt x="380" y="1497"/>
                      <a:pt x="328" y="1558"/>
                      <a:pt x="277" y="1620"/>
                    </a:cubicBezTo>
                    <a:cubicBezTo>
                      <a:pt x="226" y="1681"/>
                      <a:pt x="175" y="1743"/>
                      <a:pt x="134" y="1804"/>
                    </a:cubicBezTo>
                    <a:cubicBezTo>
                      <a:pt x="82" y="1866"/>
                      <a:pt x="41" y="1927"/>
                      <a:pt x="0" y="2000"/>
                    </a:cubicBezTo>
                    <a:lnTo>
                      <a:pt x="0" y="2009"/>
                    </a:lnTo>
                    <a:cubicBezTo>
                      <a:pt x="0" y="2020"/>
                      <a:pt x="11" y="2020"/>
                      <a:pt x="21" y="2020"/>
                    </a:cubicBezTo>
                    <a:cubicBezTo>
                      <a:pt x="82" y="1968"/>
                      <a:pt x="144" y="1927"/>
                      <a:pt x="205" y="1877"/>
                    </a:cubicBezTo>
                    <a:cubicBezTo>
                      <a:pt x="267" y="1825"/>
                      <a:pt x="328" y="1784"/>
                      <a:pt x="390" y="1733"/>
                    </a:cubicBezTo>
                    <a:cubicBezTo>
                      <a:pt x="451" y="1692"/>
                      <a:pt x="513" y="1640"/>
                      <a:pt x="574" y="1599"/>
                    </a:cubicBezTo>
                    <a:lnTo>
                      <a:pt x="759" y="1456"/>
                    </a:lnTo>
                    <a:cubicBezTo>
                      <a:pt x="820" y="1405"/>
                      <a:pt x="882" y="1364"/>
                      <a:pt x="933" y="1312"/>
                    </a:cubicBezTo>
                    <a:cubicBezTo>
                      <a:pt x="995" y="1271"/>
                      <a:pt x="1056" y="1221"/>
                      <a:pt x="1118" y="1169"/>
                    </a:cubicBezTo>
                    <a:lnTo>
                      <a:pt x="1292" y="1025"/>
                    </a:lnTo>
                    <a:lnTo>
                      <a:pt x="1476" y="893"/>
                    </a:lnTo>
                    <a:cubicBezTo>
                      <a:pt x="1733" y="718"/>
                      <a:pt x="1989" y="554"/>
                      <a:pt x="2266" y="410"/>
                    </a:cubicBezTo>
                    <a:cubicBezTo>
                      <a:pt x="2533" y="267"/>
                      <a:pt x="2820" y="134"/>
                      <a:pt x="3107" y="21"/>
                    </a:cubicBezTo>
                    <a:lnTo>
                      <a:pt x="3116" y="11"/>
                    </a:lnTo>
                    <a:cubicBezTo>
                      <a:pt x="3107" y="0"/>
                      <a:pt x="3107" y="0"/>
                      <a:pt x="3096"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289;p32">
                <a:extLst>
                  <a:ext uri="{FF2B5EF4-FFF2-40B4-BE49-F238E27FC236}">
                    <a16:creationId xmlns:a16="http://schemas.microsoft.com/office/drawing/2014/main" id="{8586EDC5-BB17-1A98-6C76-55A7090714CA}"/>
                  </a:ext>
                </a:extLst>
              </p:cNvPr>
              <p:cNvSpPr/>
              <p:nvPr/>
            </p:nvSpPr>
            <p:spPr>
              <a:xfrm>
                <a:off x="5534987" y="978484"/>
                <a:ext cx="360472" cy="117195"/>
              </a:xfrm>
              <a:custGeom>
                <a:avLst/>
                <a:gdLst/>
                <a:ahLst/>
                <a:cxnLst/>
                <a:rect l="l" t="t" r="r" b="b"/>
                <a:pathLst>
                  <a:path w="3691" h="1200" extrusionOk="0">
                    <a:moveTo>
                      <a:pt x="11" y="0"/>
                    </a:moveTo>
                    <a:lnTo>
                      <a:pt x="0" y="10"/>
                    </a:lnTo>
                    <a:cubicBezTo>
                      <a:pt x="0" y="21"/>
                      <a:pt x="11" y="31"/>
                      <a:pt x="11" y="31"/>
                    </a:cubicBezTo>
                    <a:cubicBezTo>
                      <a:pt x="339" y="62"/>
                      <a:pt x="667" y="82"/>
                      <a:pt x="995" y="133"/>
                    </a:cubicBezTo>
                    <a:cubicBezTo>
                      <a:pt x="1323" y="185"/>
                      <a:pt x="1640" y="247"/>
                      <a:pt x="1948" y="338"/>
                    </a:cubicBezTo>
                    <a:cubicBezTo>
                      <a:pt x="2102" y="390"/>
                      <a:pt x="2255" y="441"/>
                      <a:pt x="2399" y="502"/>
                    </a:cubicBezTo>
                    <a:cubicBezTo>
                      <a:pt x="2553" y="575"/>
                      <a:pt x="2697" y="636"/>
                      <a:pt x="2840" y="707"/>
                    </a:cubicBezTo>
                    <a:cubicBezTo>
                      <a:pt x="2984" y="769"/>
                      <a:pt x="3116" y="851"/>
                      <a:pt x="3260" y="933"/>
                    </a:cubicBezTo>
                    <a:cubicBezTo>
                      <a:pt x="3394" y="1015"/>
                      <a:pt x="3537" y="1097"/>
                      <a:pt x="3670" y="1199"/>
                    </a:cubicBezTo>
                    <a:lnTo>
                      <a:pt x="3681" y="1199"/>
                    </a:lnTo>
                    <a:cubicBezTo>
                      <a:pt x="3691" y="1190"/>
                      <a:pt x="3691" y="1179"/>
                      <a:pt x="3691" y="1179"/>
                    </a:cubicBezTo>
                    <a:cubicBezTo>
                      <a:pt x="3599" y="1035"/>
                      <a:pt x="3486" y="912"/>
                      <a:pt x="3362" y="800"/>
                    </a:cubicBezTo>
                    <a:cubicBezTo>
                      <a:pt x="3239" y="687"/>
                      <a:pt x="3096" y="584"/>
                      <a:pt x="2952" y="502"/>
                    </a:cubicBezTo>
                    <a:cubicBezTo>
                      <a:pt x="2799" y="411"/>
                      <a:pt x="2645" y="338"/>
                      <a:pt x="2481" y="288"/>
                    </a:cubicBezTo>
                    <a:cubicBezTo>
                      <a:pt x="2328" y="236"/>
                      <a:pt x="2164" y="195"/>
                      <a:pt x="2000" y="154"/>
                    </a:cubicBezTo>
                    <a:cubicBezTo>
                      <a:pt x="1672" y="82"/>
                      <a:pt x="1333" y="41"/>
                      <a:pt x="1005" y="21"/>
                    </a:cubicBezTo>
                    <a:cubicBezTo>
                      <a:pt x="677" y="0"/>
                      <a:pt x="349" y="0"/>
                      <a:pt x="1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290;p32">
                <a:extLst>
                  <a:ext uri="{FF2B5EF4-FFF2-40B4-BE49-F238E27FC236}">
                    <a16:creationId xmlns:a16="http://schemas.microsoft.com/office/drawing/2014/main" id="{176FA640-702C-3D40-8D35-AD9ACBC7D5E7}"/>
                  </a:ext>
                </a:extLst>
              </p:cNvPr>
              <p:cNvSpPr/>
              <p:nvPr/>
            </p:nvSpPr>
            <p:spPr>
              <a:xfrm>
                <a:off x="5364761" y="999774"/>
                <a:ext cx="134286" cy="329220"/>
              </a:xfrm>
              <a:custGeom>
                <a:avLst/>
                <a:gdLst/>
                <a:ahLst/>
                <a:cxnLst/>
                <a:rect l="l" t="t" r="r" b="b"/>
                <a:pathLst>
                  <a:path w="1375" h="3371" extrusionOk="0">
                    <a:moveTo>
                      <a:pt x="1364" y="0"/>
                    </a:moveTo>
                    <a:cubicBezTo>
                      <a:pt x="1362" y="0"/>
                      <a:pt x="1359" y="3"/>
                      <a:pt x="1354" y="8"/>
                    </a:cubicBezTo>
                    <a:cubicBezTo>
                      <a:pt x="1149" y="234"/>
                      <a:pt x="964" y="480"/>
                      <a:pt x="791" y="735"/>
                    </a:cubicBezTo>
                    <a:cubicBezTo>
                      <a:pt x="627" y="992"/>
                      <a:pt x="483" y="1268"/>
                      <a:pt x="360" y="1555"/>
                    </a:cubicBezTo>
                    <a:lnTo>
                      <a:pt x="267" y="1771"/>
                    </a:lnTo>
                    <a:lnTo>
                      <a:pt x="185" y="1986"/>
                    </a:lnTo>
                    <a:cubicBezTo>
                      <a:pt x="155" y="2058"/>
                      <a:pt x="135" y="2129"/>
                      <a:pt x="114" y="2211"/>
                    </a:cubicBezTo>
                    <a:cubicBezTo>
                      <a:pt x="94" y="2284"/>
                      <a:pt x="73" y="2355"/>
                      <a:pt x="62" y="2437"/>
                    </a:cubicBezTo>
                    <a:lnTo>
                      <a:pt x="21" y="2662"/>
                    </a:lnTo>
                    <a:cubicBezTo>
                      <a:pt x="21" y="2744"/>
                      <a:pt x="12" y="2817"/>
                      <a:pt x="12" y="2899"/>
                    </a:cubicBezTo>
                    <a:cubicBezTo>
                      <a:pt x="1" y="2981"/>
                      <a:pt x="12" y="3052"/>
                      <a:pt x="12" y="3134"/>
                    </a:cubicBezTo>
                    <a:cubicBezTo>
                      <a:pt x="12" y="3206"/>
                      <a:pt x="21" y="3288"/>
                      <a:pt x="32" y="3359"/>
                    </a:cubicBezTo>
                    <a:cubicBezTo>
                      <a:pt x="32" y="3370"/>
                      <a:pt x="32" y="3370"/>
                      <a:pt x="42" y="3370"/>
                    </a:cubicBezTo>
                    <a:cubicBezTo>
                      <a:pt x="42" y="3370"/>
                      <a:pt x="53" y="3370"/>
                      <a:pt x="53" y="3359"/>
                    </a:cubicBezTo>
                    <a:lnTo>
                      <a:pt x="114" y="3145"/>
                    </a:lnTo>
                    <a:cubicBezTo>
                      <a:pt x="135" y="3072"/>
                      <a:pt x="155" y="2990"/>
                      <a:pt x="176" y="2919"/>
                    </a:cubicBezTo>
                    <a:lnTo>
                      <a:pt x="288" y="2489"/>
                    </a:lnTo>
                    <a:lnTo>
                      <a:pt x="349" y="2273"/>
                    </a:lnTo>
                    <a:cubicBezTo>
                      <a:pt x="370" y="2202"/>
                      <a:pt x="390" y="2129"/>
                      <a:pt x="401" y="2058"/>
                    </a:cubicBezTo>
                    <a:lnTo>
                      <a:pt x="463" y="1833"/>
                    </a:lnTo>
                    <a:lnTo>
                      <a:pt x="534" y="1617"/>
                    </a:lnTo>
                    <a:cubicBezTo>
                      <a:pt x="636" y="1341"/>
                      <a:pt x="750" y="1063"/>
                      <a:pt x="893" y="797"/>
                    </a:cubicBezTo>
                    <a:cubicBezTo>
                      <a:pt x="1037" y="521"/>
                      <a:pt x="1201" y="264"/>
                      <a:pt x="1374" y="18"/>
                    </a:cubicBezTo>
                    <a:lnTo>
                      <a:pt x="1374" y="8"/>
                    </a:lnTo>
                    <a:cubicBezTo>
                      <a:pt x="1369" y="3"/>
                      <a:pt x="1367" y="0"/>
                      <a:pt x="1364"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291;p32">
                <a:extLst>
                  <a:ext uri="{FF2B5EF4-FFF2-40B4-BE49-F238E27FC236}">
                    <a16:creationId xmlns:a16="http://schemas.microsoft.com/office/drawing/2014/main" id="{483E6B09-AE0F-BCF0-6719-686E53FAD9EF}"/>
                  </a:ext>
                </a:extLst>
              </p:cNvPr>
              <p:cNvSpPr/>
              <p:nvPr/>
            </p:nvSpPr>
            <p:spPr>
              <a:xfrm>
                <a:off x="5521998" y="996552"/>
                <a:ext cx="157237" cy="279315"/>
              </a:xfrm>
              <a:custGeom>
                <a:avLst/>
                <a:gdLst/>
                <a:ahLst/>
                <a:cxnLst/>
                <a:rect l="l" t="t" r="r" b="b"/>
                <a:pathLst>
                  <a:path w="1610" h="2860" extrusionOk="0">
                    <a:moveTo>
                      <a:pt x="10" y="0"/>
                    </a:moveTo>
                    <a:cubicBezTo>
                      <a:pt x="1" y="0"/>
                      <a:pt x="1" y="10"/>
                      <a:pt x="10" y="21"/>
                    </a:cubicBezTo>
                    <a:cubicBezTo>
                      <a:pt x="174" y="235"/>
                      <a:pt x="329" y="451"/>
                      <a:pt x="472" y="686"/>
                    </a:cubicBezTo>
                    <a:cubicBezTo>
                      <a:pt x="616" y="912"/>
                      <a:pt x="748" y="1148"/>
                      <a:pt x="871" y="1394"/>
                    </a:cubicBezTo>
                    <a:cubicBezTo>
                      <a:pt x="994" y="1640"/>
                      <a:pt x="1087" y="1886"/>
                      <a:pt x="1210" y="2132"/>
                    </a:cubicBezTo>
                    <a:cubicBezTo>
                      <a:pt x="1272" y="2255"/>
                      <a:pt x="1333" y="2378"/>
                      <a:pt x="1395" y="2490"/>
                    </a:cubicBezTo>
                    <a:lnTo>
                      <a:pt x="1486" y="2675"/>
                    </a:lnTo>
                    <a:cubicBezTo>
                      <a:pt x="1518" y="2736"/>
                      <a:pt x="1548" y="2798"/>
                      <a:pt x="1589" y="2859"/>
                    </a:cubicBezTo>
                    <a:lnTo>
                      <a:pt x="1600" y="2859"/>
                    </a:lnTo>
                    <a:cubicBezTo>
                      <a:pt x="1609" y="2859"/>
                      <a:pt x="1609" y="2859"/>
                      <a:pt x="1609" y="2850"/>
                    </a:cubicBezTo>
                    <a:cubicBezTo>
                      <a:pt x="1609" y="2777"/>
                      <a:pt x="1600" y="2716"/>
                      <a:pt x="1589" y="2645"/>
                    </a:cubicBezTo>
                    <a:cubicBezTo>
                      <a:pt x="1579" y="2572"/>
                      <a:pt x="1559" y="2501"/>
                      <a:pt x="1548" y="2440"/>
                    </a:cubicBezTo>
                    <a:cubicBezTo>
                      <a:pt x="1527" y="2367"/>
                      <a:pt x="1507" y="2306"/>
                      <a:pt x="1497" y="2235"/>
                    </a:cubicBezTo>
                    <a:lnTo>
                      <a:pt x="1425" y="2039"/>
                    </a:lnTo>
                    <a:cubicBezTo>
                      <a:pt x="1333" y="1773"/>
                      <a:pt x="1190" y="1538"/>
                      <a:pt x="1046" y="1301"/>
                    </a:cubicBezTo>
                    <a:cubicBezTo>
                      <a:pt x="903" y="1066"/>
                      <a:pt x="739" y="841"/>
                      <a:pt x="575" y="615"/>
                    </a:cubicBezTo>
                    <a:cubicBezTo>
                      <a:pt x="400" y="399"/>
                      <a:pt x="215" y="194"/>
                      <a:pt x="2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292;p32">
                <a:extLst>
                  <a:ext uri="{FF2B5EF4-FFF2-40B4-BE49-F238E27FC236}">
                    <a16:creationId xmlns:a16="http://schemas.microsoft.com/office/drawing/2014/main" id="{BB5D023D-0F61-B4D1-71BC-E32CEF8674C2}"/>
                  </a:ext>
                </a:extLst>
              </p:cNvPr>
              <p:cNvSpPr/>
              <p:nvPr/>
            </p:nvSpPr>
            <p:spPr>
              <a:xfrm>
                <a:off x="5544948" y="923695"/>
                <a:ext cx="141318" cy="37795"/>
              </a:xfrm>
              <a:custGeom>
                <a:avLst/>
                <a:gdLst/>
                <a:ahLst/>
                <a:cxnLst/>
                <a:rect l="l" t="t" r="r" b="b"/>
                <a:pathLst>
                  <a:path w="1447" h="387" extrusionOk="0">
                    <a:moveTo>
                      <a:pt x="1226" y="1"/>
                    </a:moveTo>
                    <a:cubicBezTo>
                      <a:pt x="1172" y="1"/>
                      <a:pt x="1118" y="4"/>
                      <a:pt x="1067" y="8"/>
                    </a:cubicBezTo>
                    <a:cubicBezTo>
                      <a:pt x="944" y="28"/>
                      <a:pt x="821" y="69"/>
                      <a:pt x="698" y="100"/>
                    </a:cubicBezTo>
                    <a:cubicBezTo>
                      <a:pt x="586" y="141"/>
                      <a:pt x="463" y="182"/>
                      <a:pt x="349" y="223"/>
                    </a:cubicBezTo>
                    <a:cubicBezTo>
                      <a:pt x="226" y="274"/>
                      <a:pt x="114" y="315"/>
                      <a:pt x="1" y="377"/>
                    </a:cubicBezTo>
                    <a:cubicBezTo>
                      <a:pt x="1" y="387"/>
                      <a:pt x="12" y="387"/>
                      <a:pt x="12" y="387"/>
                    </a:cubicBezTo>
                    <a:cubicBezTo>
                      <a:pt x="124" y="346"/>
                      <a:pt x="247" y="305"/>
                      <a:pt x="370" y="274"/>
                    </a:cubicBezTo>
                    <a:cubicBezTo>
                      <a:pt x="483" y="243"/>
                      <a:pt x="606" y="213"/>
                      <a:pt x="729" y="192"/>
                    </a:cubicBezTo>
                    <a:cubicBezTo>
                      <a:pt x="841" y="172"/>
                      <a:pt x="964" y="151"/>
                      <a:pt x="1087" y="131"/>
                    </a:cubicBezTo>
                    <a:cubicBezTo>
                      <a:pt x="1210" y="100"/>
                      <a:pt x="1324" y="69"/>
                      <a:pt x="1447" y="28"/>
                    </a:cubicBezTo>
                    <a:lnTo>
                      <a:pt x="1447" y="18"/>
                    </a:lnTo>
                    <a:cubicBezTo>
                      <a:pt x="1375" y="6"/>
                      <a:pt x="1300" y="1"/>
                      <a:pt x="1226"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293;p32">
                <a:extLst>
                  <a:ext uri="{FF2B5EF4-FFF2-40B4-BE49-F238E27FC236}">
                    <a16:creationId xmlns:a16="http://schemas.microsoft.com/office/drawing/2014/main" id="{2D6D60AC-A7A8-A767-FE08-86343E3B2921}"/>
                  </a:ext>
                </a:extLst>
              </p:cNvPr>
              <p:cNvSpPr/>
              <p:nvPr/>
            </p:nvSpPr>
            <p:spPr>
              <a:xfrm>
                <a:off x="5524927" y="819294"/>
                <a:ext cx="94244" cy="119637"/>
              </a:xfrm>
              <a:custGeom>
                <a:avLst/>
                <a:gdLst/>
                <a:ahLst/>
                <a:cxnLst/>
                <a:rect l="l" t="t" r="r" b="b"/>
                <a:pathLst>
                  <a:path w="965" h="1225" extrusionOk="0">
                    <a:moveTo>
                      <a:pt x="964" y="0"/>
                    </a:moveTo>
                    <a:cubicBezTo>
                      <a:pt x="832" y="52"/>
                      <a:pt x="718" y="123"/>
                      <a:pt x="616" y="205"/>
                    </a:cubicBezTo>
                    <a:cubicBezTo>
                      <a:pt x="513" y="298"/>
                      <a:pt x="431" y="400"/>
                      <a:pt x="349" y="513"/>
                    </a:cubicBezTo>
                    <a:cubicBezTo>
                      <a:pt x="267" y="615"/>
                      <a:pt x="206" y="738"/>
                      <a:pt x="144" y="851"/>
                    </a:cubicBezTo>
                    <a:cubicBezTo>
                      <a:pt x="83" y="974"/>
                      <a:pt x="32" y="1097"/>
                      <a:pt x="1" y="1220"/>
                    </a:cubicBezTo>
                    <a:cubicBezTo>
                      <a:pt x="1" y="1224"/>
                      <a:pt x="2" y="1225"/>
                      <a:pt x="4" y="1225"/>
                    </a:cubicBezTo>
                    <a:cubicBezTo>
                      <a:pt x="7" y="1225"/>
                      <a:pt x="12" y="1220"/>
                      <a:pt x="12" y="1220"/>
                    </a:cubicBezTo>
                    <a:cubicBezTo>
                      <a:pt x="62" y="1107"/>
                      <a:pt x="124" y="984"/>
                      <a:pt x="196" y="882"/>
                    </a:cubicBezTo>
                    <a:cubicBezTo>
                      <a:pt x="267" y="769"/>
                      <a:pt x="340" y="667"/>
                      <a:pt x="422" y="574"/>
                    </a:cubicBezTo>
                    <a:cubicBezTo>
                      <a:pt x="513" y="472"/>
                      <a:pt x="606" y="390"/>
                      <a:pt x="698" y="298"/>
                    </a:cubicBezTo>
                    <a:cubicBezTo>
                      <a:pt x="780" y="205"/>
                      <a:pt x="873" y="113"/>
                      <a:pt x="964" y="11"/>
                    </a:cubicBezTo>
                    <a:lnTo>
                      <a:pt x="964"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294;p32">
                <a:extLst>
                  <a:ext uri="{FF2B5EF4-FFF2-40B4-BE49-F238E27FC236}">
                    <a16:creationId xmlns:a16="http://schemas.microsoft.com/office/drawing/2014/main" id="{0A2F5159-669A-9A2A-4D6F-2F1810CFD76A}"/>
                  </a:ext>
                </a:extLst>
              </p:cNvPr>
              <p:cNvSpPr/>
              <p:nvPr/>
            </p:nvSpPr>
            <p:spPr>
              <a:xfrm>
                <a:off x="5489964" y="722218"/>
                <a:ext cx="29103" cy="213295"/>
              </a:xfrm>
              <a:custGeom>
                <a:avLst/>
                <a:gdLst/>
                <a:ahLst/>
                <a:cxnLst/>
                <a:rect l="l" t="t" r="r" b="b"/>
                <a:pathLst>
                  <a:path w="298" h="2184" extrusionOk="0">
                    <a:moveTo>
                      <a:pt x="288" y="0"/>
                    </a:moveTo>
                    <a:cubicBezTo>
                      <a:pt x="206" y="174"/>
                      <a:pt x="154" y="349"/>
                      <a:pt x="103" y="523"/>
                    </a:cubicBezTo>
                    <a:cubicBezTo>
                      <a:pt x="62" y="707"/>
                      <a:pt x="42" y="892"/>
                      <a:pt x="21" y="1076"/>
                    </a:cubicBezTo>
                    <a:cubicBezTo>
                      <a:pt x="1" y="1261"/>
                      <a:pt x="1" y="1445"/>
                      <a:pt x="1" y="1630"/>
                    </a:cubicBezTo>
                    <a:cubicBezTo>
                      <a:pt x="10" y="1825"/>
                      <a:pt x="42" y="2009"/>
                      <a:pt x="92" y="2183"/>
                    </a:cubicBezTo>
                    <a:lnTo>
                      <a:pt x="103" y="2183"/>
                    </a:lnTo>
                    <a:cubicBezTo>
                      <a:pt x="72" y="1999"/>
                      <a:pt x="62" y="1814"/>
                      <a:pt x="62" y="1630"/>
                    </a:cubicBezTo>
                    <a:cubicBezTo>
                      <a:pt x="72" y="1456"/>
                      <a:pt x="83" y="1271"/>
                      <a:pt x="113" y="1087"/>
                    </a:cubicBezTo>
                    <a:cubicBezTo>
                      <a:pt x="144" y="912"/>
                      <a:pt x="195" y="728"/>
                      <a:pt x="226" y="554"/>
                    </a:cubicBezTo>
                    <a:cubicBezTo>
                      <a:pt x="256" y="369"/>
                      <a:pt x="288" y="185"/>
                      <a:pt x="297"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295;p32">
                <a:extLst>
                  <a:ext uri="{FF2B5EF4-FFF2-40B4-BE49-F238E27FC236}">
                    <a16:creationId xmlns:a16="http://schemas.microsoft.com/office/drawing/2014/main" id="{FDF19E4B-1155-E7FE-6FEB-19DB43B3DE8E}"/>
                  </a:ext>
                </a:extLst>
              </p:cNvPr>
              <p:cNvSpPr/>
              <p:nvPr/>
            </p:nvSpPr>
            <p:spPr>
              <a:xfrm>
                <a:off x="5296690" y="820271"/>
                <a:ext cx="174328" cy="120223"/>
              </a:xfrm>
              <a:custGeom>
                <a:avLst/>
                <a:gdLst/>
                <a:ahLst/>
                <a:cxnLst/>
                <a:rect l="l" t="t" r="r" b="b"/>
                <a:pathLst>
                  <a:path w="1785" h="1231" extrusionOk="0">
                    <a:moveTo>
                      <a:pt x="1" y="1"/>
                    </a:moveTo>
                    <a:lnTo>
                      <a:pt x="1" y="11"/>
                    </a:lnTo>
                    <a:cubicBezTo>
                      <a:pt x="165" y="103"/>
                      <a:pt x="319" y="185"/>
                      <a:pt x="472" y="277"/>
                    </a:cubicBezTo>
                    <a:cubicBezTo>
                      <a:pt x="636" y="370"/>
                      <a:pt x="791" y="441"/>
                      <a:pt x="944" y="544"/>
                    </a:cubicBezTo>
                    <a:cubicBezTo>
                      <a:pt x="1098" y="636"/>
                      <a:pt x="1242" y="749"/>
                      <a:pt x="1385" y="862"/>
                    </a:cubicBezTo>
                    <a:cubicBezTo>
                      <a:pt x="1518" y="974"/>
                      <a:pt x="1652" y="1097"/>
                      <a:pt x="1775" y="1231"/>
                    </a:cubicBezTo>
                    <a:lnTo>
                      <a:pt x="1784" y="1231"/>
                    </a:lnTo>
                    <a:lnTo>
                      <a:pt x="1784" y="1220"/>
                    </a:lnTo>
                    <a:cubicBezTo>
                      <a:pt x="1672" y="1077"/>
                      <a:pt x="1549" y="944"/>
                      <a:pt x="1415" y="821"/>
                    </a:cubicBezTo>
                    <a:cubicBezTo>
                      <a:pt x="1283" y="687"/>
                      <a:pt x="1149" y="575"/>
                      <a:pt x="996" y="462"/>
                    </a:cubicBezTo>
                    <a:cubicBezTo>
                      <a:pt x="852" y="359"/>
                      <a:pt x="698" y="247"/>
                      <a:pt x="534" y="175"/>
                    </a:cubicBezTo>
                    <a:cubicBezTo>
                      <a:pt x="370" y="93"/>
                      <a:pt x="196" y="31"/>
                      <a:pt x="11"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296;p32">
                <a:extLst>
                  <a:ext uri="{FF2B5EF4-FFF2-40B4-BE49-F238E27FC236}">
                    <a16:creationId xmlns:a16="http://schemas.microsoft.com/office/drawing/2014/main" id="{DC9A9727-6BB5-91B0-4519-43EEAAE2C529}"/>
                  </a:ext>
                </a:extLst>
              </p:cNvPr>
              <p:cNvSpPr/>
              <p:nvPr/>
            </p:nvSpPr>
            <p:spPr>
              <a:xfrm>
                <a:off x="5273739" y="976433"/>
                <a:ext cx="181262" cy="46194"/>
              </a:xfrm>
              <a:custGeom>
                <a:avLst/>
                <a:gdLst/>
                <a:ahLst/>
                <a:cxnLst/>
                <a:rect l="l" t="t" r="r" b="b"/>
                <a:pathLst>
                  <a:path w="1856" h="473" extrusionOk="0">
                    <a:moveTo>
                      <a:pt x="1846" y="1"/>
                    </a:moveTo>
                    <a:cubicBezTo>
                      <a:pt x="1682" y="1"/>
                      <a:pt x="1527" y="11"/>
                      <a:pt x="1363" y="31"/>
                    </a:cubicBezTo>
                    <a:cubicBezTo>
                      <a:pt x="1210" y="42"/>
                      <a:pt x="1046" y="72"/>
                      <a:pt x="892" y="103"/>
                    </a:cubicBezTo>
                    <a:cubicBezTo>
                      <a:pt x="738" y="134"/>
                      <a:pt x="574" y="165"/>
                      <a:pt x="420" y="227"/>
                    </a:cubicBezTo>
                    <a:cubicBezTo>
                      <a:pt x="277" y="288"/>
                      <a:pt x="133" y="359"/>
                      <a:pt x="0" y="452"/>
                    </a:cubicBezTo>
                    <a:lnTo>
                      <a:pt x="0" y="462"/>
                    </a:lnTo>
                    <a:lnTo>
                      <a:pt x="0" y="473"/>
                    </a:lnTo>
                    <a:cubicBezTo>
                      <a:pt x="164" y="432"/>
                      <a:pt x="308" y="380"/>
                      <a:pt x="461" y="339"/>
                    </a:cubicBezTo>
                    <a:cubicBezTo>
                      <a:pt x="615" y="298"/>
                      <a:pt x="759" y="236"/>
                      <a:pt x="912" y="195"/>
                    </a:cubicBezTo>
                    <a:cubicBezTo>
                      <a:pt x="1067" y="154"/>
                      <a:pt x="1220" y="113"/>
                      <a:pt x="1374" y="83"/>
                    </a:cubicBezTo>
                    <a:cubicBezTo>
                      <a:pt x="1527" y="52"/>
                      <a:pt x="1691" y="31"/>
                      <a:pt x="1846" y="21"/>
                    </a:cubicBezTo>
                    <a:lnTo>
                      <a:pt x="1855" y="11"/>
                    </a:lnTo>
                    <a:lnTo>
                      <a:pt x="1846"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297;p32">
                <a:extLst>
                  <a:ext uri="{FF2B5EF4-FFF2-40B4-BE49-F238E27FC236}">
                    <a16:creationId xmlns:a16="http://schemas.microsoft.com/office/drawing/2014/main" id="{74F74F4C-C243-7F78-3B22-B27EC6F1B96C}"/>
                  </a:ext>
                </a:extLst>
              </p:cNvPr>
              <p:cNvSpPr/>
              <p:nvPr/>
            </p:nvSpPr>
            <p:spPr>
              <a:xfrm>
                <a:off x="5335755" y="1000556"/>
                <a:ext cx="136337" cy="141122"/>
              </a:xfrm>
              <a:custGeom>
                <a:avLst/>
                <a:gdLst/>
                <a:ahLst/>
                <a:cxnLst/>
                <a:rect l="l" t="t" r="r" b="b"/>
                <a:pathLst>
                  <a:path w="1396" h="1445" extrusionOk="0">
                    <a:moveTo>
                      <a:pt x="1384" y="0"/>
                    </a:moveTo>
                    <a:cubicBezTo>
                      <a:pt x="1241" y="82"/>
                      <a:pt x="1097" y="174"/>
                      <a:pt x="965" y="276"/>
                    </a:cubicBezTo>
                    <a:cubicBezTo>
                      <a:pt x="821" y="369"/>
                      <a:pt x="698" y="481"/>
                      <a:pt x="575" y="604"/>
                    </a:cubicBezTo>
                    <a:cubicBezTo>
                      <a:pt x="452" y="718"/>
                      <a:pt x="329" y="841"/>
                      <a:pt x="236" y="984"/>
                    </a:cubicBezTo>
                    <a:cubicBezTo>
                      <a:pt x="134" y="1128"/>
                      <a:pt x="52" y="1271"/>
                      <a:pt x="1" y="1435"/>
                    </a:cubicBezTo>
                    <a:lnTo>
                      <a:pt x="1" y="1445"/>
                    </a:lnTo>
                    <a:lnTo>
                      <a:pt x="11" y="1445"/>
                    </a:lnTo>
                    <a:cubicBezTo>
                      <a:pt x="124" y="1312"/>
                      <a:pt x="216" y="1178"/>
                      <a:pt x="329" y="1055"/>
                    </a:cubicBezTo>
                    <a:cubicBezTo>
                      <a:pt x="432" y="923"/>
                      <a:pt x="523" y="789"/>
                      <a:pt x="637" y="666"/>
                    </a:cubicBezTo>
                    <a:cubicBezTo>
                      <a:pt x="749" y="543"/>
                      <a:pt x="872" y="431"/>
                      <a:pt x="995" y="317"/>
                    </a:cubicBezTo>
                    <a:cubicBezTo>
                      <a:pt x="1118" y="205"/>
                      <a:pt x="1261" y="103"/>
                      <a:pt x="1395" y="10"/>
                    </a:cubicBezTo>
                    <a:lnTo>
                      <a:pt x="1395"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298;p32">
                <a:extLst>
                  <a:ext uri="{FF2B5EF4-FFF2-40B4-BE49-F238E27FC236}">
                    <a16:creationId xmlns:a16="http://schemas.microsoft.com/office/drawing/2014/main" id="{3B6276C3-03D7-EF98-9B98-63DC1A80C4EB}"/>
                  </a:ext>
                </a:extLst>
              </p:cNvPr>
              <p:cNvSpPr/>
              <p:nvPr/>
            </p:nvSpPr>
            <p:spPr>
              <a:xfrm>
                <a:off x="5508911" y="1007490"/>
                <a:ext cx="20118" cy="172277"/>
              </a:xfrm>
              <a:custGeom>
                <a:avLst/>
                <a:gdLst/>
                <a:ahLst/>
                <a:cxnLst/>
                <a:rect l="l" t="t" r="r" b="b"/>
                <a:pathLst>
                  <a:path w="206" h="1764" extrusionOk="0">
                    <a:moveTo>
                      <a:pt x="21" y="0"/>
                    </a:moveTo>
                    <a:cubicBezTo>
                      <a:pt x="12" y="0"/>
                      <a:pt x="12" y="11"/>
                      <a:pt x="12" y="11"/>
                    </a:cubicBezTo>
                    <a:cubicBezTo>
                      <a:pt x="1" y="155"/>
                      <a:pt x="1" y="308"/>
                      <a:pt x="1" y="451"/>
                    </a:cubicBezTo>
                    <a:cubicBezTo>
                      <a:pt x="12" y="595"/>
                      <a:pt x="12" y="749"/>
                      <a:pt x="21" y="893"/>
                    </a:cubicBezTo>
                    <a:cubicBezTo>
                      <a:pt x="32" y="1036"/>
                      <a:pt x="32" y="1189"/>
                      <a:pt x="62" y="1333"/>
                    </a:cubicBezTo>
                    <a:cubicBezTo>
                      <a:pt x="94" y="1476"/>
                      <a:pt x="124" y="1620"/>
                      <a:pt x="185" y="1754"/>
                    </a:cubicBezTo>
                    <a:lnTo>
                      <a:pt x="185" y="1763"/>
                    </a:lnTo>
                    <a:cubicBezTo>
                      <a:pt x="196" y="1763"/>
                      <a:pt x="196" y="1763"/>
                      <a:pt x="196" y="1754"/>
                    </a:cubicBezTo>
                    <a:cubicBezTo>
                      <a:pt x="206" y="1610"/>
                      <a:pt x="196" y="1456"/>
                      <a:pt x="185" y="1312"/>
                    </a:cubicBezTo>
                    <a:cubicBezTo>
                      <a:pt x="165" y="1169"/>
                      <a:pt x="135" y="1025"/>
                      <a:pt x="114" y="882"/>
                    </a:cubicBezTo>
                    <a:cubicBezTo>
                      <a:pt x="94" y="738"/>
                      <a:pt x="83" y="595"/>
                      <a:pt x="62" y="451"/>
                    </a:cubicBezTo>
                    <a:cubicBezTo>
                      <a:pt x="53" y="298"/>
                      <a:pt x="32" y="155"/>
                      <a:pt x="21" y="11"/>
                    </a:cubicBezTo>
                    <a:lnTo>
                      <a:pt x="21"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299;p32">
                <a:extLst>
                  <a:ext uri="{FF2B5EF4-FFF2-40B4-BE49-F238E27FC236}">
                    <a16:creationId xmlns:a16="http://schemas.microsoft.com/office/drawing/2014/main" id="{B6EF848A-19D2-7D21-277E-2581CA2178D4}"/>
                  </a:ext>
                </a:extLst>
              </p:cNvPr>
              <p:cNvSpPr/>
              <p:nvPr/>
            </p:nvSpPr>
            <p:spPr>
              <a:xfrm>
                <a:off x="5546023" y="993426"/>
                <a:ext cx="142294" cy="105280"/>
              </a:xfrm>
              <a:custGeom>
                <a:avLst/>
                <a:gdLst/>
                <a:ahLst/>
                <a:cxnLst/>
                <a:rect l="l" t="t" r="r" b="b"/>
                <a:pathLst>
                  <a:path w="1457" h="1078" extrusionOk="0">
                    <a:moveTo>
                      <a:pt x="10" y="1"/>
                    </a:moveTo>
                    <a:cubicBezTo>
                      <a:pt x="10" y="1"/>
                      <a:pt x="1" y="1"/>
                      <a:pt x="1" y="12"/>
                    </a:cubicBezTo>
                    <a:cubicBezTo>
                      <a:pt x="133" y="83"/>
                      <a:pt x="267" y="165"/>
                      <a:pt x="390" y="247"/>
                    </a:cubicBezTo>
                    <a:cubicBezTo>
                      <a:pt x="513" y="329"/>
                      <a:pt x="636" y="411"/>
                      <a:pt x="748" y="504"/>
                    </a:cubicBezTo>
                    <a:cubicBezTo>
                      <a:pt x="871" y="595"/>
                      <a:pt x="974" y="709"/>
                      <a:pt x="1087" y="800"/>
                    </a:cubicBezTo>
                    <a:cubicBezTo>
                      <a:pt x="1210" y="893"/>
                      <a:pt x="1322" y="985"/>
                      <a:pt x="1445" y="1078"/>
                    </a:cubicBezTo>
                    <a:cubicBezTo>
                      <a:pt x="1456" y="1078"/>
                      <a:pt x="1456" y="1067"/>
                      <a:pt x="1456" y="1067"/>
                    </a:cubicBezTo>
                    <a:cubicBezTo>
                      <a:pt x="1374" y="934"/>
                      <a:pt x="1281" y="821"/>
                      <a:pt x="1169" y="709"/>
                    </a:cubicBezTo>
                    <a:cubicBezTo>
                      <a:pt x="1067" y="606"/>
                      <a:pt x="933" y="513"/>
                      <a:pt x="810" y="431"/>
                    </a:cubicBezTo>
                    <a:cubicBezTo>
                      <a:pt x="687" y="349"/>
                      <a:pt x="554" y="267"/>
                      <a:pt x="420" y="196"/>
                    </a:cubicBezTo>
                    <a:cubicBezTo>
                      <a:pt x="288" y="124"/>
                      <a:pt x="154" y="62"/>
                      <a:pt x="10"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1" name="Google Shape;300;p32">
              <a:extLst>
                <a:ext uri="{FF2B5EF4-FFF2-40B4-BE49-F238E27FC236}">
                  <a16:creationId xmlns:a16="http://schemas.microsoft.com/office/drawing/2014/main" id="{F05A922A-25DB-DBB1-C97C-C7B4C7522EDF}"/>
                </a:ext>
              </a:extLst>
            </p:cNvPr>
            <p:cNvSpPr/>
            <p:nvPr/>
          </p:nvSpPr>
          <p:spPr>
            <a:xfrm>
              <a:off x="7552206" y="1168047"/>
              <a:ext cx="187219" cy="53714"/>
            </a:xfrm>
            <a:custGeom>
              <a:avLst/>
              <a:gdLst/>
              <a:ahLst/>
              <a:cxnLst/>
              <a:rect l="l" t="t" r="r" b="b"/>
              <a:pathLst>
                <a:path w="1917" h="550" extrusionOk="0">
                  <a:moveTo>
                    <a:pt x="695" y="1"/>
                  </a:moveTo>
                  <a:cubicBezTo>
                    <a:pt x="631" y="1"/>
                    <a:pt x="566" y="3"/>
                    <a:pt x="502" y="7"/>
                  </a:cubicBezTo>
                  <a:cubicBezTo>
                    <a:pt x="328" y="28"/>
                    <a:pt x="164" y="69"/>
                    <a:pt x="0" y="130"/>
                  </a:cubicBezTo>
                  <a:lnTo>
                    <a:pt x="0" y="140"/>
                  </a:lnTo>
                  <a:lnTo>
                    <a:pt x="10" y="140"/>
                  </a:lnTo>
                  <a:cubicBezTo>
                    <a:pt x="174" y="99"/>
                    <a:pt x="338" y="78"/>
                    <a:pt x="502" y="78"/>
                  </a:cubicBezTo>
                  <a:cubicBezTo>
                    <a:pt x="531" y="77"/>
                    <a:pt x="560" y="76"/>
                    <a:pt x="589" y="76"/>
                  </a:cubicBezTo>
                  <a:cubicBezTo>
                    <a:pt x="731" y="76"/>
                    <a:pt x="868" y="96"/>
                    <a:pt x="1005" y="130"/>
                  </a:cubicBezTo>
                  <a:cubicBezTo>
                    <a:pt x="1087" y="151"/>
                    <a:pt x="1158" y="181"/>
                    <a:pt x="1240" y="212"/>
                  </a:cubicBezTo>
                  <a:cubicBezTo>
                    <a:pt x="1312" y="242"/>
                    <a:pt x="1394" y="274"/>
                    <a:pt x="1466" y="304"/>
                  </a:cubicBezTo>
                  <a:cubicBezTo>
                    <a:pt x="1538" y="345"/>
                    <a:pt x="1609" y="376"/>
                    <a:pt x="1691" y="417"/>
                  </a:cubicBezTo>
                  <a:cubicBezTo>
                    <a:pt x="1763" y="458"/>
                    <a:pt x="1835" y="499"/>
                    <a:pt x="1907" y="550"/>
                  </a:cubicBezTo>
                  <a:lnTo>
                    <a:pt x="1917" y="550"/>
                  </a:lnTo>
                  <a:lnTo>
                    <a:pt x="1917" y="540"/>
                  </a:lnTo>
                  <a:cubicBezTo>
                    <a:pt x="1866" y="468"/>
                    <a:pt x="1804" y="397"/>
                    <a:pt x="1743" y="345"/>
                  </a:cubicBezTo>
                  <a:cubicBezTo>
                    <a:pt x="1671" y="283"/>
                    <a:pt x="1599" y="233"/>
                    <a:pt x="1527" y="192"/>
                  </a:cubicBezTo>
                  <a:cubicBezTo>
                    <a:pt x="1445" y="151"/>
                    <a:pt x="1363" y="110"/>
                    <a:pt x="1281" y="89"/>
                  </a:cubicBezTo>
                  <a:cubicBezTo>
                    <a:pt x="1199" y="69"/>
                    <a:pt x="1107" y="48"/>
                    <a:pt x="1025" y="28"/>
                  </a:cubicBezTo>
                  <a:cubicBezTo>
                    <a:pt x="915" y="8"/>
                    <a:pt x="805" y="1"/>
                    <a:pt x="695"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301;p32">
              <a:extLst>
                <a:ext uri="{FF2B5EF4-FFF2-40B4-BE49-F238E27FC236}">
                  <a16:creationId xmlns:a16="http://schemas.microsoft.com/office/drawing/2014/main" id="{AF12776A-5A01-96DF-4110-FE18511B7E2C}"/>
                </a:ext>
              </a:extLst>
            </p:cNvPr>
            <p:cNvSpPr/>
            <p:nvPr/>
          </p:nvSpPr>
          <p:spPr>
            <a:xfrm>
              <a:off x="7557186" y="1192755"/>
              <a:ext cx="160264" cy="120223"/>
            </a:xfrm>
            <a:custGeom>
              <a:avLst/>
              <a:gdLst/>
              <a:ahLst/>
              <a:cxnLst/>
              <a:rect l="l" t="t" r="r" b="b"/>
              <a:pathLst>
                <a:path w="1641" h="1231" extrusionOk="0">
                  <a:moveTo>
                    <a:pt x="11" y="0"/>
                  </a:moveTo>
                  <a:cubicBezTo>
                    <a:pt x="0" y="10"/>
                    <a:pt x="11" y="10"/>
                    <a:pt x="11" y="10"/>
                  </a:cubicBezTo>
                  <a:cubicBezTo>
                    <a:pt x="164" y="82"/>
                    <a:pt x="318" y="153"/>
                    <a:pt x="472" y="246"/>
                  </a:cubicBezTo>
                  <a:cubicBezTo>
                    <a:pt x="615" y="328"/>
                    <a:pt x="749" y="431"/>
                    <a:pt x="882" y="533"/>
                  </a:cubicBezTo>
                  <a:lnTo>
                    <a:pt x="984" y="615"/>
                  </a:lnTo>
                  <a:lnTo>
                    <a:pt x="1077" y="697"/>
                  </a:lnTo>
                  <a:lnTo>
                    <a:pt x="1169" y="789"/>
                  </a:lnTo>
                  <a:cubicBezTo>
                    <a:pt x="1200" y="820"/>
                    <a:pt x="1230" y="850"/>
                    <a:pt x="1261" y="871"/>
                  </a:cubicBezTo>
                  <a:lnTo>
                    <a:pt x="1446" y="1046"/>
                  </a:lnTo>
                  <a:lnTo>
                    <a:pt x="1538" y="1137"/>
                  </a:lnTo>
                  <a:lnTo>
                    <a:pt x="1630" y="1230"/>
                  </a:lnTo>
                  <a:lnTo>
                    <a:pt x="1640" y="1230"/>
                  </a:lnTo>
                  <a:lnTo>
                    <a:pt x="1640" y="1219"/>
                  </a:lnTo>
                  <a:cubicBezTo>
                    <a:pt x="1630" y="1178"/>
                    <a:pt x="1610" y="1137"/>
                    <a:pt x="1589" y="1096"/>
                  </a:cubicBezTo>
                  <a:cubicBezTo>
                    <a:pt x="1558" y="1066"/>
                    <a:pt x="1538" y="1025"/>
                    <a:pt x="1517" y="994"/>
                  </a:cubicBezTo>
                  <a:cubicBezTo>
                    <a:pt x="1487" y="953"/>
                    <a:pt x="1466" y="923"/>
                    <a:pt x="1435" y="882"/>
                  </a:cubicBezTo>
                  <a:lnTo>
                    <a:pt x="1353" y="779"/>
                  </a:lnTo>
                  <a:lnTo>
                    <a:pt x="1261" y="686"/>
                  </a:lnTo>
                  <a:cubicBezTo>
                    <a:pt x="1230" y="656"/>
                    <a:pt x="1189" y="636"/>
                    <a:pt x="1159" y="604"/>
                  </a:cubicBezTo>
                  <a:lnTo>
                    <a:pt x="1056" y="522"/>
                  </a:lnTo>
                  <a:lnTo>
                    <a:pt x="943" y="451"/>
                  </a:lnTo>
                  <a:cubicBezTo>
                    <a:pt x="800" y="349"/>
                    <a:pt x="656" y="256"/>
                    <a:pt x="503" y="185"/>
                  </a:cubicBezTo>
                  <a:cubicBezTo>
                    <a:pt x="339" y="112"/>
                    <a:pt x="175" y="51"/>
                    <a:pt x="1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302;p32">
              <a:extLst>
                <a:ext uri="{FF2B5EF4-FFF2-40B4-BE49-F238E27FC236}">
                  <a16:creationId xmlns:a16="http://schemas.microsoft.com/office/drawing/2014/main" id="{61712306-D24B-9C22-CFA8-EBE04FF83B67}"/>
                </a:ext>
              </a:extLst>
            </p:cNvPr>
            <p:cNvSpPr/>
            <p:nvPr/>
          </p:nvSpPr>
          <p:spPr>
            <a:xfrm>
              <a:off x="7545174" y="1011787"/>
              <a:ext cx="112214" cy="161924"/>
            </a:xfrm>
            <a:custGeom>
              <a:avLst/>
              <a:gdLst/>
              <a:ahLst/>
              <a:cxnLst/>
              <a:rect l="l" t="t" r="r" b="b"/>
              <a:pathLst>
                <a:path w="1149" h="1658" extrusionOk="0">
                  <a:moveTo>
                    <a:pt x="1143" y="0"/>
                  </a:moveTo>
                  <a:cubicBezTo>
                    <a:pt x="1141" y="0"/>
                    <a:pt x="1138" y="3"/>
                    <a:pt x="1138" y="8"/>
                  </a:cubicBezTo>
                  <a:cubicBezTo>
                    <a:pt x="1107" y="38"/>
                    <a:pt x="1087" y="70"/>
                    <a:pt x="1066" y="111"/>
                  </a:cubicBezTo>
                  <a:cubicBezTo>
                    <a:pt x="1046" y="141"/>
                    <a:pt x="1015" y="182"/>
                    <a:pt x="995" y="213"/>
                  </a:cubicBezTo>
                  <a:cubicBezTo>
                    <a:pt x="943" y="284"/>
                    <a:pt x="902" y="346"/>
                    <a:pt x="861" y="418"/>
                  </a:cubicBezTo>
                  <a:cubicBezTo>
                    <a:pt x="769" y="551"/>
                    <a:pt x="687" y="705"/>
                    <a:pt x="595" y="838"/>
                  </a:cubicBezTo>
                  <a:cubicBezTo>
                    <a:pt x="503" y="972"/>
                    <a:pt x="400" y="1115"/>
                    <a:pt x="308" y="1248"/>
                  </a:cubicBezTo>
                  <a:cubicBezTo>
                    <a:pt x="205" y="1382"/>
                    <a:pt x="103" y="1514"/>
                    <a:pt x="11" y="1648"/>
                  </a:cubicBezTo>
                  <a:cubicBezTo>
                    <a:pt x="0" y="1648"/>
                    <a:pt x="0" y="1648"/>
                    <a:pt x="11" y="1658"/>
                  </a:cubicBezTo>
                  <a:lnTo>
                    <a:pt x="21" y="1658"/>
                  </a:lnTo>
                  <a:lnTo>
                    <a:pt x="359" y="1289"/>
                  </a:lnTo>
                  <a:cubicBezTo>
                    <a:pt x="472" y="1166"/>
                    <a:pt x="574" y="1033"/>
                    <a:pt x="677" y="899"/>
                  </a:cubicBezTo>
                  <a:cubicBezTo>
                    <a:pt x="779" y="767"/>
                    <a:pt x="892" y="633"/>
                    <a:pt x="974" y="489"/>
                  </a:cubicBezTo>
                  <a:lnTo>
                    <a:pt x="1025" y="377"/>
                  </a:lnTo>
                  <a:cubicBezTo>
                    <a:pt x="1046" y="336"/>
                    <a:pt x="1066" y="295"/>
                    <a:pt x="1077" y="254"/>
                  </a:cubicBezTo>
                  <a:cubicBezTo>
                    <a:pt x="1087" y="213"/>
                    <a:pt x="1107" y="172"/>
                    <a:pt x="1118" y="131"/>
                  </a:cubicBezTo>
                  <a:lnTo>
                    <a:pt x="1148" y="8"/>
                  </a:lnTo>
                  <a:cubicBezTo>
                    <a:pt x="1148" y="3"/>
                    <a:pt x="1146" y="0"/>
                    <a:pt x="1143"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303;p32">
              <a:extLst>
                <a:ext uri="{FF2B5EF4-FFF2-40B4-BE49-F238E27FC236}">
                  <a16:creationId xmlns:a16="http://schemas.microsoft.com/office/drawing/2014/main" id="{FF78B775-0202-209C-17E1-CBF2ABFA4E68}"/>
                </a:ext>
              </a:extLst>
            </p:cNvPr>
            <p:cNvSpPr/>
            <p:nvPr/>
          </p:nvSpPr>
          <p:spPr>
            <a:xfrm>
              <a:off x="7450051" y="997430"/>
              <a:ext cx="87213" cy="173351"/>
            </a:xfrm>
            <a:custGeom>
              <a:avLst/>
              <a:gdLst/>
              <a:ahLst/>
              <a:cxnLst/>
              <a:rect l="l" t="t" r="r" b="b"/>
              <a:pathLst>
                <a:path w="893" h="1775" extrusionOk="0">
                  <a:moveTo>
                    <a:pt x="10" y="1"/>
                  </a:moveTo>
                  <a:cubicBezTo>
                    <a:pt x="1" y="1"/>
                    <a:pt x="1" y="12"/>
                    <a:pt x="1" y="12"/>
                  </a:cubicBezTo>
                  <a:cubicBezTo>
                    <a:pt x="21" y="53"/>
                    <a:pt x="42" y="83"/>
                    <a:pt x="62" y="124"/>
                  </a:cubicBezTo>
                  <a:cubicBezTo>
                    <a:pt x="92" y="155"/>
                    <a:pt x="113" y="196"/>
                    <a:pt x="133" y="226"/>
                  </a:cubicBezTo>
                  <a:cubicBezTo>
                    <a:pt x="154" y="267"/>
                    <a:pt x="174" y="299"/>
                    <a:pt x="195" y="329"/>
                  </a:cubicBezTo>
                  <a:lnTo>
                    <a:pt x="256" y="431"/>
                  </a:lnTo>
                  <a:cubicBezTo>
                    <a:pt x="277" y="472"/>
                    <a:pt x="298" y="504"/>
                    <a:pt x="318" y="545"/>
                  </a:cubicBezTo>
                  <a:cubicBezTo>
                    <a:pt x="349" y="575"/>
                    <a:pt x="370" y="606"/>
                    <a:pt x="390" y="647"/>
                  </a:cubicBezTo>
                  <a:lnTo>
                    <a:pt x="452" y="750"/>
                  </a:lnTo>
                  <a:lnTo>
                    <a:pt x="513" y="852"/>
                  </a:lnTo>
                  <a:cubicBezTo>
                    <a:pt x="595" y="996"/>
                    <a:pt x="667" y="1149"/>
                    <a:pt x="728" y="1303"/>
                  </a:cubicBezTo>
                  <a:cubicBezTo>
                    <a:pt x="790" y="1447"/>
                    <a:pt x="841" y="1611"/>
                    <a:pt x="882" y="1764"/>
                  </a:cubicBezTo>
                  <a:lnTo>
                    <a:pt x="882" y="1775"/>
                  </a:lnTo>
                  <a:cubicBezTo>
                    <a:pt x="892" y="1775"/>
                    <a:pt x="892" y="1775"/>
                    <a:pt x="892" y="1764"/>
                  </a:cubicBezTo>
                  <a:cubicBezTo>
                    <a:pt x="872" y="1600"/>
                    <a:pt x="831" y="1436"/>
                    <a:pt x="790" y="1283"/>
                  </a:cubicBezTo>
                  <a:cubicBezTo>
                    <a:pt x="739" y="1119"/>
                    <a:pt x="677" y="964"/>
                    <a:pt x="605" y="811"/>
                  </a:cubicBezTo>
                  <a:lnTo>
                    <a:pt x="554" y="688"/>
                  </a:lnTo>
                  <a:lnTo>
                    <a:pt x="503" y="575"/>
                  </a:lnTo>
                  <a:cubicBezTo>
                    <a:pt x="482" y="545"/>
                    <a:pt x="462" y="504"/>
                    <a:pt x="441" y="472"/>
                  </a:cubicBezTo>
                  <a:cubicBezTo>
                    <a:pt x="411" y="431"/>
                    <a:pt x="390" y="401"/>
                    <a:pt x="370" y="360"/>
                  </a:cubicBezTo>
                  <a:lnTo>
                    <a:pt x="288" y="267"/>
                  </a:lnTo>
                  <a:cubicBezTo>
                    <a:pt x="256" y="237"/>
                    <a:pt x="236" y="206"/>
                    <a:pt x="206" y="176"/>
                  </a:cubicBezTo>
                  <a:lnTo>
                    <a:pt x="113" y="83"/>
                  </a:lnTo>
                  <a:cubicBezTo>
                    <a:pt x="83" y="53"/>
                    <a:pt x="51" y="32"/>
                    <a:pt x="10"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304;p32">
              <a:extLst>
                <a:ext uri="{FF2B5EF4-FFF2-40B4-BE49-F238E27FC236}">
                  <a16:creationId xmlns:a16="http://schemas.microsoft.com/office/drawing/2014/main" id="{EA4252C9-E9F9-8FE9-1385-0B017467E90C}"/>
                </a:ext>
              </a:extLst>
            </p:cNvPr>
            <p:cNvSpPr/>
            <p:nvPr/>
          </p:nvSpPr>
          <p:spPr>
            <a:xfrm>
              <a:off x="7346919" y="1087573"/>
              <a:ext cx="180285" cy="89264"/>
            </a:xfrm>
            <a:custGeom>
              <a:avLst/>
              <a:gdLst/>
              <a:ahLst/>
              <a:cxnLst/>
              <a:rect l="l" t="t" r="r" b="b"/>
              <a:pathLst>
                <a:path w="1846" h="914" extrusionOk="0">
                  <a:moveTo>
                    <a:pt x="0" y="0"/>
                  </a:moveTo>
                  <a:lnTo>
                    <a:pt x="0" y="11"/>
                  </a:lnTo>
                  <a:cubicBezTo>
                    <a:pt x="41" y="32"/>
                    <a:pt x="82" y="52"/>
                    <a:pt x="123" y="62"/>
                  </a:cubicBezTo>
                  <a:cubicBezTo>
                    <a:pt x="164" y="82"/>
                    <a:pt x="205" y="93"/>
                    <a:pt x="246" y="114"/>
                  </a:cubicBezTo>
                  <a:cubicBezTo>
                    <a:pt x="278" y="123"/>
                    <a:pt x="319" y="144"/>
                    <a:pt x="360" y="155"/>
                  </a:cubicBezTo>
                  <a:lnTo>
                    <a:pt x="483" y="205"/>
                  </a:lnTo>
                  <a:cubicBezTo>
                    <a:pt x="524" y="216"/>
                    <a:pt x="554" y="237"/>
                    <a:pt x="595" y="246"/>
                  </a:cubicBezTo>
                  <a:cubicBezTo>
                    <a:pt x="636" y="267"/>
                    <a:pt x="677" y="278"/>
                    <a:pt x="718" y="298"/>
                  </a:cubicBezTo>
                  <a:lnTo>
                    <a:pt x="841" y="339"/>
                  </a:lnTo>
                  <a:lnTo>
                    <a:pt x="954" y="390"/>
                  </a:lnTo>
                  <a:cubicBezTo>
                    <a:pt x="1107" y="451"/>
                    <a:pt x="1262" y="533"/>
                    <a:pt x="1405" y="626"/>
                  </a:cubicBezTo>
                  <a:cubicBezTo>
                    <a:pt x="1559" y="708"/>
                    <a:pt x="1692" y="800"/>
                    <a:pt x="1836" y="913"/>
                  </a:cubicBezTo>
                  <a:cubicBezTo>
                    <a:pt x="1836" y="913"/>
                    <a:pt x="1846" y="913"/>
                    <a:pt x="1846" y="902"/>
                  </a:cubicBezTo>
                  <a:cubicBezTo>
                    <a:pt x="1723" y="779"/>
                    <a:pt x="1579" y="667"/>
                    <a:pt x="1446" y="565"/>
                  </a:cubicBezTo>
                  <a:cubicBezTo>
                    <a:pt x="1303" y="462"/>
                    <a:pt x="1148" y="369"/>
                    <a:pt x="995" y="287"/>
                  </a:cubicBezTo>
                  <a:lnTo>
                    <a:pt x="882" y="237"/>
                  </a:lnTo>
                  <a:lnTo>
                    <a:pt x="770" y="175"/>
                  </a:lnTo>
                  <a:cubicBezTo>
                    <a:pt x="729" y="155"/>
                    <a:pt x="688" y="144"/>
                    <a:pt x="647" y="123"/>
                  </a:cubicBezTo>
                  <a:cubicBezTo>
                    <a:pt x="606" y="103"/>
                    <a:pt x="565" y="93"/>
                    <a:pt x="524" y="82"/>
                  </a:cubicBezTo>
                  <a:lnTo>
                    <a:pt x="390" y="52"/>
                  </a:lnTo>
                  <a:lnTo>
                    <a:pt x="267" y="21"/>
                  </a:lnTo>
                  <a:cubicBezTo>
                    <a:pt x="226" y="21"/>
                    <a:pt x="175" y="11"/>
                    <a:pt x="134" y="11"/>
                  </a:cubicBezTo>
                  <a:cubicBezTo>
                    <a:pt x="93" y="0"/>
                    <a:pt x="52" y="0"/>
                    <a:pt x="0"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305;p32">
              <a:extLst>
                <a:ext uri="{FF2B5EF4-FFF2-40B4-BE49-F238E27FC236}">
                  <a16:creationId xmlns:a16="http://schemas.microsoft.com/office/drawing/2014/main" id="{62596AED-CDB3-86EF-EC33-E2FC62A8C6C3}"/>
                </a:ext>
              </a:extLst>
            </p:cNvPr>
            <p:cNvSpPr/>
            <p:nvPr/>
          </p:nvSpPr>
          <p:spPr>
            <a:xfrm>
              <a:off x="7545174" y="1201643"/>
              <a:ext cx="60160" cy="204310"/>
            </a:xfrm>
            <a:custGeom>
              <a:avLst/>
              <a:gdLst/>
              <a:ahLst/>
              <a:cxnLst/>
              <a:rect l="l" t="t" r="r" b="b"/>
              <a:pathLst>
                <a:path w="616" h="2092" extrusionOk="0">
                  <a:moveTo>
                    <a:pt x="0" y="1"/>
                  </a:moveTo>
                  <a:lnTo>
                    <a:pt x="0" y="12"/>
                  </a:lnTo>
                  <a:cubicBezTo>
                    <a:pt x="82" y="176"/>
                    <a:pt x="154" y="340"/>
                    <a:pt x="226" y="504"/>
                  </a:cubicBezTo>
                  <a:cubicBezTo>
                    <a:pt x="298" y="677"/>
                    <a:pt x="359" y="841"/>
                    <a:pt x="410" y="1016"/>
                  </a:cubicBezTo>
                  <a:cubicBezTo>
                    <a:pt x="431" y="1108"/>
                    <a:pt x="441" y="1190"/>
                    <a:pt x="462" y="1283"/>
                  </a:cubicBezTo>
                  <a:cubicBezTo>
                    <a:pt x="472" y="1374"/>
                    <a:pt x="482" y="1456"/>
                    <a:pt x="492" y="1549"/>
                  </a:cubicBezTo>
                  <a:cubicBezTo>
                    <a:pt x="492" y="1631"/>
                    <a:pt x="503" y="1723"/>
                    <a:pt x="503" y="1816"/>
                  </a:cubicBezTo>
                  <a:cubicBezTo>
                    <a:pt x="503" y="1898"/>
                    <a:pt x="503" y="1989"/>
                    <a:pt x="492" y="2082"/>
                  </a:cubicBezTo>
                  <a:cubicBezTo>
                    <a:pt x="492" y="2082"/>
                    <a:pt x="492" y="2092"/>
                    <a:pt x="503" y="2092"/>
                  </a:cubicBezTo>
                  <a:lnTo>
                    <a:pt x="503" y="2082"/>
                  </a:lnTo>
                  <a:cubicBezTo>
                    <a:pt x="554" y="2000"/>
                    <a:pt x="574" y="1918"/>
                    <a:pt x="595" y="1825"/>
                  </a:cubicBezTo>
                  <a:cubicBezTo>
                    <a:pt x="615" y="1734"/>
                    <a:pt x="615" y="1631"/>
                    <a:pt x="615" y="1538"/>
                  </a:cubicBezTo>
                  <a:cubicBezTo>
                    <a:pt x="615" y="1447"/>
                    <a:pt x="605" y="1354"/>
                    <a:pt x="585" y="1262"/>
                  </a:cubicBezTo>
                  <a:cubicBezTo>
                    <a:pt x="564" y="1169"/>
                    <a:pt x="533" y="1078"/>
                    <a:pt x="503" y="996"/>
                  </a:cubicBezTo>
                  <a:cubicBezTo>
                    <a:pt x="451" y="811"/>
                    <a:pt x="369" y="647"/>
                    <a:pt x="287" y="483"/>
                  </a:cubicBezTo>
                  <a:cubicBezTo>
                    <a:pt x="205" y="319"/>
                    <a:pt x="103" y="155"/>
                    <a:pt x="11"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306;p32">
              <a:extLst>
                <a:ext uri="{FF2B5EF4-FFF2-40B4-BE49-F238E27FC236}">
                  <a16:creationId xmlns:a16="http://schemas.microsoft.com/office/drawing/2014/main" id="{66C959FE-8CB5-95F3-1383-46915579C6B3}"/>
                </a:ext>
              </a:extLst>
            </p:cNvPr>
            <p:cNvSpPr/>
            <p:nvPr/>
          </p:nvSpPr>
          <p:spPr>
            <a:xfrm>
              <a:off x="7331977" y="1183673"/>
              <a:ext cx="193274" cy="40139"/>
            </a:xfrm>
            <a:custGeom>
              <a:avLst/>
              <a:gdLst/>
              <a:ahLst/>
              <a:cxnLst/>
              <a:rect l="l" t="t" r="r" b="b"/>
              <a:pathLst>
                <a:path w="1979" h="411" extrusionOk="0">
                  <a:moveTo>
                    <a:pt x="1465" y="0"/>
                  </a:moveTo>
                  <a:cubicBezTo>
                    <a:pt x="1292" y="0"/>
                    <a:pt x="1117" y="11"/>
                    <a:pt x="953" y="32"/>
                  </a:cubicBezTo>
                  <a:lnTo>
                    <a:pt x="820" y="52"/>
                  </a:lnTo>
                  <a:lnTo>
                    <a:pt x="697" y="73"/>
                  </a:lnTo>
                  <a:lnTo>
                    <a:pt x="574" y="103"/>
                  </a:lnTo>
                  <a:cubicBezTo>
                    <a:pt x="533" y="114"/>
                    <a:pt x="492" y="134"/>
                    <a:pt x="451" y="144"/>
                  </a:cubicBezTo>
                  <a:lnTo>
                    <a:pt x="328" y="196"/>
                  </a:lnTo>
                  <a:cubicBezTo>
                    <a:pt x="287" y="216"/>
                    <a:pt x="246" y="237"/>
                    <a:pt x="215" y="257"/>
                  </a:cubicBezTo>
                  <a:cubicBezTo>
                    <a:pt x="174" y="278"/>
                    <a:pt x="133" y="298"/>
                    <a:pt x="103" y="319"/>
                  </a:cubicBezTo>
                  <a:cubicBezTo>
                    <a:pt x="71" y="349"/>
                    <a:pt x="30" y="369"/>
                    <a:pt x="0" y="401"/>
                  </a:cubicBezTo>
                  <a:lnTo>
                    <a:pt x="0" y="410"/>
                  </a:lnTo>
                  <a:cubicBezTo>
                    <a:pt x="51" y="401"/>
                    <a:pt x="92" y="390"/>
                    <a:pt x="123" y="369"/>
                  </a:cubicBezTo>
                  <a:lnTo>
                    <a:pt x="246" y="339"/>
                  </a:lnTo>
                  <a:lnTo>
                    <a:pt x="492" y="267"/>
                  </a:lnTo>
                  <a:cubicBezTo>
                    <a:pt x="533" y="257"/>
                    <a:pt x="574" y="246"/>
                    <a:pt x="604" y="237"/>
                  </a:cubicBezTo>
                  <a:cubicBezTo>
                    <a:pt x="645" y="226"/>
                    <a:pt x="686" y="205"/>
                    <a:pt x="727" y="196"/>
                  </a:cubicBezTo>
                  <a:lnTo>
                    <a:pt x="850" y="164"/>
                  </a:lnTo>
                  <a:lnTo>
                    <a:pt x="973" y="134"/>
                  </a:lnTo>
                  <a:cubicBezTo>
                    <a:pt x="1128" y="103"/>
                    <a:pt x="1301" y="82"/>
                    <a:pt x="1465" y="73"/>
                  </a:cubicBezTo>
                  <a:cubicBezTo>
                    <a:pt x="1548" y="67"/>
                    <a:pt x="1632" y="65"/>
                    <a:pt x="1717" y="65"/>
                  </a:cubicBezTo>
                  <a:cubicBezTo>
                    <a:pt x="1802" y="65"/>
                    <a:pt x="1886" y="67"/>
                    <a:pt x="1968" y="73"/>
                  </a:cubicBezTo>
                  <a:lnTo>
                    <a:pt x="1978" y="73"/>
                  </a:lnTo>
                  <a:lnTo>
                    <a:pt x="1978" y="62"/>
                  </a:lnTo>
                  <a:cubicBezTo>
                    <a:pt x="1804" y="32"/>
                    <a:pt x="1640" y="11"/>
                    <a:pt x="1465"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307;p32">
              <a:extLst>
                <a:ext uri="{FF2B5EF4-FFF2-40B4-BE49-F238E27FC236}">
                  <a16:creationId xmlns:a16="http://schemas.microsoft.com/office/drawing/2014/main" id="{063EA76C-8383-A31F-0851-6A3CB13DCFA4}"/>
                </a:ext>
              </a:extLst>
            </p:cNvPr>
            <p:cNvSpPr/>
            <p:nvPr/>
          </p:nvSpPr>
          <p:spPr>
            <a:xfrm>
              <a:off x="7444972" y="1200764"/>
              <a:ext cx="89264" cy="154209"/>
            </a:xfrm>
            <a:custGeom>
              <a:avLst/>
              <a:gdLst/>
              <a:ahLst/>
              <a:cxnLst/>
              <a:rect l="l" t="t" r="r" b="b"/>
              <a:pathLst>
                <a:path w="914" h="1579" extrusionOk="0">
                  <a:moveTo>
                    <a:pt x="903" y="0"/>
                  </a:moveTo>
                  <a:cubicBezTo>
                    <a:pt x="842" y="144"/>
                    <a:pt x="791" y="287"/>
                    <a:pt x="719" y="420"/>
                  </a:cubicBezTo>
                  <a:cubicBezTo>
                    <a:pt x="647" y="554"/>
                    <a:pt x="575" y="686"/>
                    <a:pt x="493" y="809"/>
                  </a:cubicBezTo>
                  <a:cubicBezTo>
                    <a:pt x="422" y="943"/>
                    <a:pt x="319" y="1055"/>
                    <a:pt x="247" y="1178"/>
                  </a:cubicBezTo>
                  <a:cubicBezTo>
                    <a:pt x="206" y="1251"/>
                    <a:pt x="165" y="1312"/>
                    <a:pt x="124" y="1374"/>
                  </a:cubicBezTo>
                  <a:lnTo>
                    <a:pt x="62" y="1465"/>
                  </a:lnTo>
                  <a:cubicBezTo>
                    <a:pt x="42" y="1506"/>
                    <a:pt x="21" y="1538"/>
                    <a:pt x="12" y="1568"/>
                  </a:cubicBezTo>
                  <a:cubicBezTo>
                    <a:pt x="1" y="1579"/>
                    <a:pt x="1" y="1579"/>
                    <a:pt x="12" y="1579"/>
                  </a:cubicBezTo>
                  <a:lnTo>
                    <a:pt x="21" y="1579"/>
                  </a:lnTo>
                  <a:cubicBezTo>
                    <a:pt x="53" y="1558"/>
                    <a:pt x="83" y="1538"/>
                    <a:pt x="114" y="1506"/>
                  </a:cubicBezTo>
                  <a:cubicBezTo>
                    <a:pt x="135" y="1486"/>
                    <a:pt x="165" y="1456"/>
                    <a:pt x="196" y="1435"/>
                  </a:cubicBezTo>
                  <a:cubicBezTo>
                    <a:pt x="226" y="1404"/>
                    <a:pt x="247" y="1374"/>
                    <a:pt x="278" y="1342"/>
                  </a:cubicBezTo>
                  <a:lnTo>
                    <a:pt x="350" y="1260"/>
                  </a:lnTo>
                  <a:cubicBezTo>
                    <a:pt x="452" y="1137"/>
                    <a:pt x="514" y="1005"/>
                    <a:pt x="586" y="861"/>
                  </a:cubicBezTo>
                  <a:cubicBezTo>
                    <a:pt x="657" y="727"/>
                    <a:pt x="719" y="584"/>
                    <a:pt x="780" y="440"/>
                  </a:cubicBezTo>
                  <a:cubicBezTo>
                    <a:pt x="832" y="297"/>
                    <a:pt x="883" y="153"/>
                    <a:pt x="914" y="10"/>
                  </a:cubicBezTo>
                  <a:lnTo>
                    <a:pt x="914"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308;p32">
              <a:extLst>
                <a:ext uri="{FF2B5EF4-FFF2-40B4-BE49-F238E27FC236}">
                  <a16:creationId xmlns:a16="http://schemas.microsoft.com/office/drawing/2014/main" id="{E7F7450F-4538-3113-29DA-696D0A7364D5}"/>
                </a:ext>
              </a:extLst>
            </p:cNvPr>
            <p:cNvSpPr/>
            <p:nvPr/>
          </p:nvSpPr>
          <p:spPr>
            <a:xfrm>
              <a:off x="7557186" y="1200764"/>
              <a:ext cx="57133" cy="57035"/>
            </a:xfrm>
            <a:custGeom>
              <a:avLst/>
              <a:gdLst/>
              <a:ahLst/>
              <a:cxnLst/>
              <a:rect l="l" t="t" r="r" b="b"/>
              <a:pathLst>
                <a:path w="585" h="584" extrusionOk="0">
                  <a:moveTo>
                    <a:pt x="0" y="0"/>
                  </a:moveTo>
                  <a:lnTo>
                    <a:pt x="0" y="10"/>
                  </a:lnTo>
                  <a:cubicBezTo>
                    <a:pt x="52" y="51"/>
                    <a:pt x="103" y="103"/>
                    <a:pt x="154" y="144"/>
                  </a:cubicBezTo>
                  <a:cubicBezTo>
                    <a:pt x="205" y="194"/>
                    <a:pt x="246" y="246"/>
                    <a:pt x="298" y="297"/>
                  </a:cubicBezTo>
                  <a:cubicBezTo>
                    <a:pt x="349" y="338"/>
                    <a:pt x="380" y="399"/>
                    <a:pt x="431" y="451"/>
                  </a:cubicBezTo>
                  <a:cubicBezTo>
                    <a:pt x="482" y="492"/>
                    <a:pt x="533" y="543"/>
                    <a:pt x="585" y="584"/>
                  </a:cubicBezTo>
                  <a:cubicBezTo>
                    <a:pt x="564" y="513"/>
                    <a:pt x="523" y="461"/>
                    <a:pt x="482" y="399"/>
                  </a:cubicBezTo>
                  <a:cubicBezTo>
                    <a:pt x="441" y="349"/>
                    <a:pt x="390" y="308"/>
                    <a:pt x="339" y="256"/>
                  </a:cubicBezTo>
                  <a:cubicBezTo>
                    <a:pt x="287" y="205"/>
                    <a:pt x="226" y="164"/>
                    <a:pt x="175" y="123"/>
                  </a:cubicBezTo>
                  <a:cubicBezTo>
                    <a:pt x="123" y="82"/>
                    <a:pt x="62" y="41"/>
                    <a:pt x="0"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309;p32">
              <a:extLst>
                <a:ext uri="{FF2B5EF4-FFF2-40B4-BE49-F238E27FC236}">
                  <a16:creationId xmlns:a16="http://schemas.microsoft.com/office/drawing/2014/main" id="{1145CD3F-77B0-22AE-8FE1-7CEB789578CC}"/>
                </a:ext>
              </a:extLst>
            </p:cNvPr>
            <p:cNvSpPr/>
            <p:nvPr/>
          </p:nvSpPr>
          <p:spPr>
            <a:xfrm>
              <a:off x="7562167" y="1180938"/>
              <a:ext cx="83208" cy="14845"/>
            </a:xfrm>
            <a:custGeom>
              <a:avLst/>
              <a:gdLst/>
              <a:ahLst/>
              <a:cxnLst/>
              <a:rect l="l" t="t" r="r" b="b"/>
              <a:pathLst>
                <a:path w="852" h="152" extrusionOk="0">
                  <a:moveTo>
                    <a:pt x="323" y="1"/>
                  </a:moveTo>
                  <a:cubicBezTo>
                    <a:pt x="287" y="1"/>
                    <a:pt x="252" y="3"/>
                    <a:pt x="216" y="8"/>
                  </a:cubicBezTo>
                  <a:cubicBezTo>
                    <a:pt x="144" y="8"/>
                    <a:pt x="72" y="19"/>
                    <a:pt x="1" y="39"/>
                  </a:cubicBezTo>
                  <a:lnTo>
                    <a:pt x="1" y="49"/>
                  </a:lnTo>
                  <a:cubicBezTo>
                    <a:pt x="72" y="39"/>
                    <a:pt x="144" y="39"/>
                    <a:pt x="216" y="39"/>
                  </a:cubicBezTo>
                  <a:cubicBezTo>
                    <a:pt x="288" y="39"/>
                    <a:pt x="359" y="49"/>
                    <a:pt x="431" y="60"/>
                  </a:cubicBezTo>
                  <a:cubicBezTo>
                    <a:pt x="503" y="69"/>
                    <a:pt x="564" y="90"/>
                    <a:pt x="636" y="110"/>
                  </a:cubicBezTo>
                  <a:cubicBezTo>
                    <a:pt x="708" y="121"/>
                    <a:pt x="780" y="142"/>
                    <a:pt x="851" y="151"/>
                  </a:cubicBezTo>
                  <a:cubicBezTo>
                    <a:pt x="790" y="101"/>
                    <a:pt x="728" y="69"/>
                    <a:pt x="657" y="49"/>
                  </a:cubicBezTo>
                  <a:cubicBezTo>
                    <a:pt x="585" y="19"/>
                    <a:pt x="513" y="8"/>
                    <a:pt x="431" y="8"/>
                  </a:cubicBezTo>
                  <a:cubicBezTo>
                    <a:pt x="395" y="3"/>
                    <a:pt x="359" y="1"/>
                    <a:pt x="323"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310;p32">
              <a:extLst>
                <a:ext uri="{FF2B5EF4-FFF2-40B4-BE49-F238E27FC236}">
                  <a16:creationId xmlns:a16="http://schemas.microsoft.com/office/drawing/2014/main" id="{52647CD4-6473-3D69-37C0-5AD59FF48441}"/>
                </a:ext>
              </a:extLst>
            </p:cNvPr>
            <p:cNvSpPr/>
            <p:nvPr/>
          </p:nvSpPr>
          <p:spPr>
            <a:xfrm>
              <a:off x="7556210" y="1119606"/>
              <a:ext cx="107136" cy="53226"/>
            </a:xfrm>
            <a:custGeom>
              <a:avLst/>
              <a:gdLst/>
              <a:ahLst/>
              <a:cxnLst/>
              <a:rect l="l" t="t" r="r" b="b"/>
              <a:pathLst>
                <a:path w="1097" h="545" extrusionOk="0">
                  <a:moveTo>
                    <a:pt x="1087" y="0"/>
                  </a:moveTo>
                  <a:cubicBezTo>
                    <a:pt x="984" y="11"/>
                    <a:pt x="892" y="41"/>
                    <a:pt x="789" y="62"/>
                  </a:cubicBezTo>
                  <a:cubicBezTo>
                    <a:pt x="687" y="93"/>
                    <a:pt x="595" y="144"/>
                    <a:pt x="502" y="185"/>
                  </a:cubicBezTo>
                  <a:cubicBezTo>
                    <a:pt x="410" y="226"/>
                    <a:pt x="318" y="278"/>
                    <a:pt x="236" y="339"/>
                  </a:cubicBezTo>
                  <a:cubicBezTo>
                    <a:pt x="144" y="390"/>
                    <a:pt x="72" y="462"/>
                    <a:pt x="0" y="533"/>
                  </a:cubicBezTo>
                  <a:lnTo>
                    <a:pt x="0" y="544"/>
                  </a:lnTo>
                  <a:cubicBezTo>
                    <a:pt x="82" y="472"/>
                    <a:pt x="164" y="410"/>
                    <a:pt x="246" y="360"/>
                  </a:cubicBezTo>
                  <a:cubicBezTo>
                    <a:pt x="338" y="308"/>
                    <a:pt x="431" y="267"/>
                    <a:pt x="523" y="237"/>
                  </a:cubicBezTo>
                  <a:cubicBezTo>
                    <a:pt x="615" y="196"/>
                    <a:pt x="718" y="164"/>
                    <a:pt x="810" y="123"/>
                  </a:cubicBezTo>
                  <a:cubicBezTo>
                    <a:pt x="902" y="93"/>
                    <a:pt x="1005" y="52"/>
                    <a:pt x="1097" y="11"/>
                  </a:cubicBezTo>
                  <a:lnTo>
                    <a:pt x="1097"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311;p32">
              <a:extLst>
                <a:ext uri="{FF2B5EF4-FFF2-40B4-BE49-F238E27FC236}">
                  <a16:creationId xmlns:a16="http://schemas.microsoft.com/office/drawing/2014/main" id="{EF0B5910-39E4-C6EE-538C-D8720772419D}"/>
                </a:ext>
              </a:extLst>
            </p:cNvPr>
            <p:cNvSpPr/>
            <p:nvPr/>
          </p:nvSpPr>
          <p:spPr>
            <a:xfrm>
              <a:off x="7545174" y="1042551"/>
              <a:ext cx="15138" cy="117195"/>
            </a:xfrm>
            <a:custGeom>
              <a:avLst/>
              <a:gdLst/>
              <a:ahLst/>
              <a:cxnLst/>
              <a:rect l="l" t="t" r="r" b="b"/>
              <a:pathLst>
                <a:path w="155" h="1200" extrusionOk="0">
                  <a:moveTo>
                    <a:pt x="72" y="1"/>
                  </a:moveTo>
                  <a:lnTo>
                    <a:pt x="72" y="10"/>
                  </a:lnTo>
                  <a:cubicBezTo>
                    <a:pt x="72" y="113"/>
                    <a:pt x="82" y="206"/>
                    <a:pt x="82" y="308"/>
                  </a:cubicBezTo>
                  <a:cubicBezTo>
                    <a:pt x="82" y="411"/>
                    <a:pt x="93" y="502"/>
                    <a:pt x="93" y="605"/>
                  </a:cubicBezTo>
                  <a:cubicBezTo>
                    <a:pt x="82" y="707"/>
                    <a:pt x="82" y="810"/>
                    <a:pt x="62" y="903"/>
                  </a:cubicBezTo>
                  <a:cubicBezTo>
                    <a:pt x="52" y="1005"/>
                    <a:pt x="31" y="1097"/>
                    <a:pt x="0" y="1199"/>
                  </a:cubicBezTo>
                  <a:lnTo>
                    <a:pt x="11" y="1199"/>
                  </a:lnTo>
                  <a:cubicBezTo>
                    <a:pt x="41" y="1108"/>
                    <a:pt x="72" y="1005"/>
                    <a:pt x="93" y="912"/>
                  </a:cubicBezTo>
                  <a:cubicBezTo>
                    <a:pt x="113" y="810"/>
                    <a:pt x="134" y="707"/>
                    <a:pt x="144" y="605"/>
                  </a:cubicBezTo>
                  <a:cubicBezTo>
                    <a:pt x="154" y="513"/>
                    <a:pt x="154" y="411"/>
                    <a:pt x="144" y="308"/>
                  </a:cubicBezTo>
                  <a:cubicBezTo>
                    <a:pt x="134" y="206"/>
                    <a:pt x="113" y="103"/>
                    <a:pt x="82" y="10"/>
                  </a:cubicBezTo>
                  <a:cubicBezTo>
                    <a:pt x="82" y="1"/>
                    <a:pt x="82" y="1"/>
                    <a:pt x="72"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312;p32">
              <a:extLst>
                <a:ext uri="{FF2B5EF4-FFF2-40B4-BE49-F238E27FC236}">
                  <a16:creationId xmlns:a16="http://schemas.microsoft.com/office/drawing/2014/main" id="{6C8D9351-C7B6-D658-FB02-EAE7B091B63E}"/>
                </a:ext>
              </a:extLst>
            </p:cNvPr>
            <p:cNvSpPr/>
            <p:nvPr/>
          </p:nvSpPr>
          <p:spPr>
            <a:xfrm>
              <a:off x="7450051" y="1089526"/>
              <a:ext cx="73149" cy="73247"/>
            </a:xfrm>
            <a:custGeom>
              <a:avLst/>
              <a:gdLst/>
              <a:ahLst/>
              <a:cxnLst/>
              <a:rect l="l" t="t" r="r" b="b"/>
              <a:pathLst>
                <a:path w="749" h="750" extrusionOk="0">
                  <a:moveTo>
                    <a:pt x="1" y="1"/>
                  </a:moveTo>
                  <a:cubicBezTo>
                    <a:pt x="62" y="73"/>
                    <a:pt x="133" y="124"/>
                    <a:pt x="195" y="185"/>
                  </a:cubicBezTo>
                  <a:cubicBezTo>
                    <a:pt x="256" y="247"/>
                    <a:pt x="329" y="299"/>
                    <a:pt x="390" y="360"/>
                  </a:cubicBezTo>
                  <a:cubicBezTo>
                    <a:pt x="462" y="422"/>
                    <a:pt x="523" y="483"/>
                    <a:pt x="575" y="545"/>
                  </a:cubicBezTo>
                  <a:cubicBezTo>
                    <a:pt x="636" y="616"/>
                    <a:pt x="687" y="677"/>
                    <a:pt x="749" y="750"/>
                  </a:cubicBezTo>
                  <a:cubicBezTo>
                    <a:pt x="708" y="668"/>
                    <a:pt x="657" y="595"/>
                    <a:pt x="605" y="524"/>
                  </a:cubicBezTo>
                  <a:cubicBezTo>
                    <a:pt x="544" y="452"/>
                    <a:pt x="493" y="390"/>
                    <a:pt x="431" y="319"/>
                  </a:cubicBezTo>
                  <a:cubicBezTo>
                    <a:pt x="370" y="258"/>
                    <a:pt x="308" y="185"/>
                    <a:pt x="236" y="135"/>
                  </a:cubicBezTo>
                  <a:cubicBezTo>
                    <a:pt x="165" y="83"/>
                    <a:pt x="92" y="32"/>
                    <a:pt x="10"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313;p32">
              <a:extLst>
                <a:ext uri="{FF2B5EF4-FFF2-40B4-BE49-F238E27FC236}">
                  <a16:creationId xmlns:a16="http://schemas.microsoft.com/office/drawing/2014/main" id="{60618DBC-2D53-5576-FF7C-7D2AABC4E067}"/>
                </a:ext>
              </a:extLst>
            </p:cNvPr>
            <p:cNvSpPr/>
            <p:nvPr/>
          </p:nvSpPr>
          <p:spPr>
            <a:xfrm>
              <a:off x="7412060" y="1151249"/>
              <a:ext cx="105183" cy="26467"/>
            </a:xfrm>
            <a:custGeom>
              <a:avLst/>
              <a:gdLst/>
              <a:ahLst/>
              <a:cxnLst/>
              <a:rect l="l" t="t" r="r" b="b"/>
              <a:pathLst>
                <a:path w="1077" h="271" extrusionOk="0">
                  <a:moveTo>
                    <a:pt x="203" y="1"/>
                  </a:moveTo>
                  <a:cubicBezTo>
                    <a:pt x="135" y="1"/>
                    <a:pt x="68" y="10"/>
                    <a:pt x="0" y="25"/>
                  </a:cubicBezTo>
                  <a:cubicBezTo>
                    <a:pt x="92" y="45"/>
                    <a:pt x="185" y="56"/>
                    <a:pt x="276" y="66"/>
                  </a:cubicBezTo>
                  <a:cubicBezTo>
                    <a:pt x="358" y="77"/>
                    <a:pt x="451" y="86"/>
                    <a:pt x="543" y="107"/>
                  </a:cubicBezTo>
                  <a:cubicBezTo>
                    <a:pt x="636" y="118"/>
                    <a:pt x="728" y="148"/>
                    <a:pt x="810" y="168"/>
                  </a:cubicBezTo>
                  <a:cubicBezTo>
                    <a:pt x="902" y="200"/>
                    <a:pt x="984" y="241"/>
                    <a:pt x="1076" y="271"/>
                  </a:cubicBezTo>
                  <a:cubicBezTo>
                    <a:pt x="994" y="220"/>
                    <a:pt x="912" y="179"/>
                    <a:pt x="820" y="148"/>
                  </a:cubicBezTo>
                  <a:cubicBezTo>
                    <a:pt x="738" y="107"/>
                    <a:pt x="645" y="77"/>
                    <a:pt x="554" y="56"/>
                  </a:cubicBezTo>
                  <a:cubicBezTo>
                    <a:pt x="461" y="25"/>
                    <a:pt x="369" y="4"/>
                    <a:pt x="276" y="4"/>
                  </a:cubicBezTo>
                  <a:cubicBezTo>
                    <a:pt x="252" y="2"/>
                    <a:pt x="228" y="1"/>
                    <a:pt x="203"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314;p32">
              <a:extLst>
                <a:ext uri="{FF2B5EF4-FFF2-40B4-BE49-F238E27FC236}">
                  <a16:creationId xmlns:a16="http://schemas.microsoft.com/office/drawing/2014/main" id="{2F4BEC08-0FCF-E8F1-74FB-27883FE7A5A6}"/>
                </a:ext>
              </a:extLst>
            </p:cNvPr>
            <p:cNvSpPr/>
            <p:nvPr/>
          </p:nvSpPr>
          <p:spPr>
            <a:xfrm>
              <a:off x="7448097" y="1197639"/>
              <a:ext cx="77153" cy="58207"/>
            </a:xfrm>
            <a:custGeom>
              <a:avLst/>
              <a:gdLst/>
              <a:ahLst/>
              <a:cxnLst/>
              <a:rect l="l" t="t" r="r" b="b"/>
              <a:pathLst>
                <a:path w="790" h="596" extrusionOk="0">
                  <a:moveTo>
                    <a:pt x="779" y="1"/>
                  </a:moveTo>
                  <a:cubicBezTo>
                    <a:pt x="707" y="42"/>
                    <a:pt x="636" y="83"/>
                    <a:pt x="574" y="124"/>
                  </a:cubicBezTo>
                  <a:cubicBezTo>
                    <a:pt x="502" y="176"/>
                    <a:pt x="431" y="217"/>
                    <a:pt x="369" y="267"/>
                  </a:cubicBezTo>
                  <a:cubicBezTo>
                    <a:pt x="297" y="308"/>
                    <a:pt x="226" y="349"/>
                    <a:pt x="174" y="411"/>
                  </a:cubicBezTo>
                  <a:cubicBezTo>
                    <a:pt x="112" y="463"/>
                    <a:pt x="51" y="524"/>
                    <a:pt x="0" y="586"/>
                  </a:cubicBezTo>
                  <a:lnTo>
                    <a:pt x="0" y="595"/>
                  </a:lnTo>
                  <a:lnTo>
                    <a:pt x="10" y="595"/>
                  </a:lnTo>
                  <a:cubicBezTo>
                    <a:pt x="82" y="554"/>
                    <a:pt x="144" y="504"/>
                    <a:pt x="215" y="463"/>
                  </a:cubicBezTo>
                  <a:lnTo>
                    <a:pt x="400" y="308"/>
                  </a:lnTo>
                  <a:cubicBezTo>
                    <a:pt x="461" y="258"/>
                    <a:pt x="523" y="206"/>
                    <a:pt x="595" y="155"/>
                  </a:cubicBezTo>
                  <a:cubicBezTo>
                    <a:pt x="656" y="103"/>
                    <a:pt x="718" y="62"/>
                    <a:pt x="789" y="12"/>
                  </a:cubicBezTo>
                  <a:lnTo>
                    <a:pt x="789"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315;p32">
              <a:extLst>
                <a:ext uri="{FF2B5EF4-FFF2-40B4-BE49-F238E27FC236}">
                  <a16:creationId xmlns:a16="http://schemas.microsoft.com/office/drawing/2014/main" id="{4E24D496-A5AC-A8D5-08D0-26029B812259}"/>
                </a:ext>
              </a:extLst>
            </p:cNvPr>
            <p:cNvSpPr/>
            <p:nvPr/>
          </p:nvSpPr>
          <p:spPr>
            <a:xfrm>
              <a:off x="7532185" y="1210725"/>
              <a:ext cx="13087" cy="97174"/>
            </a:xfrm>
            <a:custGeom>
              <a:avLst/>
              <a:gdLst/>
              <a:ahLst/>
              <a:cxnLst/>
              <a:rect l="l" t="t" r="r" b="b"/>
              <a:pathLst>
                <a:path w="134" h="995" extrusionOk="0">
                  <a:moveTo>
                    <a:pt x="92" y="1"/>
                  </a:moveTo>
                  <a:lnTo>
                    <a:pt x="92" y="10"/>
                  </a:lnTo>
                  <a:cubicBezTo>
                    <a:pt x="103" y="92"/>
                    <a:pt x="103" y="174"/>
                    <a:pt x="92" y="256"/>
                  </a:cubicBezTo>
                  <a:cubicBezTo>
                    <a:pt x="92" y="338"/>
                    <a:pt x="82" y="420"/>
                    <a:pt x="72" y="502"/>
                  </a:cubicBezTo>
                  <a:cubicBezTo>
                    <a:pt x="62" y="584"/>
                    <a:pt x="41" y="666"/>
                    <a:pt x="31" y="748"/>
                  </a:cubicBezTo>
                  <a:lnTo>
                    <a:pt x="0" y="994"/>
                  </a:lnTo>
                  <a:lnTo>
                    <a:pt x="10" y="994"/>
                  </a:lnTo>
                  <a:cubicBezTo>
                    <a:pt x="51" y="923"/>
                    <a:pt x="82" y="841"/>
                    <a:pt x="103" y="759"/>
                  </a:cubicBezTo>
                  <a:cubicBezTo>
                    <a:pt x="123" y="677"/>
                    <a:pt x="123" y="595"/>
                    <a:pt x="123" y="513"/>
                  </a:cubicBezTo>
                  <a:cubicBezTo>
                    <a:pt x="133" y="420"/>
                    <a:pt x="133" y="338"/>
                    <a:pt x="133" y="256"/>
                  </a:cubicBezTo>
                  <a:lnTo>
                    <a:pt x="103" y="10"/>
                  </a:lnTo>
                  <a:cubicBezTo>
                    <a:pt x="103" y="1"/>
                    <a:pt x="103" y="1"/>
                    <a:pt x="92"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316;p32">
              <a:extLst>
                <a:ext uri="{FF2B5EF4-FFF2-40B4-BE49-F238E27FC236}">
                  <a16:creationId xmlns:a16="http://schemas.microsoft.com/office/drawing/2014/main" id="{9C78DF4F-20BA-34B8-2497-55F8DFA7CE25}"/>
                </a:ext>
              </a:extLst>
            </p:cNvPr>
            <p:cNvSpPr/>
            <p:nvPr/>
          </p:nvSpPr>
          <p:spPr>
            <a:xfrm>
              <a:off x="4663056" y="1859400"/>
              <a:ext cx="188293" cy="53128"/>
            </a:xfrm>
            <a:custGeom>
              <a:avLst/>
              <a:gdLst/>
              <a:ahLst/>
              <a:cxnLst/>
              <a:rect l="l" t="t" r="r" b="b"/>
              <a:pathLst>
                <a:path w="1928" h="544" extrusionOk="0">
                  <a:moveTo>
                    <a:pt x="1241" y="0"/>
                  </a:moveTo>
                  <a:cubicBezTo>
                    <a:pt x="1129" y="0"/>
                    <a:pt x="1016" y="11"/>
                    <a:pt x="903" y="31"/>
                  </a:cubicBezTo>
                  <a:cubicBezTo>
                    <a:pt x="821" y="42"/>
                    <a:pt x="728" y="62"/>
                    <a:pt x="646" y="93"/>
                  </a:cubicBezTo>
                  <a:cubicBezTo>
                    <a:pt x="564" y="113"/>
                    <a:pt x="482" y="144"/>
                    <a:pt x="400" y="195"/>
                  </a:cubicBezTo>
                  <a:cubicBezTo>
                    <a:pt x="329" y="236"/>
                    <a:pt x="257" y="288"/>
                    <a:pt x="185" y="339"/>
                  </a:cubicBezTo>
                  <a:cubicBezTo>
                    <a:pt x="124" y="400"/>
                    <a:pt x="62" y="462"/>
                    <a:pt x="11" y="534"/>
                  </a:cubicBezTo>
                  <a:cubicBezTo>
                    <a:pt x="1" y="534"/>
                    <a:pt x="11" y="544"/>
                    <a:pt x="11" y="544"/>
                  </a:cubicBezTo>
                  <a:lnTo>
                    <a:pt x="21" y="544"/>
                  </a:lnTo>
                  <a:lnTo>
                    <a:pt x="236" y="421"/>
                  </a:lnTo>
                  <a:cubicBezTo>
                    <a:pt x="308" y="380"/>
                    <a:pt x="390" y="339"/>
                    <a:pt x="462" y="308"/>
                  </a:cubicBezTo>
                  <a:cubicBezTo>
                    <a:pt x="534" y="277"/>
                    <a:pt x="616" y="236"/>
                    <a:pt x="687" y="206"/>
                  </a:cubicBezTo>
                  <a:cubicBezTo>
                    <a:pt x="769" y="175"/>
                    <a:pt x="841" y="154"/>
                    <a:pt x="923" y="134"/>
                  </a:cubicBezTo>
                  <a:cubicBezTo>
                    <a:pt x="1087" y="93"/>
                    <a:pt x="1251" y="72"/>
                    <a:pt x="1415" y="72"/>
                  </a:cubicBezTo>
                  <a:cubicBezTo>
                    <a:pt x="1589" y="72"/>
                    <a:pt x="1753" y="103"/>
                    <a:pt x="1917" y="144"/>
                  </a:cubicBezTo>
                  <a:lnTo>
                    <a:pt x="1928" y="144"/>
                  </a:lnTo>
                  <a:lnTo>
                    <a:pt x="1928" y="134"/>
                  </a:lnTo>
                  <a:cubicBezTo>
                    <a:pt x="1764" y="62"/>
                    <a:pt x="1600" y="31"/>
                    <a:pt x="1425" y="11"/>
                  </a:cubicBezTo>
                  <a:cubicBezTo>
                    <a:pt x="1364" y="3"/>
                    <a:pt x="1303" y="0"/>
                    <a:pt x="124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317;p32">
              <a:extLst>
                <a:ext uri="{FF2B5EF4-FFF2-40B4-BE49-F238E27FC236}">
                  <a16:creationId xmlns:a16="http://schemas.microsoft.com/office/drawing/2014/main" id="{98797FEE-FD53-2F37-1B4D-66CE4BF026F0}"/>
                </a:ext>
              </a:extLst>
            </p:cNvPr>
            <p:cNvSpPr/>
            <p:nvPr/>
          </p:nvSpPr>
          <p:spPr>
            <a:xfrm>
              <a:off x="4685128" y="1884401"/>
              <a:ext cx="160264" cy="119246"/>
            </a:xfrm>
            <a:custGeom>
              <a:avLst/>
              <a:gdLst/>
              <a:ahLst/>
              <a:cxnLst/>
              <a:rect l="l" t="t" r="r" b="b"/>
              <a:pathLst>
                <a:path w="1641" h="1221" extrusionOk="0">
                  <a:moveTo>
                    <a:pt x="1640" y="1"/>
                  </a:moveTo>
                  <a:cubicBezTo>
                    <a:pt x="1466" y="42"/>
                    <a:pt x="1312" y="103"/>
                    <a:pt x="1148" y="185"/>
                  </a:cubicBezTo>
                  <a:cubicBezTo>
                    <a:pt x="994" y="257"/>
                    <a:pt x="841" y="349"/>
                    <a:pt x="697" y="442"/>
                  </a:cubicBezTo>
                  <a:lnTo>
                    <a:pt x="595" y="524"/>
                  </a:lnTo>
                  <a:lnTo>
                    <a:pt x="492" y="606"/>
                  </a:lnTo>
                  <a:cubicBezTo>
                    <a:pt x="461" y="626"/>
                    <a:pt x="420" y="657"/>
                    <a:pt x="390" y="688"/>
                  </a:cubicBezTo>
                  <a:lnTo>
                    <a:pt x="297" y="780"/>
                  </a:lnTo>
                  <a:lnTo>
                    <a:pt x="215" y="882"/>
                  </a:lnTo>
                  <a:cubicBezTo>
                    <a:pt x="185" y="913"/>
                    <a:pt x="164" y="954"/>
                    <a:pt x="133" y="985"/>
                  </a:cubicBezTo>
                  <a:cubicBezTo>
                    <a:pt x="113" y="1026"/>
                    <a:pt x="92" y="1057"/>
                    <a:pt x="62" y="1098"/>
                  </a:cubicBezTo>
                  <a:cubicBezTo>
                    <a:pt x="41" y="1139"/>
                    <a:pt x="21" y="1180"/>
                    <a:pt x="10" y="1210"/>
                  </a:cubicBezTo>
                  <a:cubicBezTo>
                    <a:pt x="0" y="1221"/>
                    <a:pt x="10" y="1221"/>
                    <a:pt x="10" y="1221"/>
                  </a:cubicBezTo>
                  <a:lnTo>
                    <a:pt x="21" y="1221"/>
                  </a:lnTo>
                  <a:cubicBezTo>
                    <a:pt x="51" y="1190"/>
                    <a:pt x="82" y="1159"/>
                    <a:pt x="113" y="1139"/>
                  </a:cubicBezTo>
                  <a:lnTo>
                    <a:pt x="205" y="1046"/>
                  </a:lnTo>
                  <a:lnTo>
                    <a:pt x="390" y="872"/>
                  </a:lnTo>
                  <a:cubicBezTo>
                    <a:pt x="420" y="841"/>
                    <a:pt x="451" y="811"/>
                    <a:pt x="482" y="790"/>
                  </a:cubicBezTo>
                  <a:lnTo>
                    <a:pt x="574" y="698"/>
                  </a:lnTo>
                  <a:lnTo>
                    <a:pt x="666" y="616"/>
                  </a:lnTo>
                  <a:lnTo>
                    <a:pt x="769" y="534"/>
                  </a:lnTo>
                  <a:cubicBezTo>
                    <a:pt x="892" y="421"/>
                    <a:pt x="1035" y="329"/>
                    <a:pt x="1179" y="237"/>
                  </a:cubicBezTo>
                  <a:cubicBezTo>
                    <a:pt x="1333" y="155"/>
                    <a:pt x="1486" y="73"/>
                    <a:pt x="1640" y="11"/>
                  </a:cubicBezTo>
                  <a:lnTo>
                    <a:pt x="1640"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318;p32">
              <a:extLst>
                <a:ext uri="{FF2B5EF4-FFF2-40B4-BE49-F238E27FC236}">
                  <a16:creationId xmlns:a16="http://schemas.microsoft.com/office/drawing/2014/main" id="{3CE0110A-B77E-A3F5-652C-34AC716D24A1}"/>
                </a:ext>
              </a:extLst>
            </p:cNvPr>
            <p:cNvSpPr/>
            <p:nvPr/>
          </p:nvSpPr>
          <p:spPr>
            <a:xfrm>
              <a:off x="4746167" y="1703237"/>
              <a:ext cx="112214" cy="161241"/>
            </a:xfrm>
            <a:custGeom>
              <a:avLst/>
              <a:gdLst/>
              <a:ahLst/>
              <a:cxnLst/>
              <a:rect l="l" t="t" r="r" b="b"/>
              <a:pathLst>
                <a:path w="1149" h="1651" extrusionOk="0">
                  <a:moveTo>
                    <a:pt x="0" y="1"/>
                  </a:moveTo>
                  <a:lnTo>
                    <a:pt x="0" y="11"/>
                  </a:lnTo>
                  <a:lnTo>
                    <a:pt x="31" y="134"/>
                  </a:lnTo>
                  <a:cubicBezTo>
                    <a:pt x="41" y="175"/>
                    <a:pt x="52" y="216"/>
                    <a:pt x="72" y="257"/>
                  </a:cubicBezTo>
                  <a:cubicBezTo>
                    <a:pt x="82" y="298"/>
                    <a:pt x="103" y="329"/>
                    <a:pt x="123" y="370"/>
                  </a:cubicBezTo>
                  <a:lnTo>
                    <a:pt x="175" y="482"/>
                  </a:lnTo>
                  <a:cubicBezTo>
                    <a:pt x="257" y="636"/>
                    <a:pt x="369" y="769"/>
                    <a:pt x="472" y="903"/>
                  </a:cubicBezTo>
                  <a:cubicBezTo>
                    <a:pt x="574" y="1036"/>
                    <a:pt x="677" y="1159"/>
                    <a:pt x="790" y="1282"/>
                  </a:cubicBezTo>
                  <a:lnTo>
                    <a:pt x="1128" y="1651"/>
                  </a:lnTo>
                  <a:lnTo>
                    <a:pt x="1138" y="1651"/>
                  </a:lnTo>
                  <a:cubicBezTo>
                    <a:pt x="1148" y="1651"/>
                    <a:pt x="1148" y="1651"/>
                    <a:pt x="1138" y="1641"/>
                  </a:cubicBezTo>
                  <a:cubicBezTo>
                    <a:pt x="1046" y="1507"/>
                    <a:pt x="943" y="1374"/>
                    <a:pt x="841" y="1241"/>
                  </a:cubicBezTo>
                  <a:cubicBezTo>
                    <a:pt x="738" y="1108"/>
                    <a:pt x="646" y="974"/>
                    <a:pt x="554" y="841"/>
                  </a:cubicBezTo>
                  <a:cubicBezTo>
                    <a:pt x="462" y="698"/>
                    <a:pt x="380" y="554"/>
                    <a:pt x="287" y="421"/>
                  </a:cubicBezTo>
                  <a:cubicBezTo>
                    <a:pt x="246" y="349"/>
                    <a:pt x="195" y="277"/>
                    <a:pt x="154" y="216"/>
                  </a:cubicBezTo>
                  <a:cubicBezTo>
                    <a:pt x="134" y="175"/>
                    <a:pt x="103" y="144"/>
                    <a:pt x="82" y="103"/>
                  </a:cubicBezTo>
                  <a:cubicBezTo>
                    <a:pt x="62" y="72"/>
                    <a:pt x="41" y="42"/>
                    <a:pt x="11"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319;p32">
              <a:extLst>
                <a:ext uri="{FF2B5EF4-FFF2-40B4-BE49-F238E27FC236}">
                  <a16:creationId xmlns:a16="http://schemas.microsoft.com/office/drawing/2014/main" id="{B649BE2B-8FB3-5AFC-AB04-0007BD553424}"/>
                </a:ext>
              </a:extLst>
            </p:cNvPr>
            <p:cNvSpPr/>
            <p:nvPr/>
          </p:nvSpPr>
          <p:spPr>
            <a:xfrm>
              <a:off x="4866292" y="1689272"/>
              <a:ext cx="87213" cy="172277"/>
            </a:xfrm>
            <a:custGeom>
              <a:avLst/>
              <a:gdLst/>
              <a:ahLst/>
              <a:cxnLst/>
              <a:rect l="l" t="t" r="r" b="b"/>
              <a:pathLst>
                <a:path w="893" h="1764" extrusionOk="0">
                  <a:moveTo>
                    <a:pt x="882" y="0"/>
                  </a:moveTo>
                  <a:cubicBezTo>
                    <a:pt x="841" y="21"/>
                    <a:pt x="810" y="51"/>
                    <a:pt x="779" y="82"/>
                  </a:cubicBezTo>
                  <a:cubicBezTo>
                    <a:pt x="749" y="103"/>
                    <a:pt x="718" y="133"/>
                    <a:pt x="687" y="164"/>
                  </a:cubicBezTo>
                  <a:cubicBezTo>
                    <a:pt x="656" y="195"/>
                    <a:pt x="636" y="226"/>
                    <a:pt x="605" y="256"/>
                  </a:cubicBezTo>
                  <a:lnTo>
                    <a:pt x="523" y="359"/>
                  </a:lnTo>
                  <a:cubicBezTo>
                    <a:pt x="503" y="390"/>
                    <a:pt x="472" y="431"/>
                    <a:pt x="451" y="461"/>
                  </a:cubicBezTo>
                  <a:cubicBezTo>
                    <a:pt x="431" y="502"/>
                    <a:pt x="410" y="533"/>
                    <a:pt x="390" y="574"/>
                  </a:cubicBezTo>
                  <a:lnTo>
                    <a:pt x="339" y="687"/>
                  </a:lnTo>
                  <a:lnTo>
                    <a:pt x="277" y="800"/>
                  </a:lnTo>
                  <a:cubicBezTo>
                    <a:pt x="216" y="953"/>
                    <a:pt x="154" y="1117"/>
                    <a:pt x="103" y="1271"/>
                  </a:cubicBezTo>
                  <a:cubicBezTo>
                    <a:pt x="62" y="1435"/>
                    <a:pt x="21" y="1599"/>
                    <a:pt x="0" y="1763"/>
                  </a:cubicBezTo>
                  <a:lnTo>
                    <a:pt x="11" y="1763"/>
                  </a:lnTo>
                  <a:cubicBezTo>
                    <a:pt x="52" y="1599"/>
                    <a:pt x="103" y="1445"/>
                    <a:pt x="164" y="1292"/>
                  </a:cubicBezTo>
                  <a:cubicBezTo>
                    <a:pt x="226" y="1138"/>
                    <a:pt x="298" y="994"/>
                    <a:pt x="380" y="851"/>
                  </a:cubicBezTo>
                  <a:lnTo>
                    <a:pt x="441" y="738"/>
                  </a:lnTo>
                  <a:lnTo>
                    <a:pt x="503" y="636"/>
                  </a:lnTo>
                  <a:cubicBezTo>
                    <a:pt x="523" y="605"/>
                    <a:pt x="544" y="574"/>
                    <a:pt x="564" y="533"/>
                  </a:cubicBezTo>
                  <a:cubicBezTo>
                    <a:pt x="595" y="502"/>
                    <a:pt x="615" y="461"/>
                    <a:pt x="636" y="431"/>
                  </a:cubicBezTo>
                  <a:lnTo>
                    <a:pt x="697" y="328"/>
                  </a:lnTo>
                  <a:cubicBezTo>
                    <a:pt x="718" y="287"/>
                    <a:pt x="738" y="256"/>
                    <a:pt x="759" y="226"/>
                  </a:cubicBezTo>
                  <a:cubicBezTo>
                    <a:pt x="779" y="185"/>
                    <a:pt x="800" y="154"/>
                    <a:pt x="820" y="113"/>
                  </a:cubicBezTo>
                  <a:cubicBezTo>
                    <a:pt x="851" y="82"/>
                    <a:pt x="872" y="41"/>
                    <a:pt x="892" y="10"/>
                  </a:cubicBezTo>
                  <a:cubicBezTo>
                    <a:pt x="892" y="0"/>
                    <a:pt x="892" y="0"/>
                    <a:pt x="882"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320;p32">
              <a:extLst>
                <a:ext uri="{FF2B5EF4-FFF2-40B4-BE49-F238E27FC236}">
                  <a16:creationId xmlns:a16="http://schemas.microsoft.com/office/drawing/2014/main" id="{B3DF8B6D-5981-7C12-C69C-859B34C95DFE}"/>
                </a:ext>
              </a:extLst>
            </p:cNvPr>
            <p:cNvSpPr/>
            <p:nvPr/>
          </p:nvSpPr>
          <p:spPr>
            <a:xfrm>
              <a:off x="4876253" y="1779316"/>
              <a:ext cx="180285" cy="88189"/>
            </a:xfrm>
            <a:custGeom>
              <a:avLst/>
              <a:gdLst/>
              <a:ahLst/>
              <a:cxnLst/>
              <a:rect l="l" t="t" r="r" b="b"/>
              <a:pathLst>
                <a:path w="1846" h="903" extrusionOk="0">
                  <a:moveTo>
                    <a:pt x="1713" y="1"/>
                  </a:moveTo>
                  <a:cubicBezTo>
                    <a:pt x="1672" y="11"/>
                    <a:pt x="1620" y="11"/>
                    <a:pt x="1579" y="21"/>
                  </a:cubicBezTo>
                  <a:cubicBezTo>
                    <a:pt x="1538" y="21"/>
                    <a:pt x="1497" y="31"/>
                    <a:pt x="1456" y="42"/>
                  </a:cubicBezTo>
                  <a:lnTo>
                    <a:pt x="1323" y="72"/>
                  </a:lnTo>
                  <a:cubicBezTo>
                    <a:pt x="1282" y="93"/>
                    <a:pt x="1241" y="103"/>
                    <a:pt x="1200" y="124"/>
                  </a:cubicBezTo>
                  <a:cubicBezTo>
                    <a:pt x="1159" y="134"/>
                    <a:pt x="1118" y="154"/>
                    <a:pt x="1077" y="175"/>
                  </a:cubicBezTo>
                  <a:lnTo>
                    <a:pt x="964" y="226"/>
                  </a:lnTo>
                  <a:lnTo>
                    <a:pt x="852" y="288"/>
                  </a:lnTo>
                  <a:cubicBezTo>
                    <a:pt x="688" y="370"/>
                    <a:pt x="544" y="462"/>
                    <a:pt x="401" y="564"/>
                  </a:cubicBezTo>
                  <a:cubicBezTo>
                    <a:pt x="267" y="667"/>
                    <a:pt x="124" y="769"/>
                    <a:pt x="1" y="892"/>
                  </a:cubicBezTo>
                  <a:lnTo>
                    <a:pt x="1" y="903"/>
                  </a:lnTo>
                  <a:lnTo>
                    <a:pt x="11" y="903"/>
                  </a:lnTo>
                  <a:cubicBezTo>
                    <a:pt x="144" y="800"/>
                    <a:pt x="288" y="708"/>
                    <a:pt x="442" y="616"/>
                  </a:cubicBezTo>
                  <a:cubicBezTo>
                    <a:pt x="585" y="534"/>
                    <a:pt x="739" y="452"/>
                    <a:pt x="893" y="380"/>
                  </a:cubicBezTo>
                  <a:lnTo>
                    <a:pt x="1005" y="329"/>
                  </a:lnTo>
                  <a:lnTo>
                    <a:pt x="1128" y="288"/>
                  </a:lnTo>
                  <a:cubicBezTo>
                    <a:pt x="1169" y="277"/>
                    <a:pt x="1210" y="257"/>
                    <a:pt x="1251" y="247"/>
                  </a:cubicBezTo>
                  <a:cubicBezTo>
                    <a:pt x="1292" y="236"/>
                    <a:pt x="1323" y="216"/>
                    <a:pt x="1364" y="195"/>
                  </a:cubicBezTo>
                  <a:lnTo>
                    <a:pt x="1487" y="154"/>
                  </a:lnTo>
                  <a:cubicBezTo>
                    <a:pt x="1528" y="134"/>
                    <a:pt x="1569" y="124"/>
                    <a:pt x="1600" y="103"/>
                  </a:cubicBezTo>
                  <a:cubicBezTo>
                    <a:pt x="1641" y="93"/>
                    <a:pt x="1682" y="72"/>
                    <a:pt x="1723" y="62"/>
                  </a:cubicBezTo>
                  <a:cubicBezTo>
                    <a:pt x="1764" y="42"/>
                    <a:pt x="1805" y="31"/>
                    <a:pt x="1846" y="11"/>
                  </a:cubicBezTo>
                  <a:lnTo>
                    <a:pt x="1846"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321;p32">
              <a:extLst>
                <a:ext uri="{FF2B5EF4-FFF2-40B4-BE49-F238E27FC236}">
                  <a16:creationId xmlns:a16="http://schemas.microsoft.com/office/drawing/2014/main" id="{A4D6C7A6-FF8E-61A9-8380-8725DF3495B3}"/>
                </a:ext>
              </a:extLst>
            </p:cNvPr>
            <p:cNvSpPr/>
            <p:nvPr/>
          </p:nvSpPr>
          <p:spPr>
            <a:xfrm>
              <a:off x="4798221" y="1893484"/>
              <a:ext cx="60160" cy="203236"/>
            </a:xfrm>
            <a:custGeom>
              <a:avLst/>
              <a:gdLst/>
              <a:ahLst/>
              <a:cxnLst/>
              <a:rect l="l" t="t" r="r" b="b"/>
              <a:pathLst>
                <a:path w="616" h="2081" extrusionOk="0">
                  <a:moveTo>
                    <a:pt x="605" y="0"/>
                  </a:moveTo>
                  <a:cubicBezTo>
                    <a:pt x="503" y="154"/>
                    <a:pt x="410" y="308"/>
                    <a:pt x="328" y="472"/>
                  </a:cubicBezTo>
                  <a:cubicBezTo>
                    <a:pt x="246" y="636"/>
                    <a:pt x="164" y="810"/>
                    <a:pt x="113" y="984"/>
                  </a:cubicBezTo>
                  <a:cubicBezTo>
                    <a:pt x="82" y="1076"/>
                    <a:pt x="52" y="1169"/>
                    <a:pt x="31" y="1251"/>
                  </a:cubicBezTo>
                  <a:cubicBezTo>
                    <a:pt x="11" y="1343"/>
                    <a:pt x="0" y="1445"/>
                    <a:pt x="0" y="1538"/>
                  </a:cubicBezTo>
                  <a:cubicBezTo>
                    <a:pt x="0" y="1630"/>
                    <a:pt x="0" y="1722"/>
                    <a:pt x="21" y="1814"/>
                  </a:cubicBezTo>
                  <a:cubicBezTo>
                    <a:pt x="41" y="1907"/>
                    <a:pt x="62" y="1999"/>
                    <a:pt x="103" y="2081"/>
                  </a:cubicBezTo>
                  <a:lnTo>
                    <a:pt x="123" y="2081"/>
                  </a:lnTo>
                  <a:cubicBezTo>
                    <a:pt x="113" y="1989"/>
                    <a:pt x="113" y="1896"/>
                    <a:pt x="113" y="1804"/>
                  </a:cubicBezTo>
                  <a:cubicBezTo>
                    <a:pt x="113" y="1722"/>
                    <a:pt x="113" y="1630"/>
                    <a:pt x="123" y="1538"/>
                  </a:cubicBezTo>
                  <a:cubicBezTo>
                    <a:pt x="134" y="1456"/>
                    <a:pt x="144" y="1363"/>
                    <a:pt x="154" y="1281"/>
                  </a:cubicBezTo>
                  <a:cubicBezTo>
                    <a:pt x="164" y="1189"/>
                    <a:pt x="185" y="1097"/>
                    <a:pt x="205" y="1015"/>
                  </a:cubicBezTo>
                  <a:cubicBezTo>
                    <a:pt x="257" y="841"/>
                    <a:pt x="318" y="666"/>
                    <a:pt x="390" y="502"/>
                  </a:cubicBezTo>
                  <a:cubicBezTo>
                    <a:pt x="451" y="338"/>
                    <a:pt x="533" y="174"/>
                    <a:pt x="615" y="10"/>
                  </a:cubicBezTo>
                  <a:lnTo>
                    <a:pt x="615"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322;p32">
              <a:extLst>
                <a:ext uri="{FF2B5EF4-FFF2-40B4-BE49-F238E27FC236}">
                  <a16:creationId xmlns:a16="http://schemas.microsoft.com/office/drawing/2014/main" id="{BFA3A926-CEAB-4A34-68BA-BA0408295247}"/>
                </a:ext>
              </a:extLst>
            </p:cNvPr>
            <p:cNvSpPr/>
            <p:nvPr/>
          </p:nvSpPr>
          <p:spPr>
            <a:xfrm>
              <a:off x="4878304" y="1875026"/>
              <a:ext cx="193274" cy="39553"/>
            </a:xfrm>
            <a:custGeom>
              <a:avLst/>
              <a:gdLst/>
              <a:ahLst/>
              <a:cxnLst/>
              <a:rect l="l" t="t" r="r" b="b"/>
              <a:pathLst>
                <a:path w="1979" h="405" extrusionOk="0">
                  <a:moveTo>
                    <a:pt x="645" y="1"/>
                  </a:moveTo>
                  <a:cubicBezTo>
                    <a:pt x="601" y="1"/>
                    <a:pt x="557" y="2"/>
                    <a:pt x="513" y="5"/>
                  </a:cubicBezTo>
                  <a:cubicBezTo>
                    <a:pt x="339" y="5"/>
                    <a:pt x="175" y="25"/>
                    <a:pt x="0" y="56"/>
                  </a:cubicBezTo>
                  <a:lnTo>
                    <a:pt x="0" y="66"/>
                  </a:lnTo>
                  <a:cubicBezTo>
                    <a:pt x="0" y="76"/>
                    <a:pt x="0" y="76"/>
                    <a:pt x="11" y="76"/>
                  </a:cubicBezTo>
                  <a:cubicBezTo>
                    <a:pt x="106" y="64"/>
                    <a:pt x="205" y="59"/>
                    <a:pt x="303" y="59"/>
                  </a:cubicBezTo>
                  <a:cubicBezTo>
                    <a:pt x="374" y="59"/>
                    <a:pt x="444" y="62"/>
                    <a:pt x="513" y="66"/>
                  </a:cubicBezTo>
                  <a:cubicBezTo>
                    <a:pt x="677" y="76"/>
                    <a:pt x="841" y="97"/>
                    <a:pt x="1005" y="138"/>
                  </a:cubicBezTo>
                  <a:lnTo>
                    <a:pt x="1128" y="158"/>
                  </a:lnTo>
                  <a:lnTo>
                    <a:pt x="1251" y="199"/>
                  </a:lnTo>
                  <a:lnTo>
                    <a:pt x="1374" y="230"/>
                  </a:lnTo>
                  <a:cubicBezTo>
                    <a:pt x="1405" y="240"/>
                    <a:pt x="1446" y="261"/>
                    <a:pt x="1487" y="271"/>
                  </a:cubicBezTo>
                  <a:lnTo>
                    <a:pt x="1733" y="333"/>
                  </a:lnTo>
                  <a:cubicBezTo>
                    <a:pt x="1774" y="353"/>
                    <a:pt x="1804" y="363"/>
                    <a:pt x="1845" y="374"/>
                  </a:cubicBezTo>
                  <a:cubicBezTo>
                    <a:pt x="1886" y="384"/>
                    <a:pt x="1927" y="394"/>
                    <a:pt x="1979" y="404"/>
                  </a:cubicBezTo>
                  <a:lnTo>
                    <a:pt x="1979" y="394"/>
                  </a:lnTo>
                  <a:cubicBezTo>
                    <a:pt x="1948" y="363"/>
                    <a:pt x="1907" y="343"/>
                    <a:pt x="1876" y="322"/>
                  </a:cubicBezTo>
                  <a:cubicBezTo>
                    <a:pt x="1835" y="292"/>
                    <a:pt x="1804" y="271"/>
                    <a:pt x="1763" y="251"/>
                  </a:cubicBezTo>
                  <a:cubicBezTo>
                    <a:pt x="1733" y="230"/>
                    <a:pt x="1692" y="210"/>
                    <a:pt x="1651" y="189"/>
                  </a:cubicBezTo>
                  <a:lnTo>
                    <a:pt x="1528" y="148"/>
                  </a:lnTo>
                  <a:cubicBezTo>
                    <a:pt x="1487" y="128"/>
                    <a:pt x="1446" y="117"/>
                    <a:pt x="1405" y="107"/>
                  </a:cubicBezTo>
                  <a:cubicBezTo>
                    <a:pt x="1364" y="87"/>
                    <a:pt x="1323" y="76"/>
                    <a:pt x="1282" y="76"/>
                  </a:cubicBezTo>
                  <a:lnTo>
                    <a:pt x="1159" y="46"/>
                  </a:lnTo>
                  <a:lnTo>
                    <a:pt x="1025" y="35"/>
                  </a:lnTo>
                  <a:cubicBezTo>
                    <a:pt x="903" y="12"/>
                    <a:pt x="775" y="1"/>
                    <a:pt x="645"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323;p32">
              <a:extLst>
                <a:ext uri="{FF2B5EF4-FFF2-40B4-BE49-F238E27FC236}">
                  <a16:creationId xmlns:a16="http://schemas.microsoft.com/office/drawing/2014/main" id="{2B155348-B58E-3CF7-6A29-0843C9966F00}"/>
                </a:ext>
              </a:extLst>
            </p:cNvPr>
            <p:cNvSpPr/>
            <p:nvPr/>
          </p:nvSpPr>
          <p:spPr>
            <a:xfrm>
              <a:off x="4869319" y="1892019"/>
              <a:ext cx="88189" cy="154697"/>
            </a:xfrm>
            <a:custGeom>
              <a:avLst/>
              <a:gdLst/>
              <a:ahLst/>
              <a:cxnLst/>
              <a:rect l="l" t="t" r="r" b="b"/>
              <a:pathLst>
                <a:path w="903" h="1584" extrusionOk="0">
                  <a:moveTo>
                    <a:pt x="7" y="0"/>
                  </a:moveTo>
                  <a:cubicBezTo>
                    <a:pt x="6" y="0"/>
                    <a:pt x="4" y="1"/>
                    <a:pt x="0" y="5"/>
                  </a:cubicBezTo>
                  <a:cubicBezTo>
                    <a:pt x="31" y="159"/>
                    <a:pt x="82" y="302"/>
                    <a:pt x="133" y="446"/>
                  </a:cubicBezTo>
                  <a:cubicBezTo>
                    <a:pt x="195" y="589"/>
                    <a:pt x="256" y="733"/>
                    <a:pt x="328" y="866"/>
                  </a:cubicBezTo>
                  <a:cubicBezTo>
                    <a:pt x="400" y="999"/>
                    <a:pt x="461" y="1143"/>
                    <a:pt x="564" y="1255"/>
                  </a:cubicBezTo>
                  <a:lnTo>
                    <a:pt x="636" y="1348"/>
                  </a:lnTo>
                  <a:cubicBezTo>
                    <a:pt x="666" y="1378"/>
                    <a:pt x="687" y="1409"/>
                    <a:pt x="718" y="1430"/>
                  </a:cubicBezTo>
                  <a:cubicBezTo>
                    <a:pt x="748" y="1460"/>
                    <a:pt x="779" y="1481"/>
                    <a:pt x="800" y="1512"/>
                  </a:cubicBezTo>
                  <a:cubicBezTo>
                    <a:pt x="830" y="1532"/>
                    <a:pt x="861" y="1563"/>
                    <a:pt x="892" y="1583"/>
                  </a:cubicBezTo>
                  <a:lnTo>
                    <a:pt x="902" y="1583"/>
                  </a:lnTo>
                  <a:lnTo>
                    <a:pt x="902" y="1573"/>
                  </a:lnTo>
                  <a:cubicBezTo>
                    <a:pt x="892" y="1532"/>
                    <a:pt x="871" y="1501"/>
                    <a:pt x="851" y="1471"/>
                  </a:cubicBezTo>
                  <a:lnTo>
                    <a:pt x="789" y="1378"/>
                  </a:lnTo>
                  <a:cubicBezTo>
                    <a:pt x="748" y="1307"/>
                    <a:pt x="707" y="1245"/>
                    <a:pt x="666" y="1184"/>
                  </a:cubicBezTo>
                  <a:cubicBezTo>
                    <a:pt x="595" y="1061"/>
                    <a:pt x="492" y="938"/>
                    <a:pt x="420" y="815"/>
                  </a:cubicBezTo>
                  <a:cubicBezTo>
                    <a:pt x="338" y="681"/>
                    <a:pt x="267" y="558"/>
                    <a:pt x="195" y="415"/>
                  </a:cubicBezTo>
                  <a:cubicBezTo>
                    <a:pt x="123" y="282"/>
                    <a:pt x="62" y="148"/>
                    <a:pt x="10" y="5"/>
                  </a:cubicBezTo>
                  <a:cubicBezTo>
                    <a:pt x="10" y="5"/>
                    <a:pt x="10" y="0"/>
                    <a:pt x="7"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324;p32">
              <a:extLst>
                <a:ext uri="{FF2B5EF4-FFF2-40B4-BE49-F238E27FC236}">
                  <a16:creationId xmlns:a16="http://schemas.microsoft.com/office/drawing/2014/main" id="{2E42785C-E675-AA0E-81F4-F281D4668432}"/>
                </a:ext>
              </a:extLst>
            </p:cNvPr>
            <p:cNvSpPr/>
            <p:nvPr/>
          </p:nvSpPr>
          <p:spPr>
            <a:xfrm>
              <a:off x="4788162" y="1892410"/>
              <a:ext cx="58207" cy="57230"/>
            </a:xfrm>
            <a:custGeom>
              <a:avLst/>
              <a:gdLst/>
              <a:ahLst/>
              <a:cxnLst/>
              <a:rect l="l" t="t" r="r" b="b"/>
              <a:pathLst>
                <a:path w="596" h="586" extrusionOk="0">
                  <a:moveTo>
                    <a:pt x="595" y="1"/>
                  </a:moveTo>
                  <a:lnTo>
                    <a:pt x="595" y="1"/>
                  </a:lnTo>
                  <a:cubicBezTo>
                    <a:pt x="534" y="42"/>
                    <a:pt x="472" y="73"/>
                    <a:pt x="421" y="114"/>
                  </a:cubicBezTo>
                  <a:cubicBezTo>
                    <a:pt x="370" y="165"/>
                    <a:pt x="308" y="206"/>
                    <a:pt x="257" y="257"/>
                  </a:cubicBezTo>
                  <a:cubicBezTo>
                    <a:pt x="206" y="298"/>
                    <a:pt x="155" y="349"/>
                    <a:pt x="114" y="401"/>
                  </a:cubicBezTo>
                  <a:cubicBezTo>
                    <a:pt x="73" y="452"/>
                    <a:pt x="32" y="513"/>
                    <a:pt x="1" y="575"/>
                  </a:cubicBezTo>
                  <a:cubicBezTo>
                    <a:pt x="1" y="585"/>
                    <a:pt x="11" y="585"/>
                    <a:pt x="11" y="585"/>
                  </a:cubicBezTo>
                  <a:cubicBezTo>
                    <a:pt x="62" y="544"/>
                    <a:pt x="114" y="493"/>
                    <a:pt x="165" y="442"/>
                  </a:cubicBezTo>
                  <a:cubicBezTo>
                    <a:pt x="206" y="390"/>
                    <a:pt x="247" y="339"/>
                    <a:pt x="298" y="288"/>
                  </a:cubicBezTo>
                  <a:cubicBezTo>
                    <a:pt x="339" y="237"/>
                    <a:pt x="390" y="185"/>
                    <a:pt x="442" y="144"/>
                  </a:cubicBezTo>
                  <a:cubicBezTo>
                    <a:pt x="493" y="93"/>
                    <a:pt x="544" y="52"/>
                    <a:pt x="595"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325;p32">
              <a:extLst>
                <a:ext uri="{FF2B5EF4-FFF2-40B4-BE49-F238E27FC236}">
                  <a16:creationId xmlns:a16="http://schemas.microsoft.com/office/drawing/2014/main" id="{4794AA07-9CA3-D0D8-BA86-35EA827F17F6}"/>
                </a:ext>
              </a:extLst>
            </p:cNvPr>
            <p:cNvSpPr/>
            <p:nvPr/>
          </p:nvSpPr>
          <p:spPr>
            <a:xfrm>
              <a:off x="4758179" y="1872389"/>
              <a:ext cx="83208" cy="15138"/>
            </a:xfrm>
            <a:custGeom>
              <a:avLst/>
              <a:gdLst/>
              <a:ahLst/>
              <a:cxnLst/>
              <a:rect l="l" t="t" r="r" b="b"/>
              <a:pathLst>
                <a:path w="852" h="155" extrusionOk="0">
                  <a:moveTo>
                    <a:pt x="410" y="1"/>
                  </a:moveTo>
                  <a:cubicBezTo>
                    <a:pt x="339" y="11"/>
                    <a:pt x="267" y="21"/>
                    <a:pt x="195" y="42"/>
                  </a:cubicBezTo>
                  <a:cubicBezTo>
                    <a:pt x="123" y="73"/>
                    <a:pt x="62" y="103"/>
                    <a:pt x="0" y="144"/>
                  </a:cubicBezTo>
                  <a:lnTo>
                    <a:pt x="0" y="155"/>
                  </a:lnTo>
                  <a:cubicBezTo>
                    <a:pt x="72" y="144"/>
                    <a:pt x="144" y="124"/>
                    <a:pt x="216" y="103"/>
                  </a:cubicBezTo>
                  <a:cubicBezTo>
                    <a:pt x="287" y="93"/>
                    <a:pt x="349" y="73"/>
                    <a:pt x="421" y="52"/>
                  </a:cubicBezTo>
                  <a:cubicBezTo>
                    <a:pt x="492" y="42"/>
                    <a:pt x="564" y="32"/>
                    <a:pt x="636" y="32"/>
                  </a:cubicBezTo>
                  <a:cubicBezTo>
                    <a:pt x="708" y="32"/>
                    <a:pt x="779" y="42"/>
                    <a:pt x="851" y="42"/>
                  </a:cubicBezTo>
                  <a:cubicBezTo>
                    <a:pt x="779" y="21"/>
                    <a:pt x="708" y="11"/>
                    <a:pt x="636"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326;p32">
              <a:extLst>
                <a:ext uri="{FF2B5EF4-FFF2-40B4-BE49-F238E27FC236}">
                  <a16:creationId xmlns:a16="http://schemas.microsoft.com/office/drawing/2014/main" id="{7D1D470F-91AC-AD51-3F1B-9C9C1DB4B7B4}"/>
                </a:ext>
              </a:extLst>
            </p:cNvPr>
            <p:cNvSpPr/>
            <p:nvPr/>
          </p:nvSpPr>
          <p:spPr>
            <a:xfrm>
              <a:off x="4740112" y="1810373"/>
              <a:ext cx="107233" cy="53128"/>
            </a:xfrm>
            <a:custGeom>
              <a:avLst/>
              <a:gdLst/>
              <a:ahLst/>
              <a:cxnLst/>
              <a:rect l="l" t="t" r="r" b="b"/>
              <a:pathLst>
                <a:path w="1098" h="544" extrusionOk="0">
                  <a:moveTo>
                    <a:pt x="11" y="0"/>
                  </a:moveTo>
                  <a:cubicBezTo>
                    <a:pt x="1" y="0"/>
                    <a:pt x="1" y="11"/>
                    <a:pt x="1" y="11"/>
                  </a:cubicBezTo>
                  <a:cubicBezTo>
                    <a:pt x="93" y="62"/>
                    <a:pt x="196" y="93"/>
                    <a:pt x="288" y="134"/>
                  </a:cubicBezTo>
                  <a:cubicBezTo>
                    <a:pt x="380" y="175"/>
                    <a:pt x="483" y="195"/>
                    <a:pt x="575" y="236"/>
                  </a:cubicBezTo>
                  <a:cubicBezTo>
                    <a:pt x="667" y="277"/>
                    <a:pt x="759" y="318"/>
                    <a:pt x="841" y="369"/>
                  </a:cubicBezTo>
                  <a:cubicBezTo>
                    <a:pt x="934" y="421"/>
                    <a:pt x="1016" y="482"/>
                    <a:pt x="1098" y="544"/>
                  </a:cubicBezTo>
                  <a:cubicBezTo>
                    <a:pt x="1026" y="462"/>
                    <a:pt x="944" y="400"/>
                    <a:pt x="862" y="339"/>
                  </a:cubicBezTo>
                  <a:cubicBezTo>
                    <a:pt x="780" y="287"/>
                    <a:pt x="688" y="236"/>
                    <a:pt x="595" y="185"/>
                  </a:cubicBezTo>
                  <a:cubicBezTo>
                    <a:pt x="503" y="144"/>
                    <a:pt x="411" y="103"/>
                    <a:pt x="308" y="72"/>
                  </a:cubicBezTo>
                  <a:cubicBezTo>
                    <a:pt x="206" y="41"/>
                    <a:pt x="114" y="21"/>
                    <a:pt x="1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327;p32">
              <a:extLst>
                <a:ext uri="{FF2B5EF4-FFF2-40B4-BE49-F238E27FC236}">
                  <a16:creationId xmlns:a16="http://schemas.microsoft.com/office/drawing/2014/main" id="{AC0F5166-0DA3-A0A2-A9B5-82EBEFAF2DC4}"/>
                </a:ext>
              </a:extLst>
            </p:cNvPr>
            <p:cNvSpPr/>
            <p:nvPr/>
          </p:nvSpPr>
          <p:spPr>
            <a:xfrm>
              <a:off x="4842267" y="1734294"/>
              <a:ext cx="16114" cy="117195"/>
            </a:xfrm>
            <a:custGeom>
              <a:avLst/>
              <a:gdLst/>
              <a:ahLst/>
              <a:cxnLst/>
              <a:rect l="l" t="t" r="r" b="b"/>
              <a:pathLst>
                <a:path w="165" h="1200" extrusionOk="0">
                  <a:moveTo>
                    <a:pt x="82" y="0"/>
                  </a:moveTo>
                  <a:cubicBezTo>
                    <a:pt x="52" y="93"/>
                    <a:pt x="31" y="195"/>
                    <a:pt x="21" y="298"/>
                  </a:cubicBezTo>
                  <a:cubicBezTo>
                    <a:pt x="0" y="400"/>
                    <a:pt x="11" y="503"/>
                    <a:pt x="21" y="605"/>
                  </a:cubicBezTo>
                  <a:cubicBezTo>
                    <a:pt x="31" y="708"/>
                    <a:pt x="52" y="810"/>
                    <a:pt x="72" y="902"/>
                  </a:cubicBezTo>
                  <a:cubicBezTo>
                    <a:pt x="93" y="1005"/>
                    <a:pt x="123" y="1107"/>
                    <a:pt x="154" y="1200"/>
                  </a:cubicBezTo>
                  <a:lnTo>
                    <a:pt x="164" y="1200"/>
                  </a:lnTo>
                  <a:cubicBezTo>
                    <a:pt x="134" y="1097"/>
                    <a:pt x="113" y="995"/>
                    <a:pt x="103" y="902"/>
                  </a:cubicBezTo>
                  <a:cubicBezTo>
                    <a:pt x="82" y="800"/>
                    <a:pt x="72" y="697"/>
                    <a:pt x="72" y="605"/>
                  </a:cubicBezTo>
                  <a:cubicBezTo>
                    <a:pt x="72" y="503"/>
                    <a:pt x="82" y="400"/>
                    <a:pt x="82" y="308"/>
                  </a:cubicBezTo>
                  <a:cubicBezTo>
                    <a:pt x="82" y="205"/>
                    <a:pt x="93" y="103"/>
                    <a:pt x="93"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328;p32">
              <a:extLst>
                <a:ext uri="{FF2B5EF4-FFF2-40B4-BE49-F238E27FC236}">
                  <a16:creationId xmlns:a16="http://schemas.microsoft.com/office/drawing/2014/main" id="{2FA82AFE-B7AD-F907-754E-80FE1B025176}"/>
                </a:ext>
              </a:extLst>
            </p:cNvPr>
            <p:cNvSpPr/>
            <p:nvPr/>
          </p:nvSpPr>
          <p:spPr>
            <a:xfrm>
              <a:off x="4880257" y="1780293"/>
              <a:ext cx="73247" cy="74224"/>
            </a:xfrm>
            <a:custGeom>
              <a:avLst/>
              <a:gdLst/>
              <a:ahLst/>
              <a:cxnLst/>
              <a:rect l="l" t="t" r="r" b="b"/>
              <a:pathLst>
                <a:path w="750" h="760" extrusionOk="0">
                  <a:moveTo>
                    <a:pt x="739" y="1"/>
                  </a:moveTo>
                  <a:cubicBezTo>
                    <a:pt x="657" y="42"/>
                    <a:pt x="585" y="93"/>
                    <a:pt x="513" y="144"/>
                  </a:cubicBezTo>
                  <a:cubicBezTo>
                    <a:pt x="442" y="196"/>
                    <a:pt x="380" y="257"/>
                    <a:pt x="319" y="329"/>
                  </a:cubicBezTo>
                  <a:cubicBezTo>
                    <a:pt x="257" y="390"/>
                    <a:pt x="206" y="462"/>
                    <a:pt x="144" y="534"/>
                  </a:cubicBezTo>
                  <a:cubicBezTo>
                    <a:pt x="93" y="606"/>
                    <a:pt x="42" y="677"/>
                    <a:pt x="1" y="749"/>
                  </a:cubicBezTo>
                  <a:lnTo>
                    <a:pt x="1" y="759"/>
                  </a:lnTo>
                  <a:cubicBezTo>
                    <a:pt x="62" y="688"/>
                    <a:pt x="114" y="616"/>
                    <a:pt x="175" y="554"/>
                  </a:cubicBezTo>
                  <a:cubicBezTo>
                    <a:pt x="226" y="483"/>
                    <a:pt x="288" y="421"/>
                    <a:pt x="360" y="360"/>
                  </a:cubicBezTo>
                  <a:cubicBezTo>
                    <a:pt x="421" y="308"/>
                    <a:pt x="493" y="247"/>
                    <a:pt x="554" y="196"/>
                  </a:cubicBezTo>
                  <a:cubicBezTo>
                    <a:pt x="616" y="134"/>
                    <a:pt x="688" y="73"/>
                    <a:pt x="749" y="11"/>
                  </a:cubicBezTo>
                  <a:lnTo>
                    <a:pt x="749"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329;p32">
              <a:extLst>
                <a:ext uri="{FF2B5EF4-FFF2-40B4-BE49-F238E27FC236}">
                  <a16:creationId xmlns:a16="http://schemas.microsoft.com/office/drawing/2014/main" id="{F48396E1-DE96-620C-CEBE-74E202772D41}"/>
                </a:ext>
              </a:extLst>
            </p:cNvPr>
            <p:cNvSpPr/>
            <p:nvPr/>
          </p:nvSpPr>
          <p:spPr>
            <a:xfrm>
              <a:off x="4886312" y="1842406"/>
              <a:ext cx="106159" cy="27150"/>
            </a:xfrm>
            <a:custGeom>
              <a:avLst/>
              <a:gdLst/>
              <a:ahLst/>
              <a:cxnLst/>
              <a:rect l="l" t="t" r="r" b="b"/>
              <a:pathLst>
                <a:path w="1087" h="278" extrusionOk="0">
                  <a:moveTo>
                    <a:pt x="800" y="0"/>
                  </a:moveTo>
                  <a:cubicBezTo>
                    <a:pt x="708" y="11"/>
                    <a:pt x="615" y="31"/>
                    <a:pt x="523" y="52"/>
                  </a:cubicBezTo>
                  <a:cubicBezTo>
                    <a:pt x="431" y="82"/>
                    <a:pt x="339" y="113"/>
                    <a:pt x="257" y="144"/>
                  </a:cubicBezTo>
                  <a:cubicBezTo>
                    <a:pt x="164" y="185"/>
                    <a:pt x="82" y="226"/>
                    <a:pt x="0" y="267"/>
                  </a:cubicBezTo>
                  <a:lnTo>
                    <a:pt x="0" y="277"/>
                  </a:lnTo>
                  <a:cubicBezTo>
                    <a:pt x="93" y="236"/>
                    <a:pt x="175" y="205"/>
                    <a:pt x="267" y="175"/>
                  </a:cubicBezTo>
                  <a:cubicBezTo>
                    <a:pt x="349" y="144"/>
                    <a:pt x="441" y="123"/>
                    <a:pt x="533" y="103"/>
                  </a:cubicBezTo>
                  <a:cubicBezTo>
                    <a:pt x="626" y="93"/>
                    <a:pt x="718" y="82"/>
                    <a:pt x="800" y="72"/>
                  </a:cubicBezTo>
                  <a:cubicBezTo>
                    <a:pt x="892" y="52"/>
                    <a:pt x="984" y="41"/>
                    <a:pt x="1077" y="31"/>
                  </a:cubicBezTo>
                  <a:cubicBezTo>
                    <a:pt x="1077" y="31"/>
                    <a:pt x="1087" y="31"/>
                    <a:pt x="1087" y="21"/>
                  </a:cubicBezTo>
                  <a:lnTo>
                    <a:pt x="1077" y="21"/>
                  </a:lnTo>
                  <a:cubicBezTo>
                    <a:pt x="984" y="0"/>
                    <a:pt x="892" y="0"/>
                    <a:pt x="800"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330;p32">
              <a:extLst>
                <a:ext uri="{FF2B5EF4-FFF2-40B4-BE49-F238E27FC236}">
                  <a16:creationId xmlns:a16="http://schemas.microsoft.com/office/drawing/2014/main" id="{D690825A-F8D3-5BC9-1E0A-159A9E45FB2C}"/>
                </a:ext>
              </a:extLst>
            </p:cNvPr>
            <p:cNvSpPr/>
            <p:nvPr/>
          </p:nvSpPr>
          <p:spPr>
            <a:xfrm>
              <a:off x="4878304" y="1889480"/>
              <a:ext cx="77153" cy="57133"/>
            </a:xfrm>
            <a:custGeom>
              <a:avLst/>
              <a:gdLst/>
              <a:ahLst/>
              <a:cxnLst/>
              <a:rect l="l" t="t" r="r" b="b"/>
              <a:pathLst>
                <a:path w="790" h="585" extrusionOk="0">
                  <a:moveTo>
                    <a:pt x="0" y="0"/>
                  </a:moveTo>
                  <a:cubicBezTo>
                    <a:pt x="72" y="51"/>
                    <a:pt x="134" y="103"/>
                    <a:pt x="195" y="154"/>
                  </a:cubicBezTo>
                  <a:cubicBezTo>
                    <a:pt x="267" y="195"/>
                    <a:pt x="328" y="246"/>
                    <a:pt x="390" y="297"/>
                  </a:cubicBezTo>
                  <a:cubicBezTo>
                    <a:pt x="451" y="349"/>
                    <a:pt x="513" y="410"/>
                    <a:pt x="574" y="451"/>
                  </a:cubicBezTo>
                  <a:cubicBezTo>
                    <a:pt x="646" y="502"/>
                    <a:pt x="708" y="554"/>
                    <a:pt x="779" y="584"/>
                  </a:cubicBezTo>
                  <a:lnTo>
                    <a:pt x="790" y="584"/>
                  </a:lnTo>
                  <a:cubicBezTo>
                    <a:pt x="738" y="513"/>
                    <a:pt x="677" y="461"/>
                    <a:pt x="615" y="400"/>
                  </a:cubicBezTo>
                  <a:cubicBezTo>
                    <a:pt x="554" y="349"/>
                    <a:pt x="492" y="308"/>
                    <a:pt x="421" y="256"/>
                  </a:cubicBezTo>
                  <a:cubicBezTo>
                    <a:pt x="359" y="215"/>
                    <a:pt x="287" y="164"/>
                    <a:pt x="216" y="123"/>
                  </a:cubicBezTo>
                  <a:cubicBezTo>
                    <a:pt x="144" y="82"/>
                    <a:pt x="82" y="41"/>
                    <a:pt x="1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331;p32">
              <a:extLst>
                <a:ext uri="{FF2B5EF4-FFF2-40B4-BE49-F238E27FC236}">
                  <a16:creationId xmlns:a16="http://schemas.microsoft.com/office/drawing/2014/main" id="{24DCD26B-32F8-F906-0F86-E75FB39D0DAF}"/>
                </a:ext>
              </a:extLst>
            </p:cNvPr>
            <p:cNvSpPr/>
            <p:nvPr/>
          </p:nvSpPr>
          <p:spPr>
            <a:xfrm>
              <a:off x="4858283" y="1902469"/>
              <a:ext cx="12110" cy="97174"/>
            </a:xfrm>
            <a:custGeom>
              <a:avLst/>
              <a:gdLst/>
              <a:ahLst/>
              <a:cxnLst/>
              <a:rect l="l" t="t" r="r" b="b"/>
              <a:pathLst>
                <a:path w="124" h="995" extrusionOk="0">
                  <a:moveTo>
                    <a:pt x="31" y="0"/>
                  </a:moveTo>
                  <a:cubicBezTo>
                    <a:pt x="21" y="82"/>
                    <a:pt x="11" y="164"/>
                    <a:pt x="0" y="257"/>
                  </a:cubicBezTo>
                  <a:lnTo>
                    <a:pt x="0" y="503"/>
                  </a:lnTo>
                  <a:cubicBezTo>
                    <a:pt x="11" y="585"/>
                    <a:pt x="11" y="677"/>
                    <a:pt x="31" y="759"/>
                  </a:cubicBezTo>
                  <a:cubicBezTo>
                    <a:pt x="52" y="841"/>
                    <a:pt x="82" y="923"/>
                    <a:pt x="123" y="995"/>
                  </a:cubicBezTo>
                  <a:cubicBezTo>
                    <a:pt x="123" y="902"/>
                    <a:pt x="113" y="820"/>
                    <a:pt x="103" y="738"/>
                  </a:cubicBezTo>
                  <a:cubicBezTo>
                    <a:pt x="82" y="667"/>
                    <a:pt x="72" y="585"/>
                    <a:pt x="62" y="503"/>
                  </a:cubicBezTo>
                  <a:cubicBezTo>
                    <a:pt x="41" y="421"/>
                    <a:pt x="41" y="339"/>
                    <a:pt x="41" y="257"/>
                  </a:cubicBezTo>
                  <a:cubicBezTo>
                    <a:pt x="31" y="175"/>
                    <a:pt x="31" y="82"/>
                    <a:pt x="4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6936332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3">
            <a:alphaModFix amt="55244"/>
          </a:blip>
          <a:tile tx="0" ty="0" sx="100000" sy="100000" flip="none" algn="tl"/>
        </a:blip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Rounded Rectangle 1">
            <a:extLst>
              <a:ext uri="{FF2B5EF4-FFF2-40B4-BE49-F238E27FC236}">
                <a16:creationId xmlns:a16="http://schemas.microsoft.com/office/drawing/2014/main" id="{B1189E96-D239-A740-971F-EEC4FD8EA2B7}"/>
              </a:ext>
            </a:extLst>
          </p:cNvPr>
          <p:cNvSpPr/>
          <p:nvPr/>
        </p:nvSpPr>
        <p:spPr>
          <a:xfrm>
            <a:off x="527473" y="436497"/>
            <a:ext cx="5568527" cy="39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Perumusan</a:t>
            </a:r>
            <a:r>
              <a:rPr lang="en-US" dirty="0"/>
              <a:t> Teks </a:t>
            </a:r>
            <a:r>
              <a:rPr lang="en-US" dirty="0" err="1"/>
              <a:t>Proklamasi</a:t>
            </a:r>
            <a:r>
              <a:rPr lang="en-US" dirty="0"/>
              <a:t> </a:t>
            </a:r>
            <a:r>
              <a:rPr lang="en-US" dirty="0" err="1"/>
              <a:t>Kemerdekaan</a:t>
            </a:r>
            <a:r>
              <a:rPr lang="en-US" dirty="0"/>
              <a:t> Indonesia</a:t>
            </a:r>
          </a:p>
        </p:txBody>
      </p:sp>
      <p:sp>
        <p:nvSpPr>
          <p:cNvPr id="3" name="TextBox 2">
            <a:extLst>
              <a:ext uri="{FF2B5EF4-FFF2-40B4-BE49-F238E27FC236}">
                <a16:creationId xmlns:a16="http://schemas.microsoft.com/office/drawing/2014/main" id="{BCB63B35-3DC8-5DC5-CE72-3232D118D307}"/>
              </a:ext>
            </a:extLst>
          </p:cNvPr>
          <p:cNvSpPr txBox="1"/>
          <p:nvPr/>
        </p:nvSpPr>
        <p:spPr>
          <a:xfrm>
            <a:off x="479346" y="902966"/>
            <a:ext cx="9375854" cy="2031325"/>
          </a:xfrm>
          <a:prstGeom prst="rect">
            <a:avLst/>
          </a:prstGeom>
          <a:noFill/>
        </p:spPr>
        <p:txBody>
          <a:bodyPr wrap="square" rtlCol="0">
            <a:spAutoFit/>
          </a:bodyPr>
          <a:lstStyle/>
          <a:p>
            <a:r>
              <a:rPr lang="en-US" dirty="0" err="1"/>
              <a:t>Rombongan</a:t>
            </a:r>
            <a:r>
              <a:rPr lang="en-US" dirty="0"/>
              <a:t> Soekarno dan </a:t>
            </a:r>
            <a:r>
              <a:rPr lang="en-US" dirty="0" err="1"/>
              <a:t>Moh</a:t>
            </a:r>
            <a:r>
              <a:rPr lang="en-US" dirty="0"/>
              <a:t>. Hatta </a:t>
            </a:r>
            <a:r>
              <a:rPr lang="en-US" dirty="0" err="1"/>
              <a:t>menuju</a:t>
            </a:r>
            <a:r>
              <a:rPr lang="en-US" dirty="0"/>
              <a:t> </a:t>
            </a:r>
            <a:r>
              <a:rPr lang="en-US" dirty="0" err="1"/>
              <a:t>ke</a:t>
            </a:r>
            <a:r>
              <a:rPr lang="en-US" dirty="0"/>
              <a:t> </a:t>
            </a:r>
            <a:r>
              <a:rPr lang="en-US" dirty="0" err="1"/>
              <a:t>rumah</a:t>
            </a:r>
            <a:r>
              <a:rPr lang="en-US" dirty="0"/>
              <a:t> </a:t>
            </a:r>
            <a:r>
              <a:rPr lang="en-US" dirty="0" err="1"/>
              <a:t>Laksamana</a:t>
            </a:r>
            <a:r>
              <a:rPr lang="en-US" dirty="0"/>
              <a:t> Maeda yang </a:t>
            </a:r>
            <a:r>
              <a:rPr lang="en-US" dirty="0" err="1"/>
              <a:t>dianggap</a:t>
            </a:r>
            <a:r>
              <a:rPr lang="en-US" dirty="0"/>
              <a:t> </a:t>
            </a:r>
            <a:r>
              <a:rPr lang="en-US" dirty="0" err="1"/>
              <a:t>aman</a:t>
            </a:r>
            <a:r>
              <a:rPr lang="en-US" dirty="0"/>
              <a:t> untuk </a:t>
            </a:r>
            <a:r>
              <a:rPr lang="en-US" dirty="0" err="1"/>
              <a:t>mengadakan</a:t>
            </a:r>
            <a:r>
              <a:rPr lang="en-US" dirty="0"/>
              <a:t> </a:t>
            </a:r>
            <a:r>
              <a:rPr lang="en-US" dirty="0" err="1"/>
              <a:t>rapat</a:t>
            </a:r>
            <a:r>
              <a:rPr lang="en-US" dirty="0"/>
              <a:t> </a:t>
            </a:r>
            <a:r>
              <a:rPr lang="en-US" dirty="0" err="1"/>
              <a:t>penyusuan</a:t>
            </a:r>
            <a:r>
              <a:rPr lang="en-US" dirty="0"/>
              <a:t> </a:t>
            </a:r>
            <a:r>
              <a:rPr lang="en-US" dirty="0" err="1"/>
              <a:t>rencana</a:t>
            </a:r>
            <a:r>
              <a:rPr lang="en-US" dirty="0"/>
              <a:t> </a:t>
            </a:r>
            <a:r>
              <a:rPr lang="en-US" dirty="0" err="1"/>
              <a:t>proklamasi</a:t>
            </a:r>
            <a:r>
              <a:rPr lang="en-US" dirty="0"/>
              <a:t> </a:t>
            </a:r>
            <a:r>
              <a:rPr lang="en-US" dirty="0" err="1"/>
              <a:t>kemerdekaan</a:t>
            </a:r>
            <a:r>
              <a:rPr lang="en-US" dirty="0"/>
              <a:t>. </a:t>
            </a:r>
            <a:r>
              <a:rPr lang="en-US" dirty="0" err="1"/>
              <a:t>Naskah</a:t>
            </a:r>
            <a:r>
              <a:rPr lang="en-US" dirty="0"/>
              <a:t> </a:t>
            </a:r>
            <a:r>
              <a:rPr lang="en-US" dirty="0" err="1"/>
              <a:t>ditulis</a:t>
            </a:r>
            <a:r>
              <a:rPr lang="en-US" dirty="0"/>
              <a:t> oleh Soekarno dan </a:t>
            </a:r>
            <a:r>
              <a:rPr lang="en-US" dirty="0" err="1"/>
              <a:t>dibantu</a:t>
            </a:r>
            <a:r>
              <a:rPr lang="en-US" dirty="0"/>
              <a:t> oleh </a:t>
            </a:r>
            <a:r>
              <a:rPr lang="en-US" dirty="0" err="1"/>
              <a:t>Moh</a:t>
            </a:r>
            <a:r>
              <a:rPr lang="en-US" dirty="0"/>
              <a:t>. Hatta dan Ahmad </a:t>
            </a:r>
            <a:r>
              <a:rPr lang="en-US" dirty="0" err="1"/>
              <a:t>Soebarjo</a:t>
            </a:r>
            <a:r>
              <a:rPr lang="en-US" dirty="0"/>
              <a:t>. </a:t>
            </a:r>
            <a:r>
              <a:rPr lang="en-US" dirty="0" err="1"/>
              <a:t>Rumusan</a:t>
            </a:r>
            <a:r>
              <a:rPr lang="en-US" dirty="0"/>
              <a:t> </a:t>
            </a:r>
            <a:r>
              <a:rPr lang="en-US" dirty="0" err="1"/>
              <a:t>teks</a:t>
            </a:r>
            <a:r>
              <a:rPr lang="en-US" dirty="0"/>
              <a:t> </a:t>
            </a:r>
            <a:r>
              <a:rPr lang="en-US" dirty="0" err="1"/>
              <a:t>Proklamasi</a:t>
            </a:r>
            <a:r>
              <a:rPr lang="en-US" dirty="0"/>
              <a:t> </a:t>
            </a:r>
            <a:r>
              <a:rPr lang="en-US" dirty="0" err="1"/>
              <a:t>Kemerdekaan</a:t>
            </a:r>
            <a:r>
              <a:rPr lang="en-US" dirty="0"/>
              <a:t> Indonesia </a:t>
            </a:r>
            <a:r>
              <a:rPr lang="en-US" dirty="0" err="1"/>
              <a:t>terdiri</a:t>
            </a:r>
            <a:r>
              <a:rPr lang="en-US" dirty="0"/>
              <a:t> </a:t>
            </a:r>
            <a:r>
              <a:rPr lang="en-US" dirty="0" err="1"/>
              <a:t>atas</a:t>
            </a:r>
            <a:r>
              <a:rPr lang="en-US" dirty="0"/>
              <a:t> </a:t>
            </a:r>
            <a:r>
              <a:rPr lang="en-US" dirty="0" err="1"/>
              <a:t>dua</a:t>
            </a:r>
            <a:r>
              <a:rPr lang="en-US" dirty="0"/>
              <a:t> </a:t>
            </a:r>
            <a:r>
              <a:rPr lang="en-US" dirty="0" err="1"/>
              <a:t>bagian</a:t>
            </a:r>
            <a:r>
              <a:rPr lang="en-US" dirty="0"/>
              <a:t> </a:t>
            </a:r>
            <a:r>
              <a:rPr lang="en-US" dirty="0" err="1"/>
              <a:t>pokok</a:t>
            </a:r>
            <a:r>
              <a:rPr lang="en-US" dirty="0"/>
              <a:t>. Bagian </a:t>
            </a:r>
            <a:r>
              <a:rPr lang="en-US" dirty="0" err="1"/>
              <a:t>pertama</a:t>
            </a:r>
            <a:r>
              <a:rPr lang="en-US" dirty="0"/>
              <a:t> </a:t>
            </a:r>
            <a:r>
              <a:rPr lang="en-US" dirty="0" err="1"/>
              <a:t>merupakan</a:t>
            </a:r>
            <a:r>
              <a:rPr lang="en-US" dirty="0"/>
              <a:t> saran Ahmad </a:t>
            </a:r>
            <a:r>
              <a:rPr lang="en-US" dirty="0" err="1"/>
              <a:t>Soebarjo</a:t>
            </a:r>
            <a:r>
              <a:rPr lang="en-US" dirty="0"/>
              <a:t> dan </a:t>
            </a:r>
            <a:r>
              <a:rPr lang="en-US" dirty="0" err="1"/>
              <a:t>bagian</a:t>
            </a:r>
            <a:r>
              <a:rPr lang="en-US" dirty="0"/>
              <a:t> </a:t>
            </a:r>
            <a:r>
              <a:rPr lang="en-US" dirty="0" err="1"/>
              <a:t>kedua</a:t>
            </a:r>
            <a:r>
              <a:rPr lang="en-US" dirty="0"/>
              <a:t> </a:t>
            </a:r>
            <a:r>
              <a:rPr lang="en-US" dirty="0" err="1"/>
              <a:t>merupakan</a:t>
            </a:r>
            <a:r>
              <a:rPr lang="en-US" dirty="0"/>
              <a:t> </a:t>
            </a:r>
            <a:r>
              <a:rPr lang="en-US" dirty="0" err="1"/>
              <a:t>buah</a:t>
            </a:r>
            <a:r>
              <a:rPr lang="en-US" dirty="0"/>
              <a:t> </a:t>
            </a:r>
            <a:r>
              <a:rPr lang="en-US" dirty="0" err="1"/>
              <a:t>pikiran</a:t>
            </a:r>
            <a:r>
              <a:rPr lang="en-US" dirty="0"/>
              <a:t> </a:t>
            </a:r>
            <a:r>
              <a:rPr lang="en-US" dirty="0" err="1"/>
              <a:t>Moh</a:t>
            </a:r>
            <a:r>
              <a:rPr lang="en-US" dirty="0"/>
              <a:t>. Hatta. Soekarno </a:t>
            </a:r>
            <a:r>
              <a:rPr lang="en-US" dirty="0" err="1"/>
              <a:t>menyarankan</a:t>
            </a:r>
            <a:r>
              <a:rPr lang="en-US" dirty="0"/>
              <a:t> agar </a:t>
            </a:r>
            <a:r>
              <a:rPr lang="en-US" dirty="0" err="1"/>
              <a:t>semua</a:t>
            </a:r>
            <a:r>
              <a:rPr lang="en-US" dirty="0"/>
              <a:t> yang </a:t>
            </a:r>
            <a:r>
              <a:rPr lang="en-US" dirty="0" err="1"/>
              <a:t>hadir</a:t>
            </a:r>
            <a:r>
              <a:rPr lang="en-US" dirty="0"/>
              <a:t> </a:t>
            </a:r>
            <a:r>
              <a:rPr lang="en-US" dirty="0" err="1"/>
              <a:t>menandatangi</a:t>
            </a:r>
            <a:r>
              <a:rPr lang="en-US" dirty="0"/>
              <a:t> </a:t>
            </a:r>
            <a:r>
              <a:rPr lang="en-US" dirty="0" err="1"/>
              <a:t>bersama-sama</a:t>
            </a:r>
            <a:r>
              <a:rPr lang="en-US" dirty="0"/>
              <a:t> </a:t>
            </a:r>
            <a:r>
              <a:rPr lang="en-US" dirty="0" err="1"/>
              <a:t>selaku</a:t>
            </a:r>
            <a:r>
              <a:rPr lang="en-US" dirty="0"/>
              <a:t> wakil-wakil </a:t>
            </a:r>
            <a:r>
              <a:rPr lang="en-US" dirty="0" err="1"/>
              <a:t>Bangsa</a:t>
            </a:r>
            <a:r>
              <a:rPr lang="en-US" dirty="0"/>
              <a:t> Indonesia. </a:t>
            </a:r>
            <a:r>
              <a:rPr lang="en-US" dirty="0" err="1"/>
              <a:t>Kemudian</a:t>
            </a:r>
            <a:r>
              <a:rPr lang="en-US" dirty="0"/>
              <a:t>, </a:t>
            </a:r>
            <a:r>
              <a:rPr lang="en-US" dirty="0" err="1"/>
              <a:t>naskah</a:t>
            </a:r>
            <a:r>
              <a:rPr lang="en-US" dirty="0"/>
              <a:t> </a:t>
            </a:r>
            <a:r>
              <a:rPr lang="en-US" dirty="0" err="1"/>
              <a:t>diketik</a:t>
            </a:r>
            <a:r>
              <a:rPr lang="en-US" dirty="0"/>
              <a:t> oleh </a:t>
            </a:r>
            <a:r>
              <a:rPr lang="en-US" dirty="0" err="1"/>
              <a:t>Sajoeti</a:t>
            </a:r>
            <a:r>
              <a:rPr lang="en-US" dirty="0"/>
              <a:t> </a:t>
            </a:r>
            <a:r>
              <a:rPr lang="en-US" dirty="0" err="1"/>
              <a:t>Melik</a:t>
            </a:r>
            <a:r>
              <a:rPr lang="en-US" dirty="0"/>
              <a:t>, yang </a:t>
            </a:r>
            <a:r>
              <a:rPr lang="en-US" dirty="0" err="1"/>
              <a:t>dikenal</a:t>
            </a:r>
            <a:r>
              <a:rPr lang="en-US" dirty="0"/>
              <a:t> </a:t>
            </a:r>
            <a:r>
              <a:rPr lang="en-US" dirty="0" err="1"/>
              <a:t>sebagai</a:t>
            </a:r>
            <a:r>
              <a:rPr lang="en-US" dirty="0"/>
              <a:t> Teks </a:t>
            </a:r>
            <a:r>
              <a:rPr lang="en-US" dirty="0" err="1"/>
              <a:t>Proklamasi</a:t>
            </a:r>
            <a:r>
              <a:rPr lang="en-US" dirty="0"/>
              <a:t> yang </a:t>
            </a:r>
            <a:r>
              <a:rPr lang="en-US" dirty="0" err="1"/>
              <a:t>autentik</a:t>
            </a:r>
            <a:r>
              <a:rPr lang="en-US" dirty="0"/>
              <a:t>. </a:t>
            </a:r>
            <a:endParaRPr dirty="0"/>
          </a:p>
        </p:txBody>
      </p:sp>
      <p:sp>
        <p:nvSpPr>
          <p:cNvPr id="4" name="Rounded Rectangle 3">
            <a:extLst>
              <a:ext uri="{FF2B5EF4-FFF2-40B4-BE49-F238E27FC236}">
                <a16:creationId xmlns:a16="http://schemas.microsoft.com/office/drawing/2014/main" id="{99B41C43-88FD-D1E8-25F2-459A5D82D9C9}"/>
              </a:ext>
            </a:extLst>
          </p:cNvPr>
          <p:cNvSpPr/>
          <p:nvPr/>
        </p:nvSpPr>
        <p:spPr>
          <a:xfrm>
            <a:off x="527474" y="3317362"/>
            <a:ext cx="5568526" cy="39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Pelaksanaan</a:t>
            </a:r>
            <a:r>
              <a:rPr lang="en-US" dirty="0"/>
              <a:t> </a:t>
            </a:r>
            <a:r>
              <a:rPr lang="en-US" dirty="0" err="1"/>
              <a:t>Proklamasi</a:t>
            </a:r>
            <a:r>
              <a:rPr lang="en-US" dirty="0"/>
              <a:t> </a:t>
            </a:r>
            <a:r>
              <a:rPr lang="en-US" dirty="0" err="1"/>
              <a:t>Kemerdekaan</a:t>
            </a:r>
            <a:r>
              <a:rPr lang="en-US" dirty="0"/>
              <a:t> </a:t>
            </a:r>
          </a:p>
        </p:txBody>
      </p:sp>
      <p:sp>
        <p:nvSpPr>
          <p:cNvPr id="5" name="TextBox 4">
            <a:extLst>
              <a:ext uri="{FF2B5EF4-FFF2-40B4-BE49-F238E27FC236}">
                <a16:creationId xmlns:a16="http://schemas.microsoft.com/office/drawing/2014/main" id="{4A9CA5E3-D26F-8894-58B1-BA9F76134F72}"/>
              </a:ext>
            </a:extLst>
          </p:cNvPr>
          <p:cNvSpPr txBox="1"/>
          <p:nvPr/>
        </p:nvSpPr>
        <p:spPr>
          <a:xfrm>
            <a:off x="479346" y="3783831"/>
            <a:ext cx="7979661" cy="2308324"/>
          </a:xfrm>
          <a:prstGeom prst="rect">
            <a:avLst/>
          </a:prstGeom>
          <a:noFill/>
        </p:spPr>
        <p:txBody>
          <a:bodyPr wrap="square" rtlCol="0">
            <a:spAutoFit/>
          </a:bodyPr>
          <a:lstStyle/>
          <a:p>
            <a:pPr lvl="0"/>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Pada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tanggal</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17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Agustus</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1945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pukul</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10.00 WIB,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teks</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Proklamasi</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dibacakan</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oleh Soekarno dan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didamingi</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oleh </a:t>
            </a:r>
            <a:r>
              <a:rPr lang="en-US" sz="1800" kern="1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Moh</a:t>
            </a:r>
            <a:r>
              <a:rPr lang="en-US" sz="18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Hatta</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Pembacaan</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dilakukan</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di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kediaman</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Soekarnno</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di Jalan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Pegangsaan</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Timur No. 56, Jakarta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sekarang</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Jalan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Proklamasi</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Sebelum</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pembacaan</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Proklamasi</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Kemerdekaan</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Indonesia,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Moh</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Hatta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telah</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berpesan</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kepada</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para pemuda yang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bekerja</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pada pers untuk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memperbanyak</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teks</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proklamasi</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dan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menyiarkan</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ke</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seluruh</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dunia.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Penyebarluasan</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berita</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proklamasi</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dilakukan</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melalui</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radio; poster,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selebaran</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dan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spanduk</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surat</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kabar</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dan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pengiriman</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kern="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delegasi</a:t>
            </a:r>
            <a:r>
              <a:rPr lang="en-US" kern="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endParaRPr lang="en-US" sz="1800" kern="100" dirty="0">
              <a:effectLst/>
              <a:latin typeface="Calibri" panose="020F0502020204030204" pitchFamily="34" charset="0"/>
              <a:ea typeface="Times New Roman" panose="02020603050405020304" pitchFamily="18" charset="0"/>
              <a:cs typeface="Times New Roman" panose="02020603050405020304" pitchFamily="18" charset="0"/>
            </a:endParaRPr>
          </a:p>
        </p:txBody>
      </p:sp>
      <p:grpSp>
        <p:nvGrpSpPr>
          <p:cNvPr id="8" name="Google Shape;173;p32">
            <a:extLst>
              <a:ext uri="{FF2B5EF4-FFF2-40B4-BE49-F238E27FC236}">
                <a16:creationId xmlns:a16="http://schemas.microsoft.com/office/drawing/2014/main" id="{DACB4CDC-FDB1-A9F4-43CE-AA0F1359BB1A}"/>
              </a:ext>
            </a:extLst>
          </p:cNvPr>
          <p:cNvGrpSpPr/>
          <p:nvPr/>
        </p:nvGrpSpPr>
        <p:grpSpPr>
          <a:xfrm>
            <a:off x="8459007" y="2801787"/>
            <a:ext cx="3301196" cy="3399229"/>
            <a:chOff x="4548986" y="606097"/>
            <a:chExt cx="4033364" cy="3931306"/>
          </a:xfrm>
        </p:grpSpPr>
        <p:sp>
          <p:nvSpPr>
            <p:cNvPr id="9" name="Google Shape;174;p32">
              <a:extLst>
                <a:ext uri="{FF2B5EF4-FFF2-40B4-BE49-F238E27FC236}">
                  <a16:creationId xmlns:a16="http://schemas.microsoft.com/office/drawing/2014/main" id="{65BF5E78-6F0A-FD3C-2926-9A51FDB5C9D2}"/>
                </a:ext>
              </a:extLst>
            </p:cNvPr>
            <p:cNvSpPr/>
            <p:nvPr/>
          </p:nvSpPr>
          <p:spPr>
            <a:xfrm>
              <a:off x="4792166" y="1065501"/>
              <a:ext cx="3630994" cy="3469265"/>
            </a:xfrm>
            <a:custGeom>
              <a:avLst/>
              <a:gdLst/>
              <a:ahLst/>
              <a:cxnLst/>
              <a:rect l="l" t="t" r="r" b="b"/>
              <a:pathLst>
                <a:path w="37179" h="35523" extrusionOk="0">
                  <a:moveTo>
                    <a:pt x="17836" y="1"/>
                  </a:moveTo>
                  <a:cubicBezTo>
                    <a:pt x="17426" y="12"/>
                    <a:pt x="17016" y="21"/>
                    <a:pt x="16617" y="53"/>
                  </a:cubicBezTo>
                  <a:cubicBezTo>
                    <a:pt x="16340" y="73"/>
                    <a:pt x="16073" y="94"/>
                    <a:pt x="15807" y="124"/>
                  </a:cubicBezTo>
                  <a:cubicBezTo>
                    <a:pt x="15756" y="135"/>
                    <a:pt x="15704" y="135"/>
                    <a:pt x="15653" y="144"/>
                  </a:cubicBezTo>
                  <a:cubicBezTo>
                    <a:pt x="15592" y="155"/>
                    <a:pt x="15540" y="155"/>
                    <a:pt x="15489" y="165"/>
                  </a:cubicBezTo>
                  <a:cubicBezTo>
                    <a:pt x="15161" y="206"/>
                    <a:pt x="14843" y="258"/>
                    <a:pt x="14526" y="308"/>
                  </a:cubicBezTo>
                  <a:cubicBezTo>
                    <a:pt x="12209" y="729"/>
                    <a:pt x="9995" y="1559"/>
                    <a:pt x="8089" y="2841"/>
                  </a:cubicBezTo>
                  <a:cubicBezTo>
                    <a:pt x="2645" y="6469"/>
                    <a:pt x="1" y="14290"/>
                    <a:pt x="923" y="21148"/>
                  </a:cubicBezTo>
                  <a:cubicBezTo>
                    <a:pt x="1272" y="23751"/>
                    <a:pt x="2133" y="26211"/>
                    <a:pt x="3547" y="28251"/>
                  </a:cubicBezTo>
                  <a:cubicBezTo>
                    <a:pt x="5597" y="31214"/>
                    <a:pt x="8806" y="33110"/>
                    <a:pt x="12209" y="34237"/>
                  </a:cubicBezTo>
                  <a:cubicBezTo>
                    <a:pt x="12978" y="34483"/>
                    <a:pt x="13757" y="34699"/>
                    <a:pt x="14536" y="34883"/>
                  </a:cubicBezTo>
                  <a:cubicBezTo>
                    <a:pt x="14761" y="34934"/>
                    <a:pt x="14987" y="34975"/>
                    <a:pt x="15212" y="35027"/>
                  </a:cubicBezTo>
                  <a:cubicBezTo>
                    <a:pt x="15335" y="35047"/>
                    <a:pt x="15469" y="35078"/>
                    <a:pt x="15602" y="35098"/>
                  </a:cubicBezTo>
                  <a:cubicBezTo>
                    <a:pt x="17058" y="35371"/>
                    <a:pt x="18583" y="35523"/>
                    <a:pt x="20122" y="35523"/>
                  </a:cubicBezTo>
                  <a:cubicBezTo>
                    <a:pt x="20262" y="35523"/>
                    <a:pt x="20402" y="35521"/>
                    <a:pt x="20542" y="35519"/>
                  </a:cubicBezTo>
                  <a:cubicBezTo>
                    <a:pt x="21014" y="35508"/>
                    <a:pt x="21485" y="35488"/>
                    <a:pt x="21967" y="35447"/>
                  </a:cubicBezTo>
                  <a:cubicBezTo>
                    <a:pt x="22706" y="35385"/>
                    <a:pt x="23453" y="35293"/>
                    <a:pt x="24191" y="35160"/>
                  </a:cubicBezTo>
                  <a:cubicBezTo>
                    <a:pt x="24243" y="35150"/>
                    <a:pt x="24284" y="35139"/>
                    <a:pt x="24335" y="35129"/>
                  </a:cubicBezTo>
                  <a:cubicBezTo>
                    <a:pt x="25145" y="34975"/>
                    <a:pt x="25945" y="34770"/>
                    <a:pt x="26713" y="34514"/>
                  </a:cubicBezTo>
                  <a:cubicBezTo>
                    <a:pt x="26785" y="34483"/>
                    <a:pt x="26856" y="34463"/>
                    <a:pt x="26929" y="34442"/>
                  </a:cubicBezTo>
                  <a:cubicBezTo>
                    <a:pt x="28548" y="33879"/>
                    <a:pt x="30075" y="33089"/>
                    <a:pt x="31418" y="32034"/>
                  </a:cubicBezTo>
                  <a:cubicBezTo>
                    <a:pt x="33038" y="30763"/>
                    <a:pt x="34298" y="29225"/>
                    <a:pt x="35200" y="27513"/>
                  </a:cubicBezTo>
                  <a:cubicBezTo>
                    <a:pt x="35487" y="26980"/>
                    <a:pt x="35733" y="26447"/>
                    <a:pt x="35949" y="25883"/>
                  </a:cubicBezTo>
                  <a:cubicBezTo>
                    <a:pt x="36697" y="23956"/>
                    <a:pt x="37076" y="21875"/>
                    <a:pt x="37107" y="19764"/>
                  </a:cubicBezTo>
                  <a:cubicBezTo>
                    <a:pt x="37179" y="15818"/>
                    <a:pt x="36051" y="11768"/>
                    <a:pt x="33991" y="8427"/>
                  </a:cubicBezTo>
                  <a:cubicBezTo>
                    <a:pt x="32781" y="6479"/>
                    <a:pt x="31254" y="4778"/>
                    <a:pt x="29450" y="3476"/>
                  </a:cubicBezTo>
                  <a:cubicBezTo>
                    <a:pt x="26539" y="1374"/>
                    <a:pt x="22808" y="185"/>
                    <a:pt x="19036" y="21"/>
                  </a:cubicBezTo>
                  <a:lnTo>
                    <a:pt x="18954" y="21"/>
                  </a:lnTo>
                  <a:cubicBezTo>
                    <a:pt x="18585" y="1"/>
                    <a:pt x="18205" y="1"/>
                    <a:pt x="17836" y="1"/>
                  </a:cubicBezTo>
                  <a:close/>
                </a:path>
              </a:pathLst>
            </a:custGeom>
            <a:solidFill>
              <a:srgbClr val="1D62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75;p32">
              <a:extLst>
                <a:ext uri="{FF2B5EF4-FFF2-40B4-BE49-F238E27FC236}">
                  <a16:creationId xmlns:a16="http://schemas.microsoft.com/office/drawing/2014/main" id="{7B14CA15-3B0A-59FD-82B6-598E6F6AECBA}"/>
                </a:ext>
              </a:extLst>
            </p:cNvPr>
            <p:cNvSpPr/>
            <p:nvPr/>
          </p:nvSpPr>
          <p:spPr>
            <a:xfrm>
              <a:off x="4899301" y="1166289"/>
              <a:ext cx="3419750" cy="3267397"/>
            </a:xfrm>
            <a:custGeom>
              <a:avLst/>
              <a:gdLst/>
              <a:ahLst/>
              <a:cxnLst/>
              <a:rect l="l" t="t" r="r" b="b"/>
              <a:pathLst>
                <a:path w="35016" h="33456" extrusionOk="0">
                  <a:moveTo>
                    <a:pt x="17112" y="0"/>
                  </a:moveTo>
                  <a:cubicBezTo>
                    <a:pt x="17007" y="0"/>
                    <a:pt x="16904" y="1"/>
                    <a:pt x="16801" y="5"/>
                  </a:cubicBezTo>
                  <a:cubicBezTo>
                    <a:pt x="16422" y="5"/>
                    <a:pt x="16032" y="14"/>
                    <a:pt x="15653" y="46"/>
                  </a:cubicBezTo>
                  <a:cubicBezTo>
                    <a:pt x="15397" y="66"/>
                    <a:pt x="15140" y="87"/>
                    <a:pt x="14894" y="117"/>
                  </a:cubicBezTo>
                  <a:cubicBezTo>
                    <a:pt x="14843" y="128"/>
                    <a:pt x="14792" y="128"/>
                    <a:pt x="14741" y="137"/>
                  </a:cubicBezTo>
                  <a:cubicBezTo>
                    <a:pt x="14689" y="137"/>
                    <a:pt x="14638" y="148"/>
                    <a:pt x="14587" y="148"/>
                  </a:cubicBezTo>
                  <a:cubicBezTo>
                    <a:pt x="14290" y="189"/>
                    <a:pt x="13982" y="240"/>
                    <a:pt x="13685" y="292"/>
                  </a:cubicBezTo>
                  <a:cubicBezTo>
                    <a:pt x="11502" y="681"/>
                    <a:pt x="9420" y="1470"/>
                    <a:pt x="7616" y="2670"/>
                  </a:cubicBezTo>
                  <a:cubicBezTo>
                    <a:pt x="2491" y="6093"/>
                    <a:pt x="1" y="13463"/>
                    <a:pt x="872" y="19921"/>
                  </a:cubicBezTo>
                  <a:cubicBezTo>
                    <a:pt x="1200" y="22371"/>
                    <a:pt x="2010" y="24687"/>
                    <a:pt x="3342" y="26614"/>
                  </a:cubicBezTo>
                  <a:cubicBezTo>
                    <a:pt x="5270" y="29403"/>
                    <a:pt x="8293" y="31186"/>
                    <a:pt x="11502" y="32242"/>
                  </a:cubicBezTo>
                  <a:cubicBezTo>
                    <a:pt x="12229" y="32488"/>
                    <a:pt x="12957" y="32683"/>
                    <a:pt x="13695" y="32857"/>
                  </a:cubicBezTo>
                  <a:cubicBezTo>
                    <a:pt x="13900" y="32908"/>
                    <a:pt x="14115" y="32949"/>
                    <a:pt x="14331" y="32990"/>
                  </a:cubicBezTo>
                  <a:cubicBezTo>
                    <a:pt x="14454" y="33021"/>
                    <a:pt x="14577" y="33041"/>
                    <a:pt x="14689" y="33062"/>
                  </a:cubicBezTo>
                  <a:cubicBezTo>
                    <a:pt x="16060" y="33314"/>
                    <a:pt x="17491" y="33455"/>
                    <a:pt x="18927" y="33455"/>
                  </a:cubicBezTo>
                  <a:cubicBezTo>
                    <a:pt x="19069" y="33455"/>
                    <a:pt x="19211" y="33454"/>
                    <a:pt x="19353" y="33451"/>
                  </a:cubicBezTo>
                  <a:cubicBezTo>
                    <a:pt x="19794" y="33451"/>
                    <a:pt x="20245" y="33421"/>
                    <a:pt x="20686" y="33390"/>
                  </a:cubicBezTo>
                  <a:cubicBezTo>
                    <a:pt x="21393" y="33339"/>
                    <a:pt x="22101" y="33246"/>
                    <a:pt x="22787" y="33113"/>
                  </a:cubicBezTo>
                  <a:cubicBezTo>
                    <a:pt x="22839" y="33103"/>
                    <a:pt x="22880" y="33103"/>
                    <a:pt x="22930" y="33093"/>
                  </a:cubicBezTo>
                  <a:cubicBezTo>
                    <a:pt x="23689" y="32939"/>
                    <a:pt x="24438" y="32754"/>
                    <a:pt x="25165" y="32508"/>
                  </a:cubicBezTo>
                  <a:cubicBezTo>
                    <a:pt x="25237" y="32488"/>
                    <a:pt x="25299" y="32467"/>
                    <a:pt x="25370" y="32437"/>
                  </a:cubicBezTo>
                  <a:cubicBezTo>
                    <a:pt x="26898" y="31913"/>
                    <a:pt x="28333" y="31166"/>
                    <a:pt x="29604" y="30171"/>
                  </a:cubicBezTo>
                  <a:cubicBezTo>
                    <a:pt x="31131" y="28982"/>
                    <a:pt x="32310" y="27526"/>
                    <a:pt x="33160" y="25917"/>
                  </a:cubicBezTo>
                  <a:cubicBezTo>
                    <a:pt x="33427" y="25415"/>
                    <a:pt x="33663" y="24902"/>
                    <a:pt x="33868" y="24380"/>
                  </a:cubicBezTo>
                  <a:cubicBezTo>
                    <a:pt x="34575" y="22565"/>
                    <a:pt x="34923" y="20608"/>
                    <a:pt x="34954" y="18609"/>
                  </a:cubicBezTo>
                  <a:cubicBezTo>
                    <a:pt x="35016" y="14898"/>
                    <a:pt x="33960" y="11075"/>
                    <a:pt x="32012" y="7938"/>
                  </a:cubicBezTo>
                  <a:cubicBezTo>
                    <a:pt x="30885" y="6103"/>
                    <a:pt x="29440" y="4494"/>
                    <a:pt x="27748" y="3274"/>
                  </a:cubicBezTo>
                  <a:cubicBezTo>
                    <a:pt x="25001" y="1296"/>
                    <a:pt x="21486" y="178"/>
                    <a:pt x="17928" y="14"/>
                  </a:cubicBezTo>
                  <a:lnTo>
                    <a:pt x="17857" y="14"/>
                  </a:lnTo>
                  <a:cubicBezTo>
                    <a:pt x="17611" y="7"/>
                    <a:pt x="17360" y="0"/>
                    <a:pt x="17112" y="0"/>
                  </a:cubicBezTo>
                  <a:close/>
                </a:path>
              </a:pathLst>
            </a:custGeom>
            <a:solidFill>
              <a:srgbClr val="317C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76;p32">
              <a:extLst>
                <a:ext uri="{FF2B5EF4-FFF2-40B4-BE49-F238E27FC236}">
                  <a16:creationId xmlns:a16="http://schemas.microsoft.com/office/drawing/2014/main" id="{D7235DB9-D33B-EABB-955A-83352E72DAE5}"/>
                </a:ext>
              </a:extLst>
            </p:cNvPr>
            <p:cNvSpPr/>
            <p:nvPr/>
          </p:nvSpPr>
          <p:spPr>
            <a:xfrm>
              <a:off x="4984366" y="1748260"/>
              <a:ext cx="3165535" cy="2685426"/>
            </a:xfrm>
            <a:custGeom>
              <a:avLst/>
              <a:gdLst/>
              <a:ahLst/>
              <a:cxnLst/>
              <a:rect l="l" t="t" r="r" b="b"/>
              <a:pathLst>
                <a:path w="32413" h="27497" extrusionOk="0">
                  <a:moveTo>
                    <a:pt x="22624" y="1"/>
                  </a:moveTo>
                  <a:cubicBezTo>
                    <a:pt x="21998" y="575"/>
                    <a:pt x="21845" y="2164"/>
                    <a:pt x="21845" y="2164"/>
                  </a:cubicBezTo>
                  <a:lnTo>
                    <a:pt x="20829" y="2215"/>
                  </a:lnTo>
                  <a:lnTo>
                    <a:pt x="20829" y="3219"/>
                  </a:lnTo>
                  <a:lnTo>
                    <a:pt x="21845" y="3219"/>
                  </a:lnTo>
                  <a:lnTo>
                    <a:pt x="21291" y="19148"/>
                  </a:lnTo>
                  <a:lnTo>
                    <a:pt x="20358" y="19251"/>
                  </a:lnTo>
                  <a:lnTo>
                    <a:pt x="20358" y="18359"/>
                  </a:lnTo>
                  <a:lnTo>
                    <a:pt x="19938" y="18359"/>
                  </a:lnTo>
                  <a:lnTo>
                    <a:pt x="19938" y="17027"/>
                  </a:lnTo>
                  <a:lnTo>
                    <a:pt x="19733" y="16832"/>
                  </a:lnTo>
                  <a:lnTo>
                    <a:pt x="19435" y="16832"/>
                  </a:lnTo>
                  <a:lnTo>
                    <a:pt x="19435" y="15643"/>
                  </a:lnTo>
                  <a:lnTo>
                    <a:pt x="19271" y="15643"/>
                  </a:lnTo>
                  <a:lnTo>
                    <a:pt x="19271" y="14218"/>
                  </a:lnTo>
                  <a:lnTo>
                    <a:pt x="19015" y="14218"/>
                  </a:lnTo>
                  <a:lnTo>
                    <a:pt x="19015" y="15653"/>
                  </a:lnTo>
                  <a:lnTo>
                    <a:pt x="18872" y="15653"/>
                  </a:lnTo>
                  <a:lnTo>
                    <a:pt x="18872" y="16811"/>
                  </a:lnTo>
                  <a:lnTo>
                    <a:pt x="18605" y="16811"/>
                  </a:lnTo>
                  <a:lnTo>
                    <a:pt x="18380" y="17037"/>
                  </a:lnTo>
                  <a:lnTo>
                    <a:pt x="18380" y="18287"/>
                  </a:lnTo>
                  <a:lnTo>
                    <a:pt x="17601" y="18287"/>
                  </a:lnTo>
                  <a:lnTo>
                    <a:pt x="17601" y="17027"/>
                  </a:lnTo>
                  <a:lnTo>
                    <a:pt x="17416" y="16791"/>
                  </a:lnTo>
                  <a:lnTo>
                    <a:pt x="17109" y="16791"/>
                  </a:lnTo>
                  <a:lnTo>
                    <a:pt x="17109" y="15663"/>
                  </a:lnTo>
                  <a:lnTo>
                    <a:pt x="16945" y="15663"/>
                  </a:lnTo>
                  <a:lnTo>
                    <a:pt x="16945" y="14187"/>
                  </a:lnTo>
                  <a:lnTo>
                    <a:pt x="16699" y="14187"/>
                  </a:lnTo>
                  <a:lnTo>
                    <a:pt x="16699" y="15663"/>
                  </a:lnTo>
                  <a:lnTo>
                    <a:pt x="16535" y="15663"/>
                  </a:lnTo>
                  <a:lnTo>
                    <a:pt x="16535" y="16791"/>
                  </a:lnTo>
                  <a:lnTo>
                    <a:pt x="16299" y="16791"/>
                  </a:lnTo>
                  <a:lnTo>
                    <a:pt x="16032" y="17098"/>
                  </a:lnTo>
                  <a:lnTo>
                    <a:pt x="16032" y="18339"/>
                  </a:lnTo>
                  <a:lnTo>
                    <a:pt x="15499" y="18339"/>
                  </a:lnTo>
                  <a:lnTo>
                    <a:pt x="15499" y="17221"/>
                  </a:lnTo>
                  <a:lnTo>
                    <a:pt x="14249" y="17221"/>
                  </a:lnTo>
                  <a:lnTo>
                    <a:pt x="14249" y="12004"/>
                  </a:lnTo>
                  <a:lnTo>
                    <a:pt x="12804" y="12004"/>
                  </a:lnTo>
                  <a:lnTo>
                    <a:pt x="11143" y="13162"/>
                  </a:lnTo>
                  <a:lnTo>
                    <a:pt x="11143" y="17139"/>
                  </a:lnTo>
                  <a:lnTo>
                    <a:pt x="10364" y="17139"/>
                  </a:lnTo>
                  <a:lnTo>
                    <a:pt x="10364" y="14300"/>
                  </a:lnTo>
                  <a:lnTo>
                    <a:pt x="9247" y="14300"/>
                  </a:lnTo>
                  <a:lnTo>
                    <a:pt x="9247" y="14013"/>
                  </a:lnTo>
                  <a:lnTo>
                    <a:pt x="8590" y="13480"/>
                  </a:lnTo>
                  <a:lnTo>
                    <a:pt x="7105" y="13480"/>
                  </a:lnTo>
                  <a:lnTo>
                    <a:pt x="6367" y="14064"/>
                  </a:lnTo>
                  <a:lnTo>
                    <a:pt x="6367" y="14382"/>
                  </a:lnTo>
                  <a:lnTo>
                    <a:pt x="4285" y="14413"/>
                  </a:lnTo>
                  <a:lnTo>
                    <a:pt x="4285" y="18810"/>
                  </a:lnTo>
                  <a:lnTo>
                    <a:pt x="3424" y="18810"/>
                  </a:lnTo>
                  <a:lnTo>
                    <a:pt x="3424" y="15633"/>
                  </a:lnTo>
                  <a:lnTo>
                    <a:pt x="1754" y="13962"/>
                  </a:lnTo>
                  <a:lnTo>
                    <a:pt x="1" y="13962"/>
                  </a:lnTo>
                  <a:cubicBezTo>
                    <a:pt x="329" y="16412"/>
                    <a:pt x="1139" y="18728"/>
                    <a:pt x="2471" y="20655"/>
                  </a:cubicBezTo>
                  <a:cubicBezTo>
                    <a:pt x="4399" y="23444"/>
                    <a:pt x="7422" y="25227"/>
                    <a:pt x="10631" y="26283"/>
                  </a:cubicBezTo>
                  <a:cubicBezTo>
                    <a:pt x="11358" y="26529"/>
                    <a:pt x="12086" y="26724"/>
                    <a:pt x="12824" y="26898"/>
                  </a:cubicBezTo>
                  <a:cubicBezTo>
                    <a:pt x="13029" y="26949"/>
                    <a:pt x="13244" y="26990"/>
                    <a:pt x="13460" y="27031"/>
                  </a:cubicBezTo>
                  <a:cubicBezTo>
                    <a:pt x="13583" y="27062"/>
                    <a:pt x="13706" y="27082"/>
                    <a:pt x="13818" y="27103"/>
                  </a:cubicBezTo>
                  <a:cubicBezTo>
                    <a:pt x="15189" y="27355"/>
                    <a:pt x="16620" y="27496"/>
                    <a:pt x="18056" y="27496"/>
                  </a:cubicBezTo>
                  <a:cubicBezTo>
                    <a:pt x="18198" y="27496"/>
                    <a:pt x="18340" y="27495"/>
                    <a:pt x="18482" y="27492"/>
                  </a:cubicBezTo>
                  <a:cubicBezTo>
                    <a:pt x="18923" y="27492"/>
                    <a:pt x="19374" y="27462"/>
                    <a:pt x="19815" y="27431"/>
                  </a:cubicBezTo>
                  <a:cubicBezTo>
                    <a:pt x="20522" y="27380"/>
                    <a:pt x="21230" y="27287"/>
                    <a:pt x="21916" y="27154"/>
                  </a:cubicBezTo>
                  <a:cubicBezTo>
                    <a:pt x="21968" y="27144"/>
                    <a:pt x="22009" y="27144"/>
                    <a:pt x="22059" y="27134"/>
                  </a:cubicBezTo>
                  <a:cubicBezTo>
                    <a:pt x="22818" y="26980"/>
                    <a:pt x="23567" y="26795"/>
                    <a:pt x="24294" y="26549"/>
                  </a:cubicBezTo>
                  <a:cubicBezTo>
                    <a:pt x="24366" y="26529"/>
                    <a:pt x="24428" y="26508"/>
                    <a:pt x="24499" y="26478"/>
                  </a:cubicBezTo>
                  <a:cubicBezTo>
                    <a:pt x="26027" y="25954"/>
                    <a:pt x="27462" y="25207"/>
                    <a:pt x="28733" y="24212"/>
                  </a:cubicBezTo>
                  <a:cubicBezTo>
                    <a:pt x="30260" y="23023"/>
                    <a:pt x="31439" y="21567"/>
                    <a:pt x="32289" y="19958"/>
                  </a:cubicBezTo>
                  <a:lnTo>
                    <a:pt x="32412" y="13859"/>
                  </a:lnTo>
                  <a:lnTo>
                    <a:pt x="29286" y="13736"/>
                  </a:lnTo>
                  <a:lnTo>
                    <a:pt x="29040" y="14177"/>
                  </a:lnTo>
                  <a:lnTo>
                    <a:pt x="29040" y="19671"/>
                  </a:lnTo>
                  <a:lnTo>
                    <a:pt x="28353" y="19579"/>
                  </a:lnTo>
                  <a:lnTo>
                    <a:pt x="28435" y="18205"/>
                  </a:lnTo>
                  <a:lnTo>
                    <a:pt x="27800" y="18103"/>
                  </a:lnTo>
                  <a:cubicBezTo>
                    <a:pt x="27800" y="18103"/>
                    <a:pt x="27359" y="17273"/>
                    <a:pt x="26601" y="17232"/>
                  </a:cubicBezTo>
                  <a:cubicBezTo>
                    <a:pt x="26582" y="17231"/>
                    <a:pt x="26564" y="17230"/>
                    <a:pt x="26547" y="17230"/>
                  </a:cubicBezTo>
                  <a:cubicBezTo>
                    <a:pt x="25839" y="17230"/>
                    <a:pt x="25576" y="18011"/>
                    <a:pt x="25576" y="18011"/>
                  </a:cubicBezTo>
                  <a:lnTo>
                    <a:pt x="24868" y="17959"/>
                  </a:lnTo>
                  <a:lnTo>
                    <a:pt x="24868" y="19364"/>
                  </a:lnTo>
                  <a:lnTo>
                    <a:pt x="23813" y="19364"/>
                  </a:lnTo>
                  <a:lnTo>
                    <a:pt x="23341" y="3199"/>
                  </a:lnTo>
                  <a:lnTo>
                    <a:pt x="24038" y="3209"/>
                  </a:lnTo>
                  <a:lnTo>
                    <a:pt x="24120" y="2164"/>
                  </a:lnTo>
                  <a:lnTo>
                    <a:pt x="23239" y="2174"/>
                  </a:lnTo>
                  <a:cubicBezTo>
                    <a:pt x="23239" y="964"/>
                    <a:pt x="22624" y="1"/>
                    <a:pt x="22624" y="1"/>
                  </a:cubicBezTo>
                  <a:close/>
                </a:path>
              </a:pathLst>
            </a:custGeom>
            <a:solidFill>
              <a:srgbClr val="1D62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77;p32">
              <a:extLst>
                <a:ext uri="{FF2B5EF4-FFF2-40B4-BE49-F238E27FC236}">
                  <a16:creationId xmlns:a16="http://schemas.microsoft.com/office/drawing/2014/main" id="{8BD45FA3-9904-0A46-C15B-49D87CA4561B}"/>
                </a:ext>
              </a:extLst>
            </p:cNvPr>
            <p:cNvSpPr/>
            <p:nvPr/>
          </p:nvSpPr>
          <p:spPr>
            <a:xfrm>
              <a:off x="6923454" y="2330914"/>
              <a:ext cx="621817" cy="1677842"/>
            </a:xfrm>
            <a:custGeom>
              <a:avLst/>
              <a:gdLst/>
              <a:ahLst/>
              <a:cxnLst/>
              <a:rect l="l" t="t" r="r" b="b"/>
              <a:pathLst>
                <a:path w="6367" h="17180" extrusionOk="0">
                  <a:moveTo>
                    <a:pt x="5854" y="0"/>
                  </a:moveTo>
                  <a:lnTo>
                    <a:pt x="1" y="16995"/>
                  </a:lnTo>
                  <a:lnTo>
                    <a:pt x="810" y="17180"/>
                  </a:lnTo>
                  <a:lnTo>
                    <a:pt x="6366" y="205"/>
                  </a:lnTo>
                  <a:cubicBezTo>
                    <a:pt x="6366" y="205"/>
                    <a:pt x="6131" y="21"/>
                    <a:pt x="5854" y="0"/>
                  </a:cubicBezTo>
                  <a:close/>
                </a:path>
              </a:pathLst>
            </a:custGeom>
            <a:solidFill>
              <a:srgbClr val="1A3C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78;p32">
              <a:extLst>
                <a:ext uri="{FF2B5EF4-FFF2-40B4-BE49-F238E27FC236}">
                  <a16:creationId xmlns:a16="http://schemas.microsoft.com/office/drawing/2014/main" id="{31FC562B-ED79-2530-19EA-48FE0135DA08}"/>
                </a:ext>
              </a:extLst>
            </p:cNvPr>
            <p:cNvSpPr/>
            <p:nvPr/>
          </p:nvSpPr>
          <p:spPr>
            <a:xfrm>
              <a:off x="7269863" y="2372909"/>
              <a:ext cx="1312486" cy="1611627"/>
            </a:xfrm>
            <a:custGeom>
              <a:avLst/>
              <a:gdLst/>
              <a:ahLst/>
              <a:cxnLst/>
              <a:rect l="l" t="t" r="r" b="b"/>
              <a:pathLst>
                <a:path w="13439" h="16502" extrusionOk="0">
                  <a:moveTo>
                    <a:pt x="2809" y="1"/>
                  </a:moveTo>
                  <a:cubicBezTo>
                    <a:pt x="2809" y="1"/>
                    <a:pt x="2317" y="3014"/>
                    <a:pt x="1507" y="3773"/>
                  </a:cubicBezTo>
                  <a:cubicBezTo>
                    <a:pt x="1507" y="3773"/>
                    <a:pt x="1240" y="6633"/>
                    <a:pt x="1" y="7966"/>
                  </a:cubicBezTo>
                  <a:cubicBezTo>
                    <a:pt x="1" y="7966"/>
                    <a:pt x="1527" y="8488"/>
                    <a:pt x="2030" y="9114"/>
                  </a:cubicBezTo>
                  <a:cubicBezTo>
                    <a:pt x="2532" y="9739"/>
                    <a:pt x="2850" y="10487"/>
                    <a:pt x="3127" y="11235"/>
                  </a:cubicBezTo>
                  <a:cubicBezTo>
                    <a:pt x="3393" y="11994"/>
                    <a:pt x="3639" y="12763"/>
                    <a:pt x="4019" y="13460"/>
                  </a:cubicBezTo>
                  <a:cubicBezTo>
                    <a:pt x="4593" y="14485"/>
                    <a:pt x="5474" y="15335"/>
                    <a:pt x="6530" y="15868"/>
                  </a:cubicBezTo>
                  <a:cubicBezTo>
                    <a:pt x="7354" y="16281"/>
                    <a:pt x="8330" y="16502"/>
                    <a:pt x="9279" y="16502"/>
                  </a:cubicBezTo>
                  <a:cubicBezTo>
                    <a:pt x="9535" y="16502"/>
                    <a:pt x="9788" y="16486"/>
                    <a:pt x="10035" y="16453"/>
                  </a:cubicBezTo>
                  <a:cubicBezTo>
                    <a:pt x="10066" y="16278"/>
                    <a:pt x="10107" y="16114"/>
                    <a:pt x="10138" y="15950"/>
                  </a:cubicBezTo>
                  <a:cubicBezTo>
                    <a:pt x="10384" y="14843"/>
                    <a:pt x="10702" y="13757"/>
                    <a:pt x="11142" y="12732"/>
                  </a:cubicBezTo>
                  <a:cubicBezTo>
                    <a:pt x="11706" y="11410"/>
                    <a:pt x="12454" y="10180"/>
                    <a:pt x="13438" y="9114"/>
                  </a:cubicBezTo>
                  <a:cubicBezTo>
                    <a:pt x="11634" y="8622"/>
                    <a:pt x="10056" y="7371"/>
                    <a:pt x="9144" y="5741"/>
                  </a:cubicBezTo>
                  <a:cubicBezTo>
                    <a:pt x="8775" y="5075"/>
                    <a:pt x="8518" y="4347"/>
                    <a:pt x="8149" y="3681"/>
                  </a:cubicBezTo>
                  <a:cubicBezTo>
                    <a:pt x="7452" y="2420"/>
                    <a:pt x="6356" y="1385"/>
                    <a:pt x="5074" y="718"/>
                  </a:cubicBezTo>
                  <a:cubicBezTo>
                    <a:pt x="4367" y="360"/>
                    <a:pt x="3598" y="114"/>
                    <a:pt x="2809"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79;p32">
              <a:extLst>
                <a:ext uri="{FF2B5EF4-FFF2-40B4-BE49-F238E27FC236}">
                  <a16:creationId xmlns:a16="http://schemas.microsoft.com/office/drawing/2014/main" id="{B54108F8-D76A-C79D-2E6A-48BF20E98566}"/>
                </a:ext>
              </a:extLst>
            </p:cNvPr>
            <p:cNvSpPr/>
            <p:nvPr/>
          </p:nvSpPr>
          <p:spPr>
            <a:xfrm>
              <a:off x="7269863" y="2741292"/>
              <a:ext cx="1088253" cy="1243244"/>
            </a:xfrm>
            <a:custGeom>
              <a:avLst/>
              <a:gdLst/>
              <a:ahLst/>
              <a:cxnLst/>
              <a:rect l="l" t="t" r="r" b="b"/>
              <a:pathLst>
                <a:path w="11143" h="12730" extrusionOk="0">
                  <a:moveTo>
                    <a:pt x="1507" y="1"/>
                  </a:moveTo>
                  <a:cubicBezTo>
                    <a:pt x="1507" y="1"/>
                    <a:pt x="1240" y="2861"/>
                    <a:pt x="1" y="4194"/>
                  </a:cubicBezTo>
                  <a:cubicBezTo>
                    <a:pt x="1" y="4194"/>
                    <a:pt x="1527" y="4716"/>
                    <a:pt x="2030" y="5342"/>
                  </a:cubicBezTo>
                  <a:cubicBezTo>
                    <a:pt x="2532" y="5967"/>
                    <a:pt x="2850" y="6715"/>
                    <a:pt x="3127" y="7463"/>
                  </a:cubicBezTo>
                  <a:cubicBezTo>
                    <a:pt x="3393" y="8222"/>
                    <a:pt x="3639" y="8991"/>
                    <a:pt x="4019" y="9688"/>
                  </a:cubicBezTo>
                  <a:cubicBezTo>
                    <a:pt x="4593" y="10713"/>
                    <a:pt x="5474" y="11563"/>
                    <a:pt x="6530" y="12096"/>
                  </a:cubicBezTo>
                  <a:cubicBezTo>
                    <a:pt x="7354" y="12509"/>
                    <a:pt x="8330" y="12730"/>
                    <a:pt x="9279" y="12730"/>
                  </a:cubicBezTo>
                  <a:cubicBezTo>
                    <a:pt x="9535" y="12730"/>
                    <a:pt x="9788" y="12714"/>
                    <a:pt x="10035" y="12681"/>
                  </a:cubicBezTo>
                  <a:cubicBezTo>
                    <a:pt x="10281" y="11399"/>
                    <a:pt x="10640" y="10139"/>
                    <a:pt x="11142" y="8960"/>
                  </a:cubicBezTo>
                  <a:cubicBezTo>
                    <a:pt x="9113" y="8376"/>
                    <a:pt x="7299" y="6233"/>
                    <a:pt x="6192" y="4511"/>
                  </a:cubicBezTo>
                  <a:cubicBezTo>
                    <a:pt x="5033" y="2707"/>
                    <a:pt x="3906" y="832"/>
                    <a:pt x="150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80;p32">
              <a:extLst>
                <a:ext uri="{FF2B5EF4-FFF2-40B4-BE49-F238E27FC236}">
                  <a16:creationId xmlns:a16="http://schemas.microsoft.com/office/drawing/2014/main" id="{E11FE612-1599-8938-5C7B-DD8B3F83A93F}"/>
                </a:ext>
              </a:extLst>
            </p:cNvPr>
            <p:cNvSpPr/>
            <p:nvPr/>
          </p:nvSpPr>
          <p:spPr>
            <a:xfrm>
              <a:off x="7416943" y="2372909"/>
              <a:ext cx="348557" cy="520639"/>
            </a:xfrm>
            <a:custGeom>
              <a:avLst/>
              <a:gdLst/>
              <a:ahLst/>
              <a:cxnLst/>
              <a:rect l="l" t="t" r="r" b="b"/>
              <a:pathLst>
                <a:path w="3569" h="5331" extrusionOk="0">
                  <a:moveTo>
                    <a:pt x="1303" y="1"/>
                  </a:moveTo>
                  <a:cubicBezTo>
                    <a:pt x="1303" y="1"/>
                    <a:pt x="811" y="3014"/>
                    <a:pt x="1" y="3773"/>
                  </a:cubicBezTo>
                  <a:cubicBezTo>
                    <a:pt x="1037" y="4132"/>
                    <a:pt x="1826" y="4686"/>
                    <a:pt x="2492" y="5331"/>
                  </a:cubicBezTo>
                  <a:cubicBezTo>
                    <a:pt x="2390" y="4818"/>
                    <a:pt x="2369" y="4296"/>
                    <a:pt x="2410" y="3773"/>
                  </a:cubicBezTo>
                  <a:cubicBezTo>
                    <a:pt x="2472" y="3005"/>
                    <a:pt x="2687" y="2246"/>
                    <a:pt x="3035" y="1559"/>
                  </a:cubicBezTo>
                  <a:cubicBezTo>
                    <a:pt x="3189" y="1262"/>
                    <a:pt x="3363" y="985"/>
                    <a:pt x="3568" y="718"/>
                  </a:cubicBezTo>
                  <a:cubicBezTo>
                    <a:pt x="2861" y="360"/>
                    <a:pt x="2092" y="114"/>
                    <a:pt x="1303" y="1"/>
                  </a:cubicBezTo>
                  <a:close/>
                </a:path>
              </a:pathLst>
            </a:custGeom>
            <a:solidFill>
              <a:srgbClr val="A7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81;p32">
              <a:extLst>
                <a:ext uri="{FF2B5EF4-FFF2-40B4-BE49-F238E27FC236}">
                  <a16:creationId xmlns:a16="http://schemas.microsoft.com/office/drawing/2014/main" id="{45D7638B-26AE-AAA0-AF12-D2FAC3325530}"/>
                </a:ext>
              </a:extLst>
            </p:cNvPr>
            <p:cNvSpPr/>
            <p:nvPr/>
          </p:nvSpPr>
          <p:spPr>
            <a:xfrm>
              <a:off x="7269863" y="2741292"/>
              <a:ext cx="990102" cy="1243439"/>
            </a:xfrm>
            <a:custGeom>
              <a:avLst/>
              <a:gdLst/>
              <a:ahLst/>
              <a:cxnLst/>
              <a:rect l="l" t="t" r="r" b="b"/>
              <a:pathLst>
                <a:path w="10138" h="12732" extrusionOk="0">
                  <a:moveTo>
                    <a:pt x="1507" y="1"/>
                  </a:moveTo>
                  <a:lnTo>
                    <a:pt x="1507" y="12"/>
                  </a:lnTo>
                  <a:cubicBezTo>
                    <a:pt x="1507" y="73"/>
                    <a:pt x="1261" y="2523"/>
                    <a:pt x="226" y="3917"/>
                  </a:cubicBezTo>
                  <a:cubicBezTo>
                    <a:pt x="154" y="4019"/>
                    <a:pt x="83" y="4112"/>
                    <a:pt x="1" y="4194"/>
                  </a:cubicBezTo>
                  <a:cubicBezTo>
                    <a:pt x="1" y="4194"/>
                    <a:pt x="1527" y="4716"/>
                    <a:pt x="2030" y="5342"/>
                  </a:cubicBezTo>
                  <a:cubicBezTo>
                    <a:pt x="2532" y="5967"/>
                    <a:pt x="2850" y="6715"/>
                    <a:pt x="3127" y="7463"/>
                  </a:cubicBezTo>
                  <a:cubicBezTo>
                    <a:pt x="3393" y="8222"/>
                    <a:pt x="3639" y="8991"/>
                    <a:pt x="4019" y="9688"/>
                  </a:cubicBezTo>
                  <a:cubicBezTo>
                    <a:pt x="4593" y="10713"/>
                    <a:pt x="5474" y="11563"/>
                    <a:pt x="6530" y="12096"/>
                  </a:cubicBezTo>
                  <a:cubicBezTo>
                    <a:pt x="7350" y="12506"/>
                    <a:pt x="8324" y="12732"/>
                    <a:pt x="9277" y="12732"/>
                  </a:cubicBezTo>
                  <a:cubicBezTo>
                    <a:pt x="9533" y="12732"/>
                    <a:pt x="9789" y="12711"/>
                    <a:pt x="10035" y="12681"/>
                  </a:cubicBezTo>
                  <a:cubicBezTo>
                    <a:pt x="10056" y="12558"/>
                    <a:pt x="10087" y="12445"/>
                    <a:pt x="10107" y="12333"/>
                  </a:cubicBezTo>
                  <a:lnTo>
                    <a:pt x="10138" y="12178"/>
                  </a:lnTo>
                  <a:cubicBezTo>
                    <a:pt x="9677" y="12066"/>
                    <a:pt x="9226" y="11923"/>
                    <a:pt x="8795" y="11718"/>
                  </a:cubicBezTo>
                  <a:cubicBezTo>
                    <a:pt x="7883" y="11276"/>
                    <a:pt x="7063" y="10549"/>
                    <a:pt x="6714" y="9595"/>
                  </a:cubicBezTo>
                  <a:cubicBezTo>
                    <a:pt x="6356" y="8601"/>
                    <a:pt x="6530" y="7484"/>
                    <a:pt x="6294" y="6459"/>
                  </a:cubicBezTo>
                  <a:cubicBezTo>
                    <a:pt x="5966" y="5044"/>
                    <a:pt x="4880" y="3937"/>
                    <a:pt x="4316" y="2605"/>
                  </a:cubicBezTo>
                  <a:cubicBezTo>
                    <a:pt x="4172" y="2267"/>
                    <a:pt x="4070" y="1918"/>
                    <a:pt x="3998" y="1559"/>
                  </a:cubicBezTo>
                  <a:cubicBezTo>
                    <a:pt x="3332" y="914"/>
                    <a:pt x="2543" y="360"/>
                    <a:pt x="1507" y="1"/>
                  </a:cubicBezTo>
                  <a:close/>
                </a:path>
              </a:pathLst>
            </a:custGeom>
            <a:solidFill>
              <a:srgbClr val="D6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82;p32">
              <a:extLst>
                <a:ext uri="{FF2B5EF4-FFF2-40B4-BE49-F238E27FC236}">
                  <a16:creationId xmlns:a16="http://schemas.microsoft.com/office/drawing/2014/main" id="{4500173C-706E-D8C0-F222-4CC402F98171}"/>
                </a:ext>
              </a:extLst>
            </p:cNvPr>
            <p:cNvSpPr/>
            <p:nvPr/>
          </p:nvSpPr>
          <p:spPr>
            <a:xfrm>
              <a:off x="5728261" y="1679212"/>
              <a:ext cx="707760" cy="1908130"/>
            </a:xfrm>
            <a:custGeom>
              <a:avLst/>
              <a:gdLst/>
              <a:ahLst/>
              <a:cxnLst/>
              <a:rect l="l" t="t" r="r" b="b"/>
              <a:pathLst>
                <a:path w="7247" h="19538" extrusionOk="0">
                  <a:moveTo>
                    <a:pt x="595" y="1"/>
                  </a:moveTo>
                  <a:cubicBezTo>
                    <a:pt x="276" y="31"/>
                    <a:pt x="0" y="236"/>
                    <a:pt x="0" y="236"/>
                  </a:cubicBezTo>
                  <a:lnTo>
                    <a:pt x="6314" y="19538"/>
                  </a:lnTo>
                  <a:lnTo>
                    <a:pt x="7247" y="19333"/>
                  </a:lnTo>
                  <a:lnTo>
                    <a:pt x="595" y="1"/>
                  </a:lnTo>
                  <a:close/>
                </a:path>
              </a:pathLst>
            </a:custGeom>
            <a:solidFill>
              <a:srgbClr val="1A3C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3;p32">
              <a:extLst>
                <a:ext uri="{FF2B5EF4-FFF2-40B4-BE49-F238E27FC236}">
                  <a16:creationId xmlns:a16="http://schemas.microsoft.com/office/drawing/2014/main" id="{5C477F5C-DBED-C8FE-B6F2-42FB956A5ABA}"/>
                </a:ext>
              </a:extLst>
            </p:cNvPr>
            <p:cNvSpPr/>
            <p:nvPr/>
          </p:nvSpPr>
          <p:spPr>
            <a:xfrm>
              <a:off x="4548986" y="1727262"/>
              <a:ext cx="1492674" cy="1832539"/>
            </a:xfrm>
            <a:custGeom>
              <a:avLst/>
              <a:gdLst/>
              <a:ahLst/>
              <a:cxnLst/>
              <a:rect l="l" t="t" r="r" b="b"/>
              <a:pathLst>
                <a:path w="15284" h="18764" extrusionOk="0">
                  <a:moveTo>
                    <a:pt x="12085" y="1"/>
                  </a:moveTo>
                  <a:cubicBezTo>
                    <a:pt x="11194" y="134"/>
                    <a:pt x="10322" y="411"/>
                    <a:pt x="9522" y="821"/>
                  </a:cubicBezTo>
                  <a:cubicBezTo>
                    <a:pt x="8057" y="1569"/>
                    <a:pt x="6806" y="2748"/>
                    <a:pt x="6017" y="4193"/>
                  </a:cubicBezTo>
                  <a:cubicBezTo>
                    <a:pt x="5597" y="4951"/>
                    <a:pt x="5299" y="5771"/>
                    <a:pt x="4879" y="6530"/>
                  </a:cubicBezTo>
                  <a:cubicBezTo>
                    <a:pt x="3854" y="8386"/>
                    <a:pt x="2050" y="9800"/>
                    <a:pt x="0" y="10363"/>
                  </a:cubicBezTo>
                  <a:cubicBezTo>
                    <a:pt x="1128" y="11584"/>
                    <a:pt x="1978" y="12978"/>
                    <a:pt x="2614" y="14474"/>
                  </a:cubicBezTo>
                  <a:cubicBezTo>
                    <a:pt x="3116" y="15643"/>
                    <a:pt x="3485" y="16883"/>
                    <a:pt x="3752" y="18144"/>
                  </a:cubicBezTo>
                  <a:cubicBezTo>
                    <a:pt x="3793" y="18328"/>
                    <a:pt x="3834" y="18523"/>
                    <a:pt x="3875" y="18707"/>
                  </a:cubicBezTo>
                  <a:cubicBezTo>
                    <a:pt x="4159" y="18745"/>
                    <a:pt x="4450" y="18763"/>
                    <a:pt x="4744" y="18763"/>
                  </a:cubicBezTo>
                  <a:cubicBezTo>
                    <a:pt x="5818" y="18763"/>
                    <a:pt x="6928" y="18516"/>
                    <a:pt x="7862" y="18041"/>
                  </a:cubicBezTo>
                  <a:cubicBezTo>
                    <a:pt x="9062" y="17447"/>
                    <a:pt x="10066" y="16473"/>
                    <a:pt x="10711" y="15304"/>
                  </a:cubicBezTo>
                  <a:cubicBezTo>
                    <a:pt x="11153" y="14515"/>
                    <a:pt x="11429" y="13634"/>
                    <a:pt x="11736" y="12783"/>
                  </a:cubicBezTo>
                  <a:cubicBezTo>
                    <a:pt x="12044" y="11922"/>
                    <a:pt x="12403" y="11071"/>
                    <a:pt x="12977" y="10363"/>
                  </a:cubicBezTo>
                  <a:cubicBezTo>
                    <a:pt x="13551" y="9657"/>
                    <a:pt x="15283" y="9062"/>
                    <a:pt x="15283" y="9062"/>
                  </a:cubicBezTo>
                  <a:cubicBezTo>
                    <a:pt x="13879" y="7545"/>
                    <a:pt x="13572" y="4295"/>
                    <a:pt x="13572" y="4295"/>
                  </a:cubicBezTo>
                  <a:cubicBezTo>
                    <a:pt x="12649" y="3434"/>
                    <a:pt x="12085" y="1"/>
                    <a:pt x="12085"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84;p32">
              <a:extLst>
                <a:ext uri="{FF2B5EF4-FFF2-40B4-BE49-F238E27FC236}">
                  <a16:creationId xmlns:a16="http://schemas.microsoft.com/office/drawing/2014/main" id="{D4041A5D-3BF8-ED6E-92BB-B7A588B5DC8D}"/>
                </a:ext>
              </a:extLst>
            </p:cNvPr>
            <p:cNvSpPr/>
            <p:nvPr/>
          </p:nvSpPr>
          <p:spPr>
            <a:xfrm>
              <a:off x="4804178" y="2146723"/>
              <a:ext cx="1237482" cy="1413079"/>
            </a:xfrm>
            <a:custGeom>
              <a:avLst/>
              <a:gdLst/>
              <a:ahLst/>
              <a:cxnLst/>
              <a:rect l="l" t="t" r="r" b="b"/>
              <a:pathLst>
                <a:path w="12671" h="14469" extrusionOk="0">
                  <a:moveTo>
                    <a:pt x="10959" y="0"/>
                  </a:moveTo>
                  <a:cubicBezTo>
                    <a:pt x="8232" y="943"/>
                    <a:pt x="6941" y="3075"/>
                    <a:pt x="5628" y="5125"/>
                  </a:cubicBezTo>
                  <a:cubicBezTo>
                    <a:pt x="4367" y="7084"/>
                    <a:pt x="2307" y="9523"/>
                    <a:pt x="1" y="10179"/>
                  </a:cubicBezTo>
                  <a:cubicBezTo>
                    <a:pt x="575" y="11532"/>
                    <a:pt x="975" y="12957"/>
                    <a:pt x="1262" y="14412"/>
                  </a:cubicBezTo>
                  <a:cubicBezTo>
                    <a:pt x="1546" y="14450"/>
                    <a:pt x="1837" y="14468"/>
                    <a:pt x="2131" y="14468"/>
                  </a:cubicBezTo>
                  <a:cubicBezTo>
                    <a:pt x="3205" y="14468"/>
                    <a:pt x="4315" y="14221"/>
                    <a:pt x="5249" y="13746"/>
                  </a:cubicBezTo>
                  <a:cubicBezTo>
                    <a:pt x="6449" y="13152"/>
                    <a:pt x="7453" y="12178"/>
                    <a:pt x="8098" y="11009"/>
                  </a:cubicBezTo>
                  <a:cubicBezTo>
                    <a:pt x="8540" y="10220"/>
                    <a:pt x="8816" y="9339"/>
                    <a:pt x="9123" y="8488"/>
                  </a:cubicBezTo>
                  <a:cubicBezTo>
                    <a:pt x="9431" y="7627"/>
                    <a:pt x="9790" y="6776"/>
                    <a:pt x="10364" y="6068"/>
                  </a:cubicBezTo>
                  <a:cubicBezTo>
                    <a:pt x="10938" y="5362"/>
                    <a:pt x="12670" y="4767"/>
                    <a:pt x="12670" y="4767"/>
                  </a:cubicBezTo>
                  <a:cubicBezTo>
                    <a:pt x="11266" y="3250"/>
                    <a:pt x="10959" y="0"/>
                    <a:pt x="1095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85;p32">
              <a:extLst>
                <a:ext uri="{FF2B5EF4-FFF2-40B4-BE49-F238E27FC236}">
                  <a16:creationId xmlns:a16="http://schemas.microsoft.com/office/drawing/2014/main" id="{D4C07271-D4FD-5BAA-5E3A-2CB983B92255}"/>
                </a:ext>
              </a:extLst>
            </p:cNvPr>
            <p:cNvSpPr/>
            <p:nvPr/>
          </p:nvSpPr>
          <p:spPr>
            <a:xfrm>
              <a:off x="5478928" y="1727262"/>
              <a:ext cx="395533" cy="592714"/>
            </a:xfrm>
            <a:custGeom>
              <a:avLst/>
              <a:gdLst/>
              <a:ahLst/>
              <a:cxnLst/>
              <a:rect l="l" t="t" r="r" b="b"/>
              <a:pathLst>
                <a:path w="4050" h="6069" extrusionOk="0">
                  <a:moveTo>
                    <a:pt x="2563" y="1"/>
                  </a:moveTo>
                  <a:cubicBezTo>
                    <a:pt x="1672" y="134"/>
                    <a:pt x="800" y="411"/>
                    <a:pt x="0" y="821"/>
                  </a:cubicBezTo>
                  <a:cubicBezTo>
                    <a:pt x="226" y="1118"/>
                    <a:pt x="421" y="1436"/>
                    <a:pt x="595" y="1764"/>
                  </a:cubicBezTo>
                  <a:cubicBezTo>
                    <a:pt x="1005" y="2553"/>
                    <a:pt x="1241" y="3414"/>
                    <a:pt x="1312" y="4295"/>
                  </a:cubicBezTo>
                  <a:cubicBezTo>
                    <a:pt x="1364" y="4890"/>
                    <a:pt x="1333" y="5484"/>
                    <a:pt x="1210" y="6069"/>
                  </a:cubicBezTo>
                  <a:cubicBezTo>
                    <a:pt x="1968" y="5320"/>
                    <a:pt x="2881" y="4705"/>
                    <a:pt x="4050" y="4295"/>
                  </a:cubicBezTo>
                  <a:cubicBezTo>
                    <a:pt x="3127" y="3434"/>
                    <a:pt x="2563" y="1"/>
                    <a:pt x="2563" y="1"/>
                  </a:cubicBezTo>
                  <a:close/>
                </a:path>
              </a:pathLst>
            </a:custGeom>
            <a:solidFill>
              <a:srgbClr val="A7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86;p32">
              <a:extLst>
                <a:ext uri="{FF2B5EF4-FFF2-40B4-BE49-F238E27FC236}">
                  <a16:creationId xmlns:a16="http://schemas.microsoft.com/office/drawing/2014/main" id="{7043DC3A-54B2-DB42-E167-AA36EEA4BBE8}"/>
                </a:ext>
              </a:extLst>
            </p:cNvPr>
            <p:cNvSpPr/>
            <p:nvPr/>
          </p:nvSpPr>
          <p:spPr>
            <a:xfrm>
              <a:off x="4915318" y="2146723"/>
              <a:ext cx="1126342" cy="1413567"/>
            </a:xfrm>
            <a:custGeom>
              <a:avLst/>
              <a:gdLst/>
              <a:ahLst/>
              <a:cxnLst/>
              <a:rect l="l" t="t" r="r" b="b"/>
              <a:pathLst>
                <a:path w="11533" h="14474" extrusionOk="0">
                  <a:moveTo>
                    <a:pt x="9821" y="0"/>
                  </a:moveTo>
                  <a:cubicBezTo>
                    <a:pt x="8652" y="410"/>
                    <a:pt x="7739" y="1025"/>
                    <a:pt x="6981" y="1774"/>
                  </a:cubicBezTo>
                  <a:cubicBezTo>
                    <a:pt x="6910" y="2173"/>
                    <a:pt x="6787" y="2573"/>
                    <a:pt x="6623" y="2952"/>
                  </a:cubicBezTo>
                  <a:cubicBezTo>
                    <a:pt x="5976" y="4469"/>
                    <a:pt x="4757" y="5731"/>
                    <a:pt x="4377" y="7339"/>
                  </a:cubicBezTo>
                  <a:cubicBezTo>
                    <a:pt x="4101" y="8508"/>
                    <a:pt x="4316" y="9779"/>
                    <a:pt x="3896" y="10917"/>
                  </a:cubicBezTo>
                  <a:cubicBezTo>
                    <a:pt x="3506" y="11993"/>
                    <a:pt x="2573" y="12824"/>
                    <a:pt x="1528" y="13316"/>
                  </a:cubicBezTo>
                  <a:cubicBezTo>
                    <a:pt x="1036" y="13551"/>
                    <a:pt x="523" y="13715"/>
                    <a:pt x="1" y="13849"/>
                  </a:cubicBezTo>
                  <a:cubicBezTo>
                    <a:pt x="21" y="13900"/>
                    <a:pt x="31" y="13951"/>
                    <a:pt x="42" y="14013"/>
                  </a:cubicBezTo>
                  <a:cubicBezTo>
                    <a:pt x="72" y="14146"/>
                    <a:pt x="93" y="14279"/>
                    <a:pt x="124" y="14412"/>
                  </a:cubicBezTo>
                  <a:cubicBezTo>
                    <a:pt x="400" y="14453"/>
                    <a:pt x="698" y="14474"/>
                    <a:pt x="995" y="14474"/>
                  </a:cubicBezTo>
                  <a:cubicBezTo>
                    <a:pt x="2061" y="14474"/>
                    <a:pt x="3178" y="14218"/>
                    <a:pt x="4111" y="13746"/>
                  </a:cubicBezTo>
                  <a:cubicBezTo>
                    <a:pt x="5311" y="13152"/>
                    <a:pt x="6315" y="12178"/>
                    <a:pt x="6960" y="11009"/>
                  </a:cubicBezTo>
                  <a:cubicBezTo>
                    <a:pt x="7402" y="10220"/>
                    <a:pt x="7678" y="9339"/>
                    <a:pt x="7985" y="8488"/>
                  </a:cubicBezTo>
                  <a:cubicBezTo>
                    <a:pt x="8293" y="7627"/>
                    <a:pt x="8652" y="6776"/>
                    <a:pt x="9226" y="6068"/>
                  </a:cubicBezTo>
                  <a:cubicBezTo>
                    <a:pt x="9800" y="5362"/>
                    <a:pt x="11532" y="4767"/>
                    <a:pt x="11532" y="4767"/>
                  </a:cubicBezTo>
                  <a:cubicBezTo>
                    <a:pt x="11440" y="4665"/>
                    <a:pt x="11358" y="4562"/>
                    <a:pt x="11276" y="4449"/>
                  </a:cubicBezTo>
                  <a:cubicBezTo>
                    <a:pt x="10097" y="2870"/>
                    <a:pt x="9831" y="72"/>
                    <a:pt x="982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87;p32">
              <a:extLst>
                <a:ext uri="{FF2B5EF4-FFF2-40B4-BE49-F238E27FC236}">
                  <a16:creationId xmlns:a16="http://schemas.microsoft.com/office/drawing/2014/main" id="{03F95124-95CA-3440-F2B2-D4F6FA087970}"/>
                </a:ext>
              </a:extLst>
            </p:cNvPr>
            <p:cNvSpPr/>
            <p:nvPr/>
          </p:nvSpPr>
          <p:spPr>
            <a:xfrm>
              <a:off x="6347832" y="1144706"/>
              <a:ext cx="371508" cy="2641282"/>
            </a:xfrm>
            <a:custGeom>
              <a:avLst/>
              <a:gdLst/>
              <a:ahLst/>
              <a:cxnLst/>
              <a:rect l="l" t="t" r="r" b="b"/>
              <a:pathLst>
                <a:path w="3804" h="27045" extrusionOk="0">
                  <a:moveTo>
                    <a:pt x="3055" y="0"/>
                  </a:moveTo>
                  <a:lnTo>
                    <a:pt x="1139" y="16287"/>
                  </a:lnTo>
                  <a:lnTo>
                    <a:pt x="1" y="25943"/>
                  </a:lnTo>
                  <a:cubicBezTo>
                    <a:pt x="52" y="26241"/>
                    <a:pt x="329" y="26435"/>
                    <a:pt x="626" y="26569"/>
                  </a:cubicBezTo>
                  <a:cubicBezTo>
                    <a:pt x="698" y="26599"/>
                    <a:pt x="780" y="26620"/>
                    <a:pt x="852" y="26651"/>
                  </a:cubicBezTo>
                  <a:cubicBezTo>
                    <a:pt x="1653" y="26909"/>
                    <a:pt x="2490" y="27044"/>
                    <a:pt x="3327" y="27044"/>
                  </a:cubicBezTo>
                  <a:cubicBezTo>
                    <a:pt x="3486" y="27044"/>
                    <a:pt x="3645" y="27040"/>
                    <a:pt x="3804" y="27030"/>
                  </a:cubicBezTo>
                  <a:lnTo>
                    <a:pt x="3527" y="17107"/>
                  </a:lnTo>
                  <a:lnTo>
                    <a:pt x="3055"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88;p32">
              <a:extLst>
                <a:ext uri="{FF2B5EF4-FFF2-40B4-BE49-F238E27FC236}">
                  <a16:creationId xmlns:a16="http://schemas.microsoft.com/office/drawing/2014/main" id="{8516E95C-64E6-B604-B8F1-271532253EB4}"/>
                </a:ext>
              </a:extLst>
            </p:cNvPr>
            <p:cNvSpPr/>
            <p:nvPr/>
          </p:nvSpPr>
          <p:spPr>
            <a:xfrm>
              <a:off x="6347832" y="2735335"/>
              <a:ext cx="371508" cy="1050653"/>
            </a:xfrm>
            <a:custGeom>
              <a:avLst/>
              <a:gdLst/>
              <a:ahLst/>
              <a:cxnLst/>
              <a:rect l="l" t="t" r="r" b="b"/>
              <a:pathLst>
                <a:path w="3804" h="10758" extrusionOk="0">
                  <a:moveTo>
                    <a:pt x="1139" y="0"/>
                  </a:moveTo>
                  <a:lnTo>
                    <a:pt x="1" y="9656"/>
                  </a:lnTo>
                  <a:cubicBezTo>
                    <a:pt x="73" y="10036"/>
                    <a:pt x="483" y="10241"/>
                    <a:pt x="852" y="10364"/>
                  </a:cubicBezTo>
                  <a:cubicBezTo>
                    <a:pt x="1653" y="10622"/>
                    <a:pt x="2490" y="10757"/>
                    <a:pt x="3327" y="10757"/>
                  </a:cubicBezTo>
                  <a:cubicBezTo>
                    <a:pt x="3486" y="10757"/>
                    <a:pt x="3645" y="10753"/>
                    <a:pt x="3804" y="10743"/>
                  </a:cubicBezTo>
                  <a:lnTo>
                    <a:pt x="3527" y="820"/>
                  </a:lnTo>
                  <a:cubicBezTo>
                    <a:pt x="3230" y="697"/>
                    <a:pt x="2922" y="565"/>
                    <a:pt x="2625" y="442"/>
                  </a:cubicBezTo>
                  <a:cubicBezTo>
                    <a:pt x="2143" y="246"/>
                    <a:pt x="1620" y="21"/>
                    <a:pt x="113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89;p32">
              <a:extLst>
                <a:ext uri="{FF2B5EF4-FFF2-40B4-BE49-F238E27FC236}">
                  <a16:creationId xmlns:a16="http://schemas.microsoft.com/office/drawing/2014/main" id="{9C8AA43F-0191-334D-2893-4EA4813B6427}"/>
                </a:ext>
              </a:extLst>
            </p:cNvPr>
            <p:cNvSpPr/>
            <p:nvPr/>
          </p:nvSpPr>
          <p:spPr>
            <a:xfrm>
              <a:off x="6499990" y="1236801"/>
              <a:ext cx="141318" cy="1523730"/>
            </a:xfrm>
            <a:custGeom>
              <a:avLst/>
              <a:gdLst/>
              <a:ahLst/>
              <a:cxnLst/>
              <a:rect l="l" t="t" r="r" b="b"/>
              <a:pathLst>
                <a:path w="1447" h="15602" extrusionOk="0">
                  <a:moveTo>
                    <a:pt x="1446" y="0"/>
                  </a:moveTo>
                  <a:cubicBezTo>
                    <a:pt x="1262" y="1916"/>
                    <a:pt x="1046" y="5289"/>
                    <a:pt x="1046" y="5289"/>
                  </a:cubicBezTo>
                  <a:lnTo>
                    <a:pt x="923" y="5269"/>
                  </a:lnTo>
                  <a:lnTo>
                    <a:pt x="903" y="5556"/>
                  </a:lnTo>
                  <a:lnTo>
                    <a:pt x="1036" y="5586"/>
                  </a:lnTo>
                  <a:cubicBezTo>
                    <a:pt x="1036" y="5586"/>
                    <a:pt x="882" y="6437"/>
                    <a:pt x="688" y="7872"/>
                  </a:cubicBezTo>
                  <a:lnTo>
                    <a:pt x="144" y="13868"/>
                  </a:lnTo>
                  <a:cubicBezTo>
                    <a:pt x="124" y="14248"/>
                    <a:pt x="103" y="14627"/>
                    <a:pt x="93" y="15016"/>
                  </a:cubicBezTo>
                  <a:lnTo>
                    <a:pt x="42" y="15007"/>
                  </a:lnTo>
                  <a:lnTo>
                    <a:pt x="1" y="15406"/>
                  </a:lnTo>
                  <a:cubicBezTo>
                    <a:pt x="196" y="15458"/>
                    <a:pt x="390" y="15519"/>
                    <a:pt x="585" y="15601"/>
                  </a:cubicBezTo>
                  <a:lnTo>
                    <a:pt x="585" y="15590"/>
                  </a:lnTo>
                  <a:lnTo>
                    <a:pt x="1128" y="5822"/>
                  </a:lnTo>
                  <a:lnTo>
                    <a:pt x="1169" y="5053"/>
                  </a:lnTo>
                  <a:lnTo>
                    <a:pt x="1395" y="789"/>
                  </a:lnTo>
                  <a:lnTo>
                    <a:pt x="1436" y="226"/>
                  </a:lnTo>
                  <a:lnTo>
                    <a:pt x="1446" y="10"/>
                  </a:lnTo>
                  <a:lnTo>
                    <a:pt x="1446" y="0"/>
                  </a:lnTo>
                  <a:close/>
                </a:path>
              </a:pathLst>
            </a:custGeom>
            <a:solidFill>
              <a:srgbClr val="A7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90;p32">
              <a:extLst>
                <a:ext uri="{FF2B5EF4-FFF2-40B4-BE49-F238E27FC236}">
                  <a16:creationId xmlns:a16="http://schemas.microsoft.com/office/drawing/2014/main" id="{8BD0014D-2352-74F1-9CA3-C040C17A88B5}"/>
                </a:ext>
              </a:extLst>
            </p:cNvPr>
            <p:cNvSpPr/>
            <p:nvPr/>
          </p:nvSpPr>
          <p:spPr>
            <a:xfrm>
              <a:off x="6466980" y="2741292"/>
              <a:ext cx="90240" cy="381567"/>
            </a:xfrm>
            <a:custGeom>
              <a:avLst/>
              <a:gdLst/>
              <a:ahLst/>
              <a:cxnLst/>
              <a:rect l="l" t="t" r="r" b="b"/>
              <a:pathLst>
                <a:path w="924" h="3907" extrusionOk="0">
                  <a:moveTo>
                    <a:pt x="339" y="1"/>
                  </a:moveTo>
                  <a:lnTo>
                    <a:pt x="1" y="3661"/>
                  </a:lnTo>
                  <a:cubicBezTo>
                    <a:pt x="247" y="3743"/>
                    <a:pt x="493" y="3825"/>
                    <a:pt x="728" y="3907"/>
                  </a:cubicBezTo>
                  <a:lnTo>
                    <a:pt x="913" y="442"/>
                  </a:lnTo>
                  <a:lnTo>
                    <a:pt x="923" y="196"/>
                  </a:lnTo>
                  <a:cubicBezTo>
                    <a:pt x="728" y="114"/>
                    <a:pt x="534" y="53"/>
                    <a:pt x="339" y="1"/>
                  </a:cubicBezTo>
                  <a:close/>
                </a:path>
              </a:pathLst>
            </a:custGeom>
            <a:solidFill>
              <a:srgbClr val="D6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91;p32">
              <a:extLst>
                <a:ext uri="{FF2B5EF4-FFF2-40B4-BE49-F238E27FC236}">
                  <a16:creationId xmlns:a16="http://schemas.microsoft.com/office/drawing/2014/main" id="{CF678B6B-B0B4-F589-9039-89B34B7869A0}"/>
                </a:ext>
              </a:extLst>
            </p:cNvPr>
            <p:cNvSpPr/>
            <p:nvPr/>
          </p:nvSpPr>
          <p:spPr>
            <a:xfrm>
              <a:off x="6491005" y="1144706"/>
              <a:ext cx="865973" cy="3255579"/>
            </a:xfrm>
            <a:custGeom>
              <a:avLst/>
              <a:gdLst/>
              <a:ahLst/>
              <a:cxnLst/>
              <a:rect l="l" t="t" r="r" b="b"/>
              <a:pathLst>
                <a:path w="8867" h="33335" extrusionOk="0">
                  <a:moveTo>
                    <a:pt x="1589" y="0"/>
                  </a:moveTo>
                  <a:lnTo>
                    <a:pt x="1569" y="235"/>
                  </a:lnTo>
                  <a:lnTo>
                    <a:pt x="1538" y="943"/>
                  </a:lnTo>
                  <a:lnTo>
                    <a:pt x="1538" y="953"/>
                  </a:lnTo>
                  <a:lnTo>
                    <a:pt x="1528" y="1169"/>
                  </a:lnTo>
                  <a:lnTo>
                    <a:pt x="1487" y="1732"/>
                  </a:lnTo>
                  <a:lnTo>
                    <a:pt x="1261" y="5996"/>
                  </a:lnTo>
                  <a:lnTo>
                    <a:pt x="1220" y="6765"/>
                  </a:lnTo>
                  <a:lnTo>
                    <a:pt x="677" y="16533"/>
                  </a:lnTo>
                  <a:lnTo>
                    <a:pt x="667" y="16790"/>
                  </a:lnTo>
                  <a:lnTo>
                    <a:pt x="482" y="20255"/>
                  </a:lnTo>
                  <a:lnTo>
                    <a:pt x="370" y="22315"/>
                  </a:lnTo>
                  <a:lnTo>
                    <a:pt x="113" y="26845"/>
                  </a:lnTo>
                  <a:lnTo>
                    <a:pt x="72" y="27594"/>
                  </a:lnTo>
                  <a:lnTo>
                    <a:pt x="72" y="27645"/>
                  </a:lnTo>
                  <a:lnTo>
                    <a:pt x="62" y="27768"/>
                  </a:lnTo>
                  <a:lnTo>
                    <a:pt x="21" y="28649"/>
                  </a:lnTo>
                  <a:cubicBezTo>
                    <a:pt x="1" y="28731"/>
                    <a:pt x="1" y="28824"/>
                    <a:pt x="1" y="28906"/>
                  </a:cubicBezTo>
                  <a:cubicBezTo>
                    <a:pt x="11" y="29562"/>
                    <a:pt x="400" y="30177"/>
                    <a:pt x="923" y="30608"/>
                  </a:cubicBezTo>
                  <a:cubicBezTo>
                    <a:pt x="995" y="30669"/>
                    <a:pt x="1067" y="30720"/>
                    <a:pt x="1149" y="30772"/>
                  </a:cubicBezTo>
                  <a:cubicBezTo>
                    <a:pt x="1456" y="30977"/>
                    <a:pt x="1784" y="31130"/>
                    <a:pt x="2133" y="31253"/>
                  </a:cubicBezTo>
                  <a:cubicBezTo>
                    <a:pt x="2235" y="31284"/>
                    <a:pt x="2327" y="31314"/>
                    <a:pt x="2430" y="31346"/>
                  </a:cubicBezTo>
                  <a:cubicBezTo>
                    <a:pt x="2471" y="31355"/>
                    <a:pt x="2502" y="31376"/>
                    <a:pt x="2543" y="31387"/>
                  </a:cubicBezTo>
                  <a:cubicBezTo>
                    <a:pt x="2584" y="31396"/>
                    <a:pt x="2614" y="31407"/>
                    <a:pt x="2645" y="31417"/>
                  </a:cubicBezTo>
                  <a:lnTo>
                    <a:pt x="2655" y="31417"/>
                  </a:lnTo>
                  <a:cubicBezTo>
                    <a:pt x="2932" y="31499"/>
                    <a:pt x="3229" y="31560"/>
                    <a:pt x="3516" y="31642"/>
                  </a:cubicBezTo>
                  <a:cubicBezTo>
                    <a:pt x="3619" y="31663"/>
                    <a:pt x="3721" y="31694"/>
                    <a:pt x="3824" y="31715"/>
                  </a:cubicBezTo>
                  <a:cubicBezTo>
                    <a:pt x="3875" y="31735"/>
                    <a:pt x="3926" y="31745"/>
                    <a:pt x="3978" y="31756"/>
                  </a:cubicBezTo>
                  <a:cubicBezTo>
                    <a:pt x="4019" y="31776"/>
                    <a:pt x="4070" y="31786"/>
                    <a:pt x="4121" y="31797"/>
                  </a:cubicBezTo>
                  <a:cubicBezTo>
                    <a:pt x="4254" y="31838"/>
                    <a:pt x="4388" y="31879"/>
                    <a:pt x="4531" y="31929"/>
                  </a:cubicBezTo>
                  <a:cubicBezTo>
                    <a:pt x="4572" y="31940"/>
                    <a:pt x="4623" y="31961"/>
                    <a:pt x="4664" y="31981"/>
                  </a:cubicBezTo>
                  <a:cubicBezTo>
                    <a:pt x="4716" y="31991"/>
                    <a:pt x="4757" y="32011"/>
                    <a:pt x="4798" y="32032"/>
                  </a:cubicBezTo>
                  <a:cubicBezTo>
                    <a:pt x="4808" y="32032"/>
                    <a:pt x="4828" y="32043"/>
                    <a:pt x="4839" y="32052"/>
                  </a:cubicBezTo>
                  <a:cubicBezTo>
                    <a:pt x="4880" y="32063"/>
                    <a:pt x="4910" y="32073"/>
                    <a:pt x="4951" y="32093"/>
                  </a:cubicBezTo>
                  <a:cubicBezTo>
                    <a:pt x="4983" y="32104"/>
                    <a:pt x="5013" y="32125"/>
                    <a:pt x="5054" y="32134"/>
                  </a:cubicBezTo>
                  <a:cubicBezTo>
                    <a:pt x="5085" y="32155"/>
                    <a:pt x="5126" y="32175"/>
                    <a:pt x="5167" y="32196"/>
                  </a:cubicBezTo>
                  <a:cubicBezTo>
                    <a:pt x="5208" y="32217"/>
                    <a:pt x="5259" y="32237"/>
                    <a:pt x="5300" y="32268"/>
                  </a:cubicBezTo>
                  <a:lnTo>
                    <a:pt x="5311" y="32268"/>
                  </a:lnTo>
                  <a:cubicBezTo>
                    <a:pt x="5352" y="32299"/>
                    <a:pt x="5402" y="32319"/>
                    <a:pt x="5443" y="32350"/>
                  </a:cubicBezTo>
                  <a:cubicBezTo>
                    <a:pt x="5484" y="32371"/>
                    <a:pt x="5525" y="32401"/>
                    <a:pt x="5577" y="32432"/>
                  </a:cubicBezTo>
                  <a:cubicBezTo>
                    <a:pt x="5659" y="32483"/>
                    <a:pt x="5741" y="32555"/>
                    <a:pt x="5833" y="32617"/>
                  </a:cubicBezTo>
                  <a:cubicBezTo>
                    <a:pt x="5874" y="32647"/>
                    <a:pt x="5915" y="32688"/>
                    <a:pt x="5956" y="32719"/>
                  </a:cubicBezTo>
                  <a:cubicBezTo>
                    <a:pt x="5956" y="32729"/>
                    <a:pt x="5967" y="32740"/>
                    <a:pt x="5967" y="32740"/>
                  </a:cubicBezTo>
                  <a:cubicBezTo>
                    <a:pt x="5987" y="32760"/>
                    <a:pt x="6008" y="32770"/>
                    <a:pt x="6017" y="32791"/>
                  </a:cubicBezTo>
                  <a:cubicBezTo>
                    <a:pt x="6038" y="32801"/>
                    <a:pt x="6049" y="32822"/>
                    <a:pt x="6069" y="32832"/>
                  </a:cubicBezTo>
                  <a:lnTo>
                    <a:pt x="6099" y="32863"/>
                  </a:lnTo>
                  <a:cubicBezTo>
                    <a:pt x="6131" y="32893"/>
                    <a:pt x="6161" y="32924"/>
                    <a:pt x="6181" y="32955"/>
                  </a:cubicBezTo>
                  <a:lnTo>
                    <a:pt x="6202" y="32975"/>
                  </a:lnTo>
                  <a:cubicBezTo>
                    <a:pt x="6233" y="33016"/>
                    <a:pt x="6274" y="33057"/>
                    <a:pt x="6304" y="33098"/>
                  </a:cubicBezTo>
                  <a:cubicBezTo>
                    <a:pt x="6366" y="33170"/>
                    <a:pt x="6427" y="33252"/>
                    <a:pt x="6489" y="33334"/>
                  </a:cubicBezTo>
                  <a:cubicBezTo>
                    <a:pt x="6541" y="33324"/>
                    <a:pt x="6582" y="33324"/>
                    <a:pt x="6632" y="33314"/>
                  </a:cubicBezTo>
                  <a:cubicBezTo>
                    <a:pt x="7391" y="33160"/>
                    <a:pt x="8140" y="32975"/>
                    <a:pt x="8867" y="32729"/>
                  </a:cubicBezTo>
                  <a:cubicBezTo>
                    <a:pt x="8826" y="32555"/>
                    <a:pt x="8775" y="32381"/>
                    <a:pt x="8734" y="32207"/>
                  </a:cubicBezTo>
                  <a:cubicBezTo>
                    <a:pt x="7894" y="28936"/>
                    <a:pt x="6869" y="24539"/>
                    <a:pt x="5864" y="20039"/>
                  </a:cubicBezTo>
                  <a:cubicBezTo>
                    <a:pt x="3885" y="11121"/>
                    <a:pt x="1958" y="1834"/>
                    <a:pt x="1641" y="235"/>
                  </a:cubicBezTo>
                  <a:cubicBezTo>
                    <a:pt x="1630" y="205"/>
                    <a:pt x="1620" y="174"/>
                    <a:pt x="1620" y="153"/>
                  </a:cubicBezTo>
                  <a:lnTo>
                    <a:pt x="1589"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92;p32">
              <a:extLst>
                <a:ext uri="{FF2B5EF4-FFF2-40B4-BE49-F238E27FC236}">
                  <a16:creationId xmlns:a16="http://schemas.microsoft.com/office/drawing/2014/main" id="{C0860316-B491-2ADD-983E-89F54BBEB718}"/>
                </a:ext>
              </a:extLst>
            </p:cNvPr>
            <p:cNvSpPr/>
            <p:nvPr/>
          </p:nvSpPr>
          <p:spPr>
            <a:xfrm>
              <a:off x="6491005" y="2784459"/>
              <a:ext cx="865973" cy="1615826"/>
            </a:xfrm>
            <a:custGeom>
              <a:avLst/>
              <a:gdLst/>
              <a:ahLst/>
              <a:cxnLst/>
              <a:rect l="l" t="t" r="r" b="b"/>
              <a:pathLst>
                <a:path w="8867" h="16545" extrusionOk="0">
                  <a:moveTo>
                    <a:pt x="667" y="0"/>
                  </a:moveTo>
                  <a:lnTo>
                    <a:pt x="482" y="3465"/>
                  </a:lnTo>
                  <a:lnTo>
                    <a:pt x="370" y="5525"/>
                  </a:lnTo>
                  <a:lnTo>
                    <a:pt x="113" y="10055"/>
                  </a:lnTo>
                  <a:lnTo>
                    <a:pt x="72" y="10804"/>
                  </a:lnTo>
                  <a:lnTo>
                    <a:pt x="72" y="10855"/>
                  </a:lnTo>
                  <a:lnTo>
                    <a:pt x="62" y="10978"/>
                  </a:lnTo>
                  <a:lnTo>
                    <a:pt x="21" y="11859"/>
                  </a:lnTo>
                  <a:cubicBezTo>
                    <a:pt x="1" y="11941"/>
                    <a:pt x="1" y="12034"/>
                    <a:pt x="1" y="12116"/>
                  </a:cubicBezTo>
                  <a:cubicBezTo>
                    <a:pt x="11" y="12772"/>
                    <a:pt x="400" y="13387"/>
                    <a:pt x="923" y="13818"/>
                  </a:cubicBezTo>
                  <a:cubicBezTo>
                    <a:pt x="995" y="13879"/>
                    <a:pt x="1067" y="13930"/>
                    <a:pt x="1149" y="13982"/>
                  </a:cubicBezTo>
                  <a:cubicBezTo>
                    <a:pt x="1456" y="14187"/>
                    <a:pt x="1784" y="14340"/>
                    <a:pt x="2133" y="14463"/>
                  </a:cubicBezTo>
                  <a:cubicBezTo>
                    <a:pt x="2235" y="14494"/>
                    <a:pt x="2327" y="14524"/>
                    <a:pt x="2430" y="14556"/>
                  </a:cubicBezTo>
                  <a:cubicBezTo>
                    <a:pt x="2471" y="14565"/>
                    <a:pt x="2502" y="14586"/>
                    <a:pt x="2543" y="14597"/>
                  </a:cubicBezTo>
                  <a:cubicBezTo>
                    <a:pt x="2584" y="14606"/>
                    <a:pt x="2614" y="14617"/>
                    <a:pt x="2645" y="14627"/>
                  </a:cubicBezTo>
                  <a:lnTo>
                    <a:pt x="2655" y="14627"/>
                  </a:lnTo>
                  <a:cubicBezTo>
                    <a:pt x="2932" y="14709"/>
                    <a:pt x="3229" y="14770"/>
                    <a:pt x="3516" y="14852"/>
                  </a:cubicBezTo>
                  <a:cubicBezTo>
                    <a:pt x="3619" y="14873"/>
                    <a:pt x="3721" y="14904"/>
                    <a:pt x="3824" y="14925"/>
                  </a:cubicBezTo>
                  <a:cubicBezTo>
                    <a:pt x="3875" y="14945"/>
                    <a:pt x="3926" y="14955"/>
                    <a:pt x="3978" y="14966"/>
                  </a:cubicBezTo>
                  <a:cubicBezTo>
                    <a:pt x="4019" y="14986"/>
                    <a:pt x="4070" y="14996"/>
                    <a:pt x="4121" y="15007"/>
                  </a:cubicBezTo>
                  <a:cubicBezTo>
                    <a:pt x="4254" y="15048"/>
                    <a:pt x="4388" y="15089"/>
                    <a:pt x="4531" y="15139"/>
                  </a:cubicBezTo>
                  <a:cubicBezTo>
                    <a:pt x="4572" y="15160"/>
                    <a:pt x="4623" y="15171"/>
                    <a:pt x="4664" y="15191"/>
                  </a:cubicBezTo>
                  <a:cubicBezTo>
                    <a:pt x="4716" y="15201"/>
                    <a:pt x="4757" y="15221"/>
                    <a:pt x="4798" y="15242"/>
                  </a:cubicBezTo>
                  <a:cubicBezTo>
                    <a:pt x="4808" y="15242"/>
                    <a:pt x="4828" y="15253"/>
                    <a:pt x="4839" y="15262"/>
                  </a:cubicBezTo>
                  <a:cubicBezTo>
                    <a:pt x="4880" y="15273"/>
                    <a:pt x="4910" y="15283"/>
                    <a:pt x="4951" y="15303"/>
                  </a:cubicBezTo>
                  <a:cubicBezTo>
                    <a:pt x="4983" y="15314"/>
                    <a:pt x="5013" y="15335"/>
                    <a:pt x="5054" y="15344"/>
                  </a:cubicBezTo>
                  <a:cubicBezTo>
                    <a:pt x="5085" y="15365"/>
                    <a:pt x="5126" y="15385"/>
                    <a:pt x="5167" y="15406"/>
                  </a:cubicBezTo>
                  <a:cubicBezTo>
                    <a:pt x="5208" y="15427"/>
                    <a:pt x="5259" y="15447"/>
                    <a:pt x="5300" y="15478"/>
                  </a:cubicBezTo>
                  <a:lnTo>
                    <a:pt x="5311" y="15478"/>
                  </a:lnTo>
                  <a:cubicBezTo>
                    <a:pt x="5352" y="15509"/>
                    <a:pt x="5402" y="15529"/>
                    <a:pt x="5443" y="15560"/>
                  </a:cubicBezTo>
                  <a:cubicBezTo>
                    <a:pt x="5484" y="15581"/>
                    <a:pt x="5525" y="15611"/>
                    <a:pt x="5577" y="15642"/>
                  </a:cubicBezTo>
                  <a:cubicBezTo>
                    <a:pt x="5659" y="15693"/>
                    <a:pt x="5741" y="15765"/>
                    <a:pt x="5833" y="15827"/>
                  </a:cubicBezTo>
                  <a:cubicBezTo>
                    <a:pt x="5874" y="15857"/>
                    <a:pt x="5915" y="15898"/>
                    <a:pt x="5956" y="15929"/>
                  </a:cubicBezTo>
                  <a:cubicBezTo>
                    <a:pt x="5956" y="15939"/>
                    <a:pt x="5967" y="15950"/>
                    <a:pt x="5967" y="15950"/>
                  </a:cubicBezTo>
                  <a:cubicBezTo>
                    <a:pt x="5987" y="15970"/>
                    <a:pt x="6008" y="15980"/>
                    <a:pt x="6017" y="16001"/>
                  </a:cubicBezTo>
                  <a:cubicBezTo>
                    <a:pt x="6038" y="16011"/>
                    <a:pt x="6049" y="16032"/>
                    <a:pt x="6069" y="16042"/>
                  </a:cubicBezTo>
                  <a:lnTo>
                    <a:pt x="6099" y="16073"/>
                  </a:lnTo>
                  <a:cubicBezTo>
                    <a:pt x="6131" y="16103"/>
                    <a:pt x="6151" y="16134"/>
                    <a:pt x="6181" y="16165"/>
                  </a:cubicBezTo>
                  <a:lnTo>
                    <a:pt x="6202" y="16185"/>
                  </a:lnTo>
                  <a:cubicBezTo>
                    <a:pt x="6233" y="16226"/>
                    <a:pt x="6274" y="16267"/>
                    <a:pt x="6304" y="16308"/>
                  </a:cubicBezTo>
                  <a:cubicBezTo>
                    <a:pt x="6366" y="16380"/>
                    <a:pt x="6427" y="16462"/>
                    <a:pt x="6489" y="16544"/>
                  </a:cubicBezTo>
                  <a:cubicBezTo>
                    <a:pt x="6541" y="16534"/>
                    <a:pt x="6582" y="16534"/>
                    <a:pt x="6632" y="16524"/>
                  </a:cubicBezTo>
                  <a:cubicBezTo>
                    <a:pt x="7391" y="16370"/>
                    <a:pt x="8140" y="16185"/>
                    <a:pt x="8867" y="15939"/>
                  </a:cubicBezTo>
                  <a:cubicBezTo>
                    <a:pt x="8826" y="15765"/>
                    <a:pt x="8775" y="15591"/>
                    <a:pt x="8734" y="15417"/>
                  </a:cubicBezTo>
                  <a:cubicBezTo>
                    <a:pt x="7894" y="12146"/>
                    <a:pt x="6869" y="7749"/>
                    <a:pt x="5864" y="3249"/>
                  </a:cubicBezTo>
                  <a:cubicBezTo>
                    <a:pt x="5402" y="2716"/>
                    <a:pt x="4828" y="2286"/>
                    <a:pt x="4203" y="1989"/>
                  </a:cubicBezTo>
                  <a:cubicBezTo>
                    <a:pt x="3516" y="1661"/>
                    <a:pt x="2768" y="1486"/>
                    <a:pt x="2081" y="1169"/>
                  </a:cubicBezTo>
                  <a:cubicBezTo>
                    <a:pt x="1979" y="1128"/>
                    <a:pt x="1876" y="1076"/>
                    <a:pt x="1784" y="1025"/>
                  </a:cubicBezTo>
                  <a:cubicBezTo>
                    <a:pt x="1343" y="779"/>
                    <a:pt x="923" y="431"/>
                    <a:pt x="66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93;p32">
              <a:extLst>
                <a:ext uri="{FF2B5EF4-FFF2-40B4-BE49-F238E27FC236}">
                  <a16:creationId xmlns:a16="http://schemas.microsoft.com/office/drawing/2014/main" id="{6D3694E7-A838-2062-3DA2-42FF4FC7B6A0}"/>
                </a:ext>
              </a:extLst>
            </p:cNvPr>
            <p:cNvSpPr/>
            <p:nvPr/>
          </p:nvSpPr>
          <p:spPr>
            <a:xfrm>
              <a:off x="6849426" y="3041702"/>
              <a:ext cx="163194" cy="763916"/>
            </a:xfrm>
            <a:custGeom>
              <a:avLst/>
              <a:gdLst/>
              <a:ahLst/>
              <a:cxnLst/>
              <a:rect l="l" t="t" r="r" b="b"/>
              <a:pathLst>
                <a:path w="1671" h="7822" extrusionOk="0">
                  <a:moveTo>
                    <a:pt x="0" y="0"/>
                  </a:moveTo>
                  <a:lnTo>
                    <a:pt x="390" y="4849"/>
                  </a:lnTo>
                  <a:cubicBezTo>
                    <a:pt x="810" y="5853"/>
                    <a:pt x="1138" y="6714"/>
                    <a:pt x="1138" y="6714"/>
                  </a:cubicBezTo>
                  <a:cubicBezTo>
                    <a:pt x="1220" y="6981"/>
                    <a:pt x="1404" y="7360"/>
                    <a:pt x="1671" y="7821"/>
                  </a:cubicBezTo>
                  <a:lnTo>
                    <a:pt x="0" y="0"/>
                  </a:lnTo>
                  <a:close/>
                </a:path>
              </a:pathLst>
            </a:custGeom>
            <a:solidFill>
              <a:srgbClr val="D6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94;p32">
              <a:extLst>
                <a:ext uri="{FF2B5EF4-FFF2-40B4-BE49-F238E27FC236}">
                  <a16:creationId xmlns:a16="http://schemas.microsoft.com/office/drawing/2014/main" id="{889B5342-B97E-DC88-43AA-7FF9FF543CCD}"/>
                </a:ext>
              </a:extLst>
            </p:cNvPr>
            <p:cNvSpPr/>
            <p:nvPr/>
          </p:nvSpPr>
          <p:spPr>
            <a:xfrm>
              <a:off x="6685256" y="3697408"/>
              <a:ext cx="691743" cy="735887"/>
            </a:xfrm>
            <a:custGeom>
              <a:avLst/>
              <a:gdLst/>
              <a:ahLst/>
              <a:cxnLst/>
              <a:rect l="l" t="t" r="r" b="b"/>
              <a:pathLst>
                <a:path w="7083" h="7535" extrusionOk="0">
                  <a:moveTo>
                    <a:pt x="2819" y="0"/>
                  </a:moveTo>
                  <a:lnTo>
                    <a:pt x="2624" y="379"/>
                  </a:lnTo>
                  <a:lnTo>
                    <a:pt x="2296" y="1005"/>
                  </a:lnTo>
                  <a:lnTo>
                    <a:pt x="2071" y="1425"/>
                  </a:lnTo>
                  <a:lnTo>
                    <a:pt x="1240" y="3035"/>
                  </a:lnTo>
                  <a:lnTo>
                    <a:pt x="1230" y="3035"/>
                  </a:lnTo>
                  <a:lnTo>
                    <a:pt x="882" y="3711"/>
                  </a:lnTo>
                  <a:lnTo>
                    <a:pt x="185" y="5033"/>
                  </a:lnTo>
                  <a:lnTo>
                    <a:pt x="144" y="5115"/>
                  </a:lnTo>
                  <a:lnTo>
                    <a:pt x="0" y="5381"/>
                  </a:lnTo>
                  <a:lnTo>
                    <a:pt x="0" y="5392"/>
                  </a:lnTo>
                  <a:cubicBezTo>
                    <a:pt x="0" y="5392"/>
                    <a:pt x="461" y="6222"/>
                    <a:pt x="1066" y="7534"/>
                  </a:cubicBezTo>
                  <a:cubicBezTo>
                    <a:pt x="1507" y="7534"/>
                    <a:pt x="1958" y="7504"/>
                    <a:pt x="2399" y="7473"/>
                  </a:cubicBezTo>
                  <a:cubicBezTo>
                    <a:pt x="3106" y="7422"/>
                    <a:pt x="3814" y="7329"/>
                    <a:pt x="4500" y="7196"/>
                  </a:cubicBezTo>
                  <a:cubicBezTo>
                    <a:pt x="4552" y="7186"/>
                    <a:pt x="4593" y="7186"/>
                    <a:pt x="4643" y="7176"/>
                  </a:cubicBezTo>
                  <a:cubicBezTo>
                    <a:pt x="5402" y="7022"/>
                    <a:pt x="6151" y="6837"/>
                    <a:pt x="6878" y="6591"/>
                  </a:cubicBezTo>
                  <a:cubicBezTo>
                    <a:pt x="6950" y="6571"/>
                    <a:pt x="7012" y="6550"/>
                    <a:pt x="7083" y="6520"/>
                  </a:cubicBezTo>
                  <a:cubicBezTo>
                    <a:pt x="6971" y="6376"/>
                    <a:pt x="6857" y="6222"/>
                    <a:pt x="6745" y="6069"/>
                  </a:cubicBezTo>
                  <a:cubicBezTo>
                    <a:pt x="5463" y="4336"/>
                    <a:pt x="4101" y="2409"/>
                    <a:pt x="3352" y="1107"/>
                  </a:cubicBezTo>
                  <a:cubicBezTo>
                    <a:pt x="3085" y="646"/>
                    <a:pt x="2901" y="267"/>
                    <a:pt x="2819" y="0"/>
                  </a:cubicBezTo>
                  <a:close/>
                </a:path>
              </a:pathLst>
            </a:custGeom>
            <a:solidFill>
              <a:srgbClr val="F7B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95;p32">
              <a:extLst>
                <a:ext uri="{FF2B5EF4-FFF2-40B4-BE49-F238E27FC236}">
                  <a16:creationId xmlns:a16="http://schemas.microsoft.com/office/drawing/2014/main" id="{DDAC1E5C-DC5D-8BFB-6265-956F3011E133}"/>
                </a:ext>
              </a:extLst>
            </p:cNvPr>
            <p:cNvSpPr/>
            <p:nvPr/>
          </p:nvSpPr>
          <p:spPr>
            <a:xfrm>
              <a:off x="5905421" y="3224917"/>
              <a:ext cx="1055146" cy="1005045"/>
            </a:xfrm>
            <a:custGeom>
              <a:avLst/>
              <a:gdLst/>
              <a:ahLst/>
              <a:cxnLst/>
              <a:rect l="l" t="t" r="r" b="b"/>
              <a:pathLst>
                <a:path w="10804" h="10291" extrusionOk="0">
                  <a:moveTo>
                    <a:pt x="1845" y="0"/>
                  </a:moveTo>
                  <a:cubicBezTo>
                    <a:pt x="0" y="4059"/>
                    <a:pt x="708" y="8128"/>
                    <a:pt x="708" y="8128"/>
                  </a:cubicBezTo>
                  <a:lnTo>
                    <a:pt x="1077" y="8406"/>
                  </a:lnTo>
                  <a:cubicBezTo>
                    <a:pt x="2173" y="9226"/>
                    <a:pt x="3301" y="9707"/>
                    <a:pt x="4336" y="9984"/>
                  </a:cubicBezTo>
                  <a:cubicBezTo>
                    <a:pt x="5237" y="10215"/>
                    <a:pt x="6076" y="10290"/>
                    <a:pt x="6789" y="10290"/>
                  </a:cubicBezTo>
                  <a:cubicBezTo>
                    <a:pt x="7245" y="10290"/>
                    <a:pt x="7650" y="10259"/>
                    <a:pt x="7985" y="10219"/>
                  </a:cubicBezTo>
                  <a:cubicBezTo>
                    <a:pt x="8641" y="10137"/>
                    <a:pt x="9031" y="10025"/>
                    <a:pt x="9031" y="10025"/>
                  </a:cubicBezTo>
                  <a:lnTo>
                    <a:pt x="9553" y="8497"/>
                  </a:lnTo>
                  <a:lnTo>
                    <a:pt x="10804" y="4838"/>
                  </a:lnTo>
                  <a:lnTo>
                    <a:pt x="9830" y="3998"/>
                  </a:lnTo>
                  <a:lnTo>
                    <a:pt x="5884" y="605"/>
                  </a:lnTo>
                  <a:lnTo>
                    <a:pt x="1845" y="0"/>
                  </a:lnTo>
                  <a:close/>
                </a:path>
              </a:pathLst>
            </a:custGeom>
            <a:solidFill>
              <a:srgbClr val="F7B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96;p32">
              <a:extLst>
                <a:ext uri="{FF2B5EF4-FFF2-40B4-BE49-F238E27FC236}">
                  <a16:creationId xmlns:a16="http://schemas.microsoft.com/office/drawing/2014/main" id="{9EF873F1-623A-152E-B1DC-DAB59BCC8E25}"/>
                </a:ext>
              </a:extLst>
            </p:cNvPr>
            <p:cNvSpPr/>
            <p:nvPr/>
          </p:nvSpPr>
          <p:spPr>
            <a:xfrm>
              <a:off x="6685256" y="4054755"/>
              <a:ext cx="244352" cy="378540"/>
            </a:xfrm>
            <a:custGeom>
              <a:avLst/>
              <a:gdLst/>
              <a:ahLst/>
              <a:cxnLst/>
              <a:rect l="l" t="t" r="r" b="b"/>
              <a:pathLst>
                <a:path w="2502" h="3876" extrusionOk="0">
                  <a:moveTo>
                    <a:pt x="1568" y="0"/>
                  </a:moveTo>
                  <a:lnTo>
                    <a:pt x="1046" y="1528"/>
                  </a:lnTo>
                  <a:cubicBezTo>
                    <a:pt x="1046" y="1528"/>
                    <a:pt x="656" y="1640"/>
                    <a:pt x="0" y="1722"/>
                  </a:cubicBezTo>
                  <a:lnTo>
                    <a:pt x="0" y="1733"/>
                  </a:lnTo>
                  <a:cubicBezTo>
                    <a:pt x="0" y="1733"/>
                    <a:pt x="461" y="2563"/>
                    <a:pt x="1066" y="3875"/>
                  </a:cubicBezTo>
                  <a:cubicBezTo>
                    <a:pt x="1507" y="3875"/>
                    <a:pt x="1958" y="3845"/>
                    <a:pt x="2399" y="3814"/>
                  </a:cubicBezTo>
                  <a:cubicBezTo>
                    <a:pt x="2429" y="3312"/>
                    <a:pt x="2501" y="2789"/>
                    <a:pt x="2306" y="2337"/>
                  </a:cubicBezTo>
                  <a:cubicBezTo>
                    <a:pt x="2255" y="2225"/>
                    <a:pt x="2194" y="2112"/>
                    <a:pt x="2132" y="2000"/>
                  </a:cubicBezTo>
                  <a:cubicBezTo>
                    <a:pt x="2050" y="1856"/>
                    <a:pt x="1968" y="1702"/>
                    <a:pt x="1958" y="1528"/>
                  </a:cubicBezTo>
                  <a:cubicBezTo>
                    <a:pt x="1937" y="1292"/>
                    <a:pt x="2050" y="1066"/>
                    <a:pt x="2091" y="831"/>
                  </a:cubicBezTo>
                  <a:cubicBezTo>
                    <a:pt x="2153" y="513"/>
                    <a:pt x="1978" y="144"/>
                    <a:pt x="1671" y="32"/>
                  </a:cubicBezTo>
                  <a:cubicBezTo>
                    <a:pt x="1640" y="21"/>
                    <a:pt x="1599" y="11"/>
                    <a:pt x="1568" y="0"/>
                  </a:cubicBezTo>
                  <a:close/>
                </a:path>
              </a:pathLst>
            </a:custGeom>
            <a:solidFill>
              <a:srgbClr val="EDA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97;p32">
              <a:extLst>
                <a:ext uri="{FF2B5EF4-FFF2-40B4-BE49-F238E27FC236}">
                  <a16:creationId xmlns:a16="http://schemas.microsoft.com/office/drawing/2014/main" id="{C2B3F0AF-3AD3-2E76-D5D2-0301EC5E40C8}"/>
                </a:ext>
              </a:extLst>
            </p:cNvPr>
            <p:cNvSpPr/>
            <p:nvPr/>
          </p:nvSpPr>
          <p:spPr>
            <a:xfrm>
              <a:off x="6345878" y="4203983"/>
              <a:ext cx="146201" cy="23048"/>
            </a:xfrm>
            <a:custGeom>
              <a:avLst/>
              <a:gdLst/>
              <a:ahLst/>
              <a:cxnLst/>
              <a:rect l="l" t="t" r="r" b="b"/>
              <a:pathLst>
                <a:path w="1497" h="236" extrusionOk="0">
                  <a:moveTo>
                    <a:pt x="0" y="0"/>
                  </a:moveTo>
                  <a:lnTo>
                    <a:pt x="0" y="0"/>
                  </a:lnTo>
                  <a:cubicBezTo>
                    <a:pt x="533" y="123"/>
                    <a:pt x="1036" y="205"/>
                    <a:pt x="1497" y="235"/>
                  </a:cubicBezTo>
                  <a:cubicBezTo>
                    <a:pt x="1036" y="205"/>
                    <a:pt x="533" y="123"/>
                    <a:pt x="0" y="0"/>
                  </a:cubicBezTo>
                  <a:close/>
                </a:path>
              </a:pathLst>
            </a:custGeom>
            <a:solidFill>
              <a:srgbClr val="1C5A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98;p32">
              <a:extLst>
                <a:ext uri="{FF2B5EF4-FFF2-40B4-BE49-F238E27FC236}">
                  <a16:creationId xmlns:a16="http://schemas.microsoft.com/office/drawing/2014/main" id="{F95EAA97-90D0-725B-FBEE-548E291BA12B}"/>
                </a:ext>
              </a:extLst>
            </p:cNvPr>
            <p:cNvSpPr/>
            <p:nvPr/>
          </p:nvSpPr>
          <p:spPr>
            <a:xfrm>
              <a:off x="6345878" y="4052704"/>
              <a:ext cx="492610" cy="177355"/>
            </a:xfrm>
            <a:custGeom>
              <a:avLst/>
              <a:gdLst/>
              <a:ahLst/>
              <a:cxnLst/>
              <a:rect l="l" t="t" r="r" b="b"/>
              <a:pathLst>
                <a:path w="5044" h="1816" extrusionOk="0">
                  <a:moveTo>
                    <a:pt x="4828" y="1"/>
                  </a:moveTo>
                  <a:cubicBezTo>
                    <a:pt x="4695" y="1"/>
                    <a:pt x="4551" y="21"/>
                    <a:pt x="4408" y="53"/>
                  </a:cubicBezTo>
                  <a:cubicBezTo>
                    <a:pt x="4398" y="62"/>
                    <a:pt x="4377" y="62"/>
                    <a:pt x="4357" y="73"/>
                  </a:cubicBezTo>
                  <a:cubicBezTo>
                    <a:pt x="4326" y="73"/>
                    <a:pt x="4285" y="83"/>
                    <a:pt x="4254" y="94"/>
                  </a:cubicBezTo>
                  <a:cubicBezTo>
                    <a:pt x="4193" y="114"/>
                    <a:pt x="4131" y="124"/>
                    <a:pt x="4070" y="144"/>
                  </a:cubicBezTo>
                  <a:cubicBezTo>
                    <a:pt x="3998" y="165"/>
                    <a:pt x="3926" y="196"/>
                    <a:pt x="3865" y="217"/>
                  </a:cubicBezTo>
                  <a:cubicBezTo>
                    <a:pt x="3455" y="349"/>
                    <a:pt x="3075" y="545"/>
                    <a:pt x="2676" y="718"/>
                  </a:cubicBezTo>
                  <a:cubicBezTo>
                    <a:pt x="2594" y="759"/>
                    <a:pt x="2501" y="791"/>
                    <a:pt x="2409" y="832"/>
                  </a:cubicBezTo>
                  <a:cubicBezTo>
                    <a:pt x="1804" y="1067"/>
                    <a:pt x="1189" y="1262"/>
                    <a:pt x="554" y="1395"/>
                  </a:cubicBezTo>
                  <a:cubicBezTo>
                    <a:pt x="390" y="1436"/>
                    <a:pt x="195" y="1447"/>
                    <a:pt x="11" y="1477"/>
                  </a:cubicBezTo>
                  <a:cubicBezTo>
                    <a:pt x="11" y="1497"/>
                    <a:pt x="0" y="1529"/>
                    <a:pt x="0" y="1549"/>
                  </a:cubicBezTo>
                  <a:cubicBezTo>
                    <a:pt x="533" y="1672"/>
                    <a:pt x="1036" y="1754"/>
                    <a:pt x="1497" y="1784"/>
                  </a:cubicBezTo>
                  <a:cubicBezTo>
                    <a:pt x="1774" y="1805"/>
                    <a:pt x="2040" y="1816"/>
                    <a:pt x="2286" y="1816"/>
                  </a:cubicBezTo>
                  <a:cubicBezTo>
                    <a:pt x="2737" y="1816"/>
                    <a:pt x="3147" y="1784"/>
                    <a:pt x="3475" y="1743"/>
                  </a:cubicBezTo>
                  <a:cubicBezTo>
                    <a:pt x="4131" y="1661"/>
                    <a:pt x="4521" y="1549"/>
                    <a:pt x="4521" y="1549"/>
                  </a:cubicBezTo>
                  <a:lnTo>
                    <a:pt x="5043" y="21"/>
                  </a:lnTo>
                  <a:cubicBezTo>
                    <a:pt x="5013" y="21"/>
                    <a:pt x="4982" y="12"/>
                    <a:pt x="4951" y="12"/>
                  </a:cubicBezTo>
                  <a:lnTo>
                    <a:pt x="4900" y="12"/>
                  </a:lnTo>
                  <a:cubicBezTo>
                    <a:pt x="4869" y="1"/>
                    <a:pt x="4849" y="1"/>
                    <a:pt x="4828" y="1"/>
                  </a:cubicBezTo>
                  <a:close/>
                </a:path>
              </a:pathLst>
            </a:custGeom>
            <a:solidFill>
              <a:srgbClr val="EDA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99;p32">
              <a:extLst>
                <a:ext uri="{FF2B5EF4-FFF2-40B4-BE49-F238E27FC236}">
                  <a16:creationId xmlns:a16="http://schemas.microsoft.com/office/drawing/2014/main" id="{2D4E5EDA-2BA8-6581-99E0-7B8D4248C7E0}"/>
                </a:ext>
              </a:extLst>
            </p:cNvPr>
            <p:cNvSpPr/>
            <p:nvPr/>
          </p:nvSpPr>
          <p:spPr>
            <a:xfrm>
              <a:off x="5992535" y="3640275"/>
              <a:ext cx="787843" cy="405592"/>
            </a:xfrm>
            <a:custGeom>
              <a:avLst/>
              <a:gdLst/>
              <a:ahLst/>
              <a:cxnLst/>
              <a:rect l="l" t="t" r="r" b="b"/>
              <a:pathLst>
                <a:path w="8067" h="4153" extrusionOk="0">
                  <a:moveTo>
                    <a:pt x="8067" y="2953"/>
                  </a:moveTo>
                  <a:lnTo>
                    <a:pt x="7790" y="3312"/>
                  </a:lnTo>
                  <a:cubicBezTo>
                    <a:pt x="7923" y="3219"/>
                    <a:pt x="8005" y="3096"/>
                    <a:pt x="8067" y="2953"/>
                  </a:cubicBezTo>
                  <a:close/>
                  <a:moveTo>
                    <a:pt x="4233" y="1"/>
                  </a:moveTo>
                  <a:cubicBezTo>
                    <a:pt x="4172" y="401"/>
                    <a:pt x="4008" y="1549"/>
                    <a:pt x="3844" y="3210"/>
                  </a:cubicBezTo>
                  <a:lnTo>
                    <a:pt x="3864" y="3210"/>
                  </a:lnTo>
                  <a:cubicBezTo>
                    <a:pt x="4684" y="3210"/>
                    <a:pt x="5484" y="3456"/>
                    <a:pt x="6304" y="3599"/>
                  </a:cubicBezTo>
                  <a:cubicBezTo>
                    <a:pt x="6355" y="3599"/>
                    <a:pt x="6406" y="3609"/>
                    <a:pt x="6478" y="3609"/>
                  </a:cubicBezTo>
                  <a:cubicBezTo>
                    <a:pt x="6663" y="3609"/>
                    <a:pt x="6909" y="3579"/>
                    <a:pt x="7124" y="3527"/>
                  </a:cubicBezTo>
                  <a:cubicBezTo>
                    <a:pt x="5504" y="3087"/>
                    <a:pt x="4664" y="1518"/>
                    <a:pt x="4233" y="1"/>
                  </a:cubicBezTo>
                  <a:close/>
                  <a:moveTo>
                    <a:pt x="666" y="3907"/>
                  </a:moveTo>
                  <a:cubicBezTo>
                    <a:pt x="441" y="3957"/>
                    <a:pt x="215" y="3998"/>
                    <a:pt x="0" y="4019"/>
                  </a:cubicBezTo>
                  <a:cubicBezTo>
                    <a:pt x="62" y="4060"/>
                    <a:pt x="123" y="4112"/>
                    <a:pt x="185" y="4153"/>
                  </a:cubicBezTo>
                  <a:cubicBezTo>
                    <a:pt x="338" y="4101"/>
                    <a:pt x="502" y="4050"/>
                    <a:pt x="656" y="3998"/>
                  </a:cubicBezTo>
                  <a:cubicBezTo>
                    <a:pt x="666" y="3968"/>
                    <a:pt x="666" y="3937"/>
                    <a:pt x="666" y="3907"/>
                  </a:cubicBezTo>
                  <a:close/>
                </a:path>
              </a:pathLst>
            </a:custGeom>
            <a:solidFill>
              <a:srgbClr val="EDA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00;p32">
              <a:extLst>
                <a:ext uri="{FF2B5EF4-FFF2-40B4-BE49-F238E27FC236}">
                  <a16:creationId xmlns:a16="http://schemas.microsoft.com/office/drawing/2014/main" id="{EE128673-5CD6-F2F3-AD79-AFB8DD6952A2}"/>
                </a:ext>
              </a:extLst>
            </p:cNvPr>
            <p:cNvSpPr/>
            <p:nvPr/>
          </p:nvSpPr>
          <p:spPr>
            <a:xfrm>
              <a:off x="6000544" y="3564196"/>
              <a:ext cx="407448" cy="973207"/>
            </a:xfrm>
            <a:custGeom>
              <a:avLst/>
              <a:gdLst/>
              <a:ahLst/>
              <a:cxnLst/>
              <a:rect l="l" t="t" r="r" b="b"/>
              <a:pathLst>
                <a:path w="4172" h="9965" extrusionOk="0">
                  <a:moveTo>
                    <a:pt x="964" y="1"/>
                  </a:moveTo>
                  <a:cubicBezTo>
                    <a:pt x="953" y="196"/>
                    <a:pt x="943" y="390"/>
                    <a:pt x="923" y="575"/>
                  </a:cubicBezTo>
                  <a:cubicBezTo>
                    <a:pt x="595" y="5823"/>
                    <a:pt x="0" y="9185"/>
                    <a:pt x="0" y="9185"/>
                  </a:cubicBezTo>
                  <a:lnTo>
                    <a:pt x="1937" y="9636"/>
                  </a:lnTo>
                  <a:lnTo>
                    <a:pt x="3352" y="9964"/>
                  </a:lnTo>
                  <a:cubicBezTo>
                    <a:pt x="3547" y="4583"/>
                    <a:pt x="4172" y="616"/>
                    <a:pt x="4172" y="616"/>
                  </a:cubicBezTo>
                  <a:lnTo>
                    <a:pt x="964" y="1"/>
                  </a:lnTo>
                  <a:close/>
                </a:path>
              </a:pathLst>
            </a:custGeom>
            <a:solidFill>
              <a:srgbClr val="ADC2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01;p32">
              <a:extLst>
                <a:ext uri="{FF2B5EF4-FFF2-40B4-BE49-F238E27FC236}">
                  <a16:creationId xmlns:a16="http://schemas.microsoft.com/office/drawing/2014/main" id="{F61C9A8E-D194-3499-C513-7A89400D5427}"/>
                </a:ext>
              </a:extLst>
            </p:cNvPr>
            <p:cNvSpPr/>
            <p:nvPr/>
          </p:nvSpPr>
          <p:spPr>
            <a:xfrm>
              <a:off x="6189716" y="3613321"/>
              <a:ext cx="216322" cy="924083"/>
            </a:xfrm>
            <a:custGeom>
              <a:avLst/>
              <a:gdLst/>
              <a:ahLst/>
              <a:cxnLst/>
              <a:rect l="l" t="t" r="r" b="b"/>
              <a:pathLst>
                <a:path w="2215" h="9462" extrusionOk="0">
                  <a:moveTo>
                    <a:pt x="1517" y="0"/>
                  </a:moveTo>
                  <a:lnTo>
                    <a:pt x="1517" y="21"/>
                  </a:lnTo>
                  <a:cubicBezTo>
                    <a:pt x="1487" y="92"/>
                    <a:pt x="1446" y="164"/>
                    <a:pt x="1394" y="226"/>
                  </a:cubicBezTo>
                  <a:cubicBezTo>
                    <a:pt x="1312" y="328"/>
                    <a:pt x="1200" y="400"/>
                    <a:pt x="1056" y="472"/>
                  </a:cubicBezTo>
                  <a:cubicBezTo>
                    <a:pt x="1066" y="472"/>
                    <a:pt x="1066" y="472"/>
                    <a:pt x="1066" y="482"/>
                  </a:cubicBezTo>
                  <a:cubicBezTo>
                    <a:pt x="1200" y="595"/>
                    <a:pt x="1282" y="718"/>
                    <a:pt x="1292" y="830"/>
                  </a:cubicBezTo>
                  <a:cubicBezTo>
                    <a:pt x="1312" y="1056"/>
                    <a:pt x="1210" y="1261"/>
                    <a:pt x="1025" y="1445"/>
                  </a:cubicBezTo>
                  <a:cubicBezTo>
                    <a:pt x="943" y="1527"/>
                    <a:pt x="861" y="1599"/>
                    <a:pt x="759" y="1671"/>
                  </a:cubicBezTo>
                  <a:cubicBezTo>
                    <a:pt x="882" y="1712"/>
                    <a:pt x="995" y="1753"/>
                    <a:pt x="1087" y="1804"/>
                  </a:cubicBezTo>
                  <a:cubicBezTo>
                    <a:pt x="1220" y="1876"/>
                    <a:pt x="1312" y="1978"/>
                    <a:pt x="1343" y="2081"/>
                  </a:cubicBezTo>
                  <a:cubicBezTo>
                    <a:pt x="1446" y="2491"/>
                    <a:pt x="1097" y="2962"/>
                    <a:pt x="523" y="3363"/>
                  </a:cubicBezTo>
                  <a:cubicBezTo>
                    <a:pt x="574" y="3670"/>
                    <a:pt x="615" y="3998"/>
                    <a:pt x="646" y="4315"/>
                  </a:cubicBezTo>
                  <a:cubicBezTo>
                    <a:pt x="749" y="5351"/>
                    <a:pt x="749" y="6427"/>
                    <a:pt x="554" y="7452"/>
                  </a:cubicBezTo>
                  <a:cubicBezTo>
                    <a:pt x="441" y="8047"/>
                    <a:pt x="257" y="8631"/>
                    <a:pt x="0" y="9133"/>
                  </a:cubicBezTo>
                  <a:lnTo>
                    <a:pt x="1415" y="9461"/>
                  </a:lnTo>
                  <a:cubicBezTo>
                    <a:pt x="1589" y="4716"/>
                    <a:pt x="2091" y="1076"/>
                    <a:pt x="2214" y="277"/>
                  </a:cubicBezTo>
                  <a:cubicBezTo>
                    <a:pt x="2194" y="226"/>
                    <a:pt x="2184" y="174"/>
                    <a:pt x="2163" y="123"/>
                  </a:cubicBezTo>
                  <a:lnTo>
                    <a:pt x="1517" y="0"/>
                  </a:lnTo>
                  <a:close/>
                </a:path>
              </a:pathLst>
            </a:custGeom>
            <a:solidFill>
              <a:srgbClr val="86A1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02;p32">
              <a:extLst>
                <a:ext uri="{FF2B5EF4-FFF2-40B4-BE49-F238E27FC236}">
                  <a16:creationId xmlns:a16="http://schemas.microsoft.com/office/drawing/2014/main" id="{32DFB66C-B73E-1F77-6F9D-CD30FD0DB4E3}"/>
                </a:ext>
              </a:extLst>
            </p:cNvPr>
            <p:cNvSpPr/>
            <p:nvPr/>
          </p:nvSpPr>
          <p:spPr>
            <a:xfrm>
              <a:off x="6189716" y="1722282"/>
              <a:ext cx="411550" cy="981117"/>
            </a:xfrm>
            <a:custGeom>
              <a:avLst/>
              <a:gdLst/>
              <a:ahLst/>
              <a:cxnLst/>
              <a:rect l="l" t="t" r="r" b="b"/>
              <a:pathLst>
                <a:path w="4214" h="10046" extrusionOk="0">
                  <a:moveTo>
                    <a:pt x="1005" y="0"/>
                  </a:moveTo>
                  <a:cubicBezTo>
                    <a:pt x="995" y="236"/>
                    <a:pt x="974" y="462"/>
                    <a:pt x="964" y="687"/>
                  </a:cubicBezTo>
                  <a:cubicBezTo>
                    <a:pt x="626" y="5874"/>
                    <a:pt x="0" y="9123"/>
                    <a:pt x="0" y="9123"/>
                  </a:cubicBezTo>
                  <a:lnTo>
                    <a:pt x="472" y="9257"/>
                  </a:lnTo>
                  <a:lnTo>
                    <a:pt x="3270" y="10045"/>
                  </a:lnTo>
                  <a:cubicBezTo>
                    <a:pt x="3455" y="4664"/>
                    <a:pt x="4213" y="615"/>
                    <a:pt x="4213" y="615"/>
                  </a:cubicBezTo>
                  <a:lnTo>
                    <a:pt x="1005" y="0"/>
                  </a:lnTo>
                  <a:close/>
                </a:path>
              </a:pathLst>
            </a:custGeom>
            <a:solidFill>
              <a:srgbClr val="ADC2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03;p32">
              <a:extLst>
                <a:ext uri="{FF2B5EF4-FFF2-40B4-BE49-F238E27FC236}">
                  <a16:creationId xmlns:a16="http://schemas.microsoft.com/office/drawing/2014/main" id="{ACD884B4-1FF6-AF9B-C6AC-FB491436C7A4}"/>
                </a:ext>
              </a:extLst>
            </p:cNvPr>
            <p:cNvSpPr/>
            <p:nvPr/>
          </p:nvSpPr>
          <p:spPr>
            <a:xfrm>
              <a:off x="6268823" y="1897488"/>
              <a:ext cx="100202" cy="560680"/>
            </a:xfrm>
            <a:custGeom>
              <a:avLst/>
              <a:gdLst/>
              <a:ahLst/>
              <a:cxnLst/>
              <a:rect l="l" t="t" r="r" b="b"/>
              <a:pathLst>
                <a:path w="1026" h="5741" extrusionOk="0">
                  <a:moveTo>
                    <a:pt x="738" y="0"/>
                  </a:moveTo>
                  <a:cubicBezTo>
                    <a:pt x="564" y="0"/>
                    <a:pt x="369" y="185"/>
                    <a:pt x="369" y="502"/>
                  </a:cubicBezTo>
                  <a:cubicBezTo>
                    <a:pt x="369" y="2091"/>
                    <a:pt x="256" y="3659"/>
                    <a:pt x="51" y="5217"/>
                  </a:cubicBezTo>
                  <a:cubicBezTo>
                    <a:pt x="0" y="5545"/>
                    <a:pt x="185" y="5741"/>
                    <a:pt x="369" y="5741"/>
                  </a:cubicBezTo>
                  <a:cubicBezTo>
                    <a:pt x="513" y="5741"/>
                    <a:pt x="656" y="5627"/>
                    <a:pt x="697" y="5361"/>
                  </a:cubicBezTo>
                  <a:cubicBezTo>
                    <a:pt x="912" y="3721"/>
                    <a:pt x="1025" y="2071"/>
                    <a:pt x="1025" y="400"/>
                  </a:cubicBezTo>
                  <a:cubicBezTo>
                    <a:pt x="1025" y="133"/>
                    <a:pt x="892" y="0"/>
                    <a:pt x="738" y="0"/>
                  </a:cubicBezTo>
                  <a:close/>
                </a:path>
              </a:pathLst>
            </a:custGeom>
            <a:solidFill>
              <a:srgbClr val="C6D4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04;p32">
              <a:extLst>
                <a:ext uri="{FF2B5EF4-FFF2-40B4-BE49-F238E27FC236}">
                  <a16:creationId xmlns:a16="http://schemas.microsoft.com/office/drawing/2014/main" id="{F7EB3EE5-286D-37D5-62E9-D19B0D11C955}"/>
                </a:ext>
              </a:extLst>
            </p:cNvPr>
            <p:cNvSpPr/>
            <p:nvPr/>
          </p:nvSpPr>
          <p:spPr>
            <a:xfrm>
              <a:off x="6235715" y="1722282"/>
              <a:ext cx="365551" cy="981117"/>
            </a:xfrm>
            <a:custGeom>
              <a:avLst/>
              <a:gdLst/>
              <a:ahLst/>
              <a:cxnLst/>
              <a:rect l="l" t="t" r="r" b="b"/>
              <a:pathLst>
                <a:path w="3743" h="10046" extrusionOk="0">
                  <a:moveTo>
                    <a:pt x="534" y="0"/>
                  </a:moveTo>
                  <a:cubicBezTo>
                    <a:pt x="524" y="236"/>
                    <a:pt x="503" y="462"/>
                    <a:pt x="493" y="687"/>
                  </a:cubicBezTo>
                  <a:cubicBezTo>
                    <a:pt x="503" y="697"/>
                    <a:pt x="503" y="697"/>
                    <a:pt x="513" y="697"/>
                  </a:cubicBezTo>
                  <a:cubicBezTo>
                    <a:pt x="841" y="892"/>
                    <a:pt x="1159" y="984"/>
                    <a:pt x="1456" y="1271"/>
                  </a:cubicBezTo>
                  <a:cubicBezTo>
                    <a:pt x="1733" y="1548"/>
                    <a:pt x="1979" y="1897"/>
                    <a:pt x="2164" y="2296"/>
                  </a:cubicBezTo>
                  <a:cubicBezTo>
                    <a:pt x="2625" y="3280"/>
                    <a:pt x="2779" y="4510"/>
                    <a:pt x="2717" y="5699"/>
                  </a:cubicBezTo>
                  <a:cubicBezTo>
                    <a:pt x="2676" y="6581"/>
                    <a:pt x="2502" y="7483"/>
                    <a:pt x="2082" y="8139"/>
                  </a:cubicBezTo>
                  <a:cubicBezTo>
                    <a:pt x="1713" y="8713"/>
                    <a:pt x="1180" y="9031"/>
                    <a:pt x="647" y="9164"/>
                  </a:cubicBezTo>
                  <a:cubicBezTo>
                    <a:pt x="431" y="9225"/>
                    <a:pt x="216" y="9246"/>
                    <a:pt x="1" y="9257"/>
                  </a:cubicBezTo>
                  <a:lnTo>
                    <a:pt x="2799" y="10045"/>
                  </a:lnTo>
                  <a:cubicBezTo>
                    <a:pt x="2984" y="4664"/>
                    <a:pt x="3742" y="615"/>
                    <a:pt x="3742" y="615"/>
                  </a:cubicBezTo>
                  <a:lnTo>
                    <a:pt x="3609" y="585"/>
                  </a:lnTo>
                  <a:lnTo>
                    <a:pt x="3435" y="554"/>
                  </a:lnTo>
                  <a:lnTo>
                    <a:pt x="534" y="0"/>
                  </a:lnTo>
                  <a:close/>
                </a:path>
              </a:pathLst>
            </a:custGeom>
            <a:solidFill>
              <a:srgbClr val="86A1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05;p32">
              <a:extLst>
                <a:ext uri="{FF2B5EF4-FFF2-40B4-BE49-F238E27FC236}">
                  <a16:creationId xmlns:a16="http://schemas.microsoft.com/office/drawing/2014/main" id="{B9AB3F44-A7CB-CA0A-3A60-AA323275D67B}"/>
                </a:ext>
              </a:extLst>
            </p:cNvPr>
            <p:cNvSpPr/>
            <p:nvPr/>
          </p:nvSpPr>
          <p:spPr>
            <a:xfrm>
              <a:off x="6097620" y="2633180"/>
              <a:ext cx="402467" cy="941174"/>
            </a:xfrm>
            <a:custGeom>
              <a:avLst/>
              <a:gdLst/>
              <a:ahLst/>
              <a:cxnLst/>
              <a:rect l="l" t="t" r="r" b="b"/>
              <a:pathLst>
                <a:path w="4121" h="9637" extrusionOk="0">
                  <a:moveTo>
                    <a:pt x="974" y="1"/>
                  </a:moveTo>
                  <a:cubicBezTo>
                    <a:pt x="954" y="340"/>
                    <a:pt x="933" y="668"/>
                    <a:pt x="913" y="985"/>
                  </a:cubicBezTo>
                  <a:cubicBezTo>
                    <a:pt x="636" y="5065"/>
                    <a:pt x="205" y="7935"/>
                    <a:pt x="62" y="8868"/>
                  </a:cubicBezTo>
                  <a:cubicBezTo>
                    <a:pt x="21" y="9073"/>
                    <a:pt x="0" y="9185"/>
                    <a:pt x="0" y="9185"/>
                  </a:cubicBezTo>
                  <a:lnTo>
                    <a:pt x="3280" y="9636"/>
                  </a:lnTo>
                  <a:cubicBezTo>
                    <a:pt x="3465" y="4255"/>
                    <a:pt x="4121" y="903"/>
                    <a:pt x="4121" y="903"/>
                  </a:cubicBezTo>
                  <a:lnTo>
                    <a:pt x="974" y="1"/>
                  </a:lnTo>
                  <a:close/>
                </a:path>
              </a:pathLst>
            </a:custGeom>
            <a:solidFill>
              <a:srgbClr val="ADC2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06;p32">
              <a:extLst>
                <a:ext uri="{FF2B5EF4-FFF2-40B4-BE49-F238E27FC236}">
                  <a16:creationId xmlns:a16="http://schemas.microsoft.com/office/drawing/2014/main" id="{472DC8D5-0D5D-DA3C-64C0-8F6119C8A3AA}"/>
                </a:ext>
              </a:extLst>
            </p:cNvPr>
            <p:cNvSpPr/>
            <p:nvPr/>
          </p:nvSpPr>
          <p:spPr>
            <a:xfrm>
              <a:off x="6186689" y="2633180"/>
              <a:ext cx="313399" cy="912168"/>
            </a:xfrm>
            <a:custGeom>
              <a:avLst/>
              <a:gdLst/>
              <a:ahLst/>
              <a:cxnLst/>
              <a:rect l="l" t="t" r="r" b="b"/>
              <a:pathLst>
                <a:path w="3209" h="9340" extrusionOk="0">
                  <a:moveTo>
                    <a:pt x="62" y="1"/>
                  </a:moveTo>
                  <a:cubicBezTo>
                    <a:pt x="42" y="340"/>
                    <a:pt x="21" y="668"/>
                    <a:pt x="1" y="985"/>
                  </a:cubicBezTo>
                  <a:cubicBezTo>
                    <a:pt x="626" y="1907"/>
                    <a:pt x="1087" y="3076"/>
                    <a:pt x="1323" y="4337"/>
                  </a:cubicBezTo>
                  <a:cubicBezTo>
                    <a:pt x="1753" y="4429"/>
                    <a:pt x="2225" y="4563"/>
                    <a:pt x="2696" y="4706"/>
                  </a:cubicBezTo>
                  <a:cubicBezTo>
                    <a:pt x="2942" y="2287"/>
                    <a:pt x="3209" y="903"/>
                    <a:pt x="3209" y="903"/>
                  </a:cubicBezTo>
                  <a:lnTo>
                    <a:pt x="2819" y="791"/>
                  </a:lnTo>
                  <a:lnTo>
                    <a:pt x="62" y="1"/>
                  </a:lnTo>
                  <a:close/>
                  <a:moveTo>
                    <a:pt x="1784" y="6992"/>
                  </a:moveTo>
                  <a:lnTo>
                    <a:pt x="1784" y="6992"/>
                  </a:lnTo>
                  <a:cubicBezTo>
                    <a:pt x="1753" y="7084"/>
                    <a:pt x="1702" y="7197"/>
                    <a:pt x="1641" y="7320"/>
                  </a:cubicBezTo>
                  <a:lnTo>
                    <a:pt x="1794" y="7474"/>
                  </a:lnTo>
                  <a:cubicBezTo>
                    <a:pt x="1774" y="7197"/>
                    <a:pt x="1784" y="7023"/>
                    <a:pt x="1784" y="6992"/>
                  </a:cubicBezTo>
                  <a:close/>
                  <a:moveTo>
                    <a:pt x="1887" y="8529"/>
                  </a:moveTo>
                  <a:cubicBezTo>
                    <a:pt x="1641" y="8704"/>
                    <a:pt x="1261" y="8796"/>
                    <a:pt x="821" y="8827"/>
                  </a:cubicBezTo>
                  <a:cubicBezTo>
                    <a:pt x="872" y="8868"/>
                    <a:pt x="923" y="8909"/>
                    <a:pt x="964" y="8950"/>
                  </a:cubicBezTo>
                  <a:cubicBezTo>
                    <a:pt x="1067" y="9032"/>
                    <a:pt x="1159" y="9124"/>
                    <a:pt x="1231" y="9216"/>
                  </a:cubicBezTo>
                  <a:cubicBezTo>
                    <a:pt x="1497" y="9257"/>
                    <a:pt x="1753" y="9298"/>
                    <a:pt x="2010" y="9339"/>
                  </a:cubicBezTo>
                  <a:cubicBezTo>
                    <a:pt x="1958" y="9052"/>
                    <a:pt x="1917" y="8786"/>
                    <a:pt x="1887" y="8529"/>
                  </a:cubicBezTo>
                  <a:close/>
                </a:path>
              </a:pathLst>
            </a:custGeom>
            <a:solidFill>
              <a:srgbClr val="86A1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07;p32">
              <a:extLst>
                <a:ext uri="{FF2B5EF4-FFF2-40B4-BE49-F238E27FC236}">
                  <a16:creationId xmlns:a16="http://schemas.microsoft.com/office/drawing/2014/main" id="{91E93961-50F4-C668-A201-8376538CC532}"/>
                </a:ext>
              </a:extLst>
            </p:cNvPr>
            <p:cNvSpPr/>
            <p:nvPr/>
          </p:nvSpPr>
          <p:spPr>
            <a:xfrm>
              <a:off x="6076623" y="3508138"/>
              <a:ext cx="373950" cy="118758"/>
            </a:xfrm>
            <a:custGeom>
              <a:avLst/>
              <a:gdLst/>
              <a:ahLst/>
              <a:cxnLst/>
              <a:rect l="l" t="t" r="r" b="b"/>
              <a:pathLst>
                <a:path w="3829" h="1216" extrusionOk="0">
                  <a:moveTo>
                    <a:pt x="313" y="0"/>
                  </a:moveTo>
                  <a:cubicBezTo>
                    <a:pt x="176" y="0"/>
                    <a:pt x="50" y="131"/>
                    <a:pt x="21" y="339"/>
                  </a:cubicBezTo>
                  <a:cubicBezTo>
                    <a:pt x="0" y="534"/>
                    <a:pt x="103" y="759"/>
                    <a:pt x="256" y="770"/>
                  </a:cubicBezTo>
                  <a:cubicBezTo>
                    <a:pt x="1312" y="862"/>
                    <a:pt x="2368" y="1016"/>
                    <a:pt x="3424" y="1210"/>
                  </a:cubicBezTo>
                  <a:cubicBezTo>
                    <a:pt x="3439" y="1213"/>
                    <a:pt x="3454" y="1215"/>
                    <a:pt x="3468" y="1215"/>
                  </a:cubicBezTo>
                  <a:cubicBezTo>
                    <a:pt x="3768" y="1215"/>
                    <a:pt x="3829" y="510"/>
                    <a:pt x="3506" y="452"/>
                  </a:cubicBezTo>
                  <a:cubicBezTo>
                    <a:pt x="2450" y="247"/>
                    <a:pt x="1394" y="103"/>
                    <a:pt x="328" y="1"/>
                  </a:cubicBezTo>
                  <a:cubicBezTo>
                    <a:pt x="323" y="0"/>
                    <a:pt x="318" y="0"/>
                    <a:pt x="313" y="0"/>
                  </a:cubicBezTo>
                  <a:close/>
                </a:path>
              </a:pathLst>
            </a:custGeom>
            <a:solidFill>
              <a:srgbClr val="E2F0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08;p32">
              <a:extLst>
                <a:ext uri="{FF2B5EF4-FFF2-40B4-BE49-F238E27FC236}">
                  <a16:creationId xmlns:a16="http://schemas.microsoft.com/office/drawing/2014/main" id="{EE19BDF8-6F52-2EF7-1D7D-CE0599C06722}"/>
                </a:ext>
              </a:extLst>
            </p:cNvPr>
            <p:cNvSpPr/>
            <p:nvPr/>
          </p:nvSpPr>
          <p:spPr>
            <a:xfrm>
              <a:off x="6166668" y="2585618"/>
              <a:ext cx="362523" cy="163487"/>
            </a:xfrm>
            <a:custGeom>
              <a:avLst/>
              <a:gdLst/>
              <a:ahLst/>
              <a:cxnLst/>
              <a:rect l="l" t="t" r="r" b="b"/>
              <a:pathLst>
                <a:path w="3712" h="1674" extrusionOk="0">
                  <a:moveTo>
                    <a:pt x="286" y="1"/>
                  </a:moveTo>
                  <a:cubicBezTo>
                    <a:pt x="158" y="1"/>
                    <a:pt x="40" y="159"/>
                    <a:pt x="21" y="335"/>
                  </a:cubicBezTo>
                  <a:cubicBezTo>
                    <a:pt x="1" y="549"/>
                    <a:pt x="103" y="724"/>
                    <a:pt x="247" y="765"/>
                  </a:cubicBezTo>
                  <a:lnTo>
                    <a:pt x="3383" y="1667"/>
                  </a:lnTo>
                  <a:cubicBezTo>
                    <a:pt x="3398" y="1671"/>
                    <a:pt x="3412" y="1673"/>
                    <a:pt x="3426" y="1673"/>
                  </a:cubicBezTo>
                  <a:cubicBezTo>
                    <a:pt x="3554" y="1673"/>
                    <a:pt x="3672" y="1513"/>
                    <a:pt x="3691" y="1328"/>
                  </a:cubicBezTo>
                  <a:cubicBezTo>
                    <a:pt x="3711" y="1114"/>
                    <a:pt x="3598" y="939"/>
                    <a:pt x="3455" y="898"/>
                  </a:cubicBezTo>
                  <a:lnTo>
                    <a:pt x="329" y="7"/>
                  </a:lnTo>
                  <a:cubicBezTo>
                    <a:pt x="314" y="2"/>
                    <a:pt x="300" y="1"/>
                    <a:pt x="286" y="1"/>
                  </a:cubicBezTo>
                  <a:close/>
                </a:path>
              </a:pathLst>
            </a:custGeom>
            <a:solidFill>
              <a:srgbClr val="E2F0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09;p32">
              <a:extLst>
                <a:ext uri="{FF2B5EF4-FFF2-40B4-BE49-F238E27FC236}">
                  <a16:creationId xmlns:a16="http://schemas.microsoft.com/office/drawing/2014/main" id="{22C3C41A-2718-44FB-72F9-4FBC4767DD8B}"/>
                </a:ext>
              </a:extLst>
            </p:cNvPr>
            <p:cNvSpPr/>
            <p:nvPr/>
          </p:nvSpPr>
          <p:spPr>
            <a:xfrm>
              <a:off x="6289820" y="699169"/>
              <a:ext cx="361449" cy="1054267"/>
            </a:xfrm>
            <a:custGeom>
              <a:avLst/>
              <a:gdLst/>
              <a:ahLst/>
              <a:cxnLst/>
              <a:rect l="l" t="t" r="r" b="b"/>
              <a:pathLst>
                <a:path w="3701" h="10795" extrusionOk="0">
                  <a:moveTo>
                    <a:pt x="800" y="0"/>
                  </a:moveTo>
                  <a:cubicBezTo>
                    <a:pt x="800" y="0"/>
                    <a:pt x="820" y="513"/>
                    <a:pt x="810" y="1415"/>
                  </a:cubicBezTo>
                  <a:cubicBezTo>
                    <a:pt x="790" y="3055"/>
                    <a:pt x="667" y="5986"/>
                    <a:pt x="113" y="9544"/>
                  </a:cubicBezTo>
                  <a:cubicBezTo>
                    <a:pt x="72" y="9779"/>
                    <a:pt x="41" y="10015"/>
                    <a:pt x="0" y="10251"/>
                  </a:cubicBezTo>
                  <a:lnTo>
                    <a:pt x="3198" y="10794"/>
                  </a:lnTo>
                  <a:cubicBezTo>
                    <a:pt x="3198" y="10794"/>
                    <a:pt x="3516" y="5802"/>
                    <a:pt x="3701" y="4521"/>
                  </a:cubicBezTo>
                  <a:cubicBezTo>
                    <a:pt x="3701" y="4521"/>
                    <a:pt x="2850" y="1661"/>
                    <a:pt x="800" y="0"/>
                  </a:cubicBezTo>
                  <a:close/>
                </a:path>
              </a:pathLst>
            </a:custGeom>
            <a:solidFill>
              <a:srgbClr val="ADC2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10;p32">
              <a:extLst>
                <a:ext uri="{FF2B5EF4-FFF2-40B4-BE49-F238E27FC236}">
                  <a16:creationId xmlns:a16="http://schemas.microsoft.com/office/drawing/2014/main" id="{688B18BB-BEF5-856B-4729-C30DC19A7489}"/>
                </a:ext>
              </a:extLst>
            </p:cNvPr>
            <p:cNvSpPr/>
            <p:nvPr/>
          </p:nvSpPr>
          <p:spPr>
            <a:xfrm>
              <a:off x="6289820" y="699169"/>
              <a:ext cx="361449" cy="1054267"/>
            </a:xfrm>
            <a:custGeom>
              <a:avLst/>
              <a:gdLst/>
              <a:ahLst/>
              <a:cxnLst/>
              <a:rect l="l" t="t" r="r" b="b"/>
              <a:pathLst>
                <a:path w="3701" h="10795" extrusionOk="0">
                  <a:moveTo>
                    <a:pt x="964" y="328"/>
                  </a:moveTo>
                  <a:cubicBezTo>
                    <a:pt x="1476" y="328"/>
                    <a:pt x="3639" y="3711"/>
                    <a:pt x="3557" y="4583"/>
                  </a:cubicBezTo>
                  <a:cubicBezTo>
                    <a:pt x="3547" y="4603"/>
                    <a:pt x="3537" y="4624"/>
                    <a:pt x="3526" y="4624"/>
                  </a:cubicBezTo>
                  <a:cubicBezTo>
                    <a:pt x="3219" y="4624"/>
                    <a:pt x="605" y="400"/>
                    <a:pt x="943" y="339"/>
                  </a:cubicBezTo>
                  <a:cubicBezTo>
                    <a:pt x="954" y="328"/>
                    <a:pt x="954" y="328"/>
                    <a:pt x="964" y="328"/>
                  </a:cubicBezTo>
                  <a:close/>
                  <a:moveTo>
                    <a:pt x="800" y="0"/>
                  </a:moveTo>
                  <a:cubicBezTo>
                    <a:pt x="800" y="0"/>
                    <a:pt x="810" y="339"/>
                    <a:pt x="810" y="964"/>
                  </a:cubicBezTo>
                  <a:lnTo>
                    <a:pt x="810" y="1415"/>
                  </a:lnTo>
                  <a:cubicBezTo>
                    <a:pt x="882" y="1497"/>
                    <a:pt x="943" y="1569"/>
                    <a:pt x="1005" y="1651"/>
                  </a:cubicBezTo>
                  <a:cubicBezTo>
                    <a:pt x="1599" y="2378"/>
                    <a:pt x="2132" y="3250"/>
                    <a:pt x="2440" y="4296"/>
                  </a:cubicBezTo>
                  <a:cubicBezTo>
                    <a:pt x="2819" y="5567"/>
                    <a:pt x="2788" y="7175"/>
                    <a:pt x="2153" y="8232"/>
                  </a:cubicBezTo>
                  <a:cubicBezTo>
                    <a:pt x="1763" y="8877"/>
                    <a:pt x="1189" y="9257"/>
                    <a:pt x="615" y="9431"/>
                  </a:cubicBezTo>
                  <a:cubicBezTo>
                    <a:pt x="451" y="9482"/>
                    <a:pt x="277" y="9523"/>
                    <a:pt x="113" y="9544"/>
                  </a:cubicBezTo>
                  <a:cubicBezTo>
                    <a:pt x="72" y="9779"/>
                    <a:pt x="41" y="10015"/>
                    <a:pt x="0" y="10251"/>
                  </a:cubicBezTo>
                  <a:lnTo>
                    <a:pt x="3198" y="10794"/>
                  </a:lnTo>
                  <a:cubicBezTo>
                    <a:pt x="3198" y="10794"/>
                    <a:pt x="3516" y="5802"/>
                    <a:pt x="3701" y="4521"/>
                  </a:cubicBezTo>
                  <a:cubicBezTo>
                    <a:pt x="3701" y="4521"/>
                    <a:pt x="2850" y="1661"/>
                    <a:pt x="800" y="0"/>
                  </a:cubicBezTo>
                  <a:close/>
                </a:path>
              </a:pathLst>
            </a:custGeom>
            <a:solidFill>
              <a:srgbClr val="86A1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11;p32">
              <a:extLst>
                <a:ext uri="{FF2B5EF4-FFF2-40B4-BE49-F238E27FC236}">
                  <a16:creationId xmlns:a16="http://schemas.microsoft.com/office/drawing/2014/main" id="{F352ED88-C136-F3EE-E1A9-94386851E490}"/>
                </a:ext>
              </a:extLst>
            </p:cNvPr>
            <p:cNvSpPr/>
            <p:nvPr/>
          </p:nvSpPr>
          <p:spPr>
            <a:xfrm>
              <a:off x="6348906" y="731203"/>
              <a:ext cx="296406" cy="419558"/>
            </a:xfrm>
            <a:custGeom>
              <a:avLst/>
              <a:gdLst/>
              <a:ahLst/>
              <a:cxnLst/>
              <a:rect l="l" t="t" r="r" b="b"/>
              <a:pathLst>
                <a:path w="3035" h="4296" extrusionOk="0">
                  <a:moveTo>
                    <a:pt x="359" y="0"/>
                  </a:moveTo>
                  <a:cubicBezTo>
                    <a:pt x="349" y="0"/>
                    <a:pt x="349" y="0"/>
                    <a:pt x="338" y="11"/>
                  </a:cubicBezTo>
                  <a:cubicBezTo>
                    <a:pt x="0" y="72"/>
                    <a:pt x="2614" y="4296"/>
                    <a:pt x="2921" y="4296"/>
                  </a:cubicBezTo>
                  <a:cubicBezTo>
                    <a:pt x="2932" y="4296"/>
                    <a:pt x="2942" y="4275"/>
                    <a:pt x="2952" y="4255"/>
                  </a:cubicBezTo>
                  <a:cubicBezTo>
                    <a:pt x="3034" y="3383"/>
                    <a:pt x="871" y="0"/>
                    <a:pt x="359" y="0"/>
                  </a:cubicBezTo>
                  <a:close/>
                </a:path>
              </a:pathLst>
            </a:custGeom>
            <a:solidFill>
              <a:srgbClr val="68860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12;p32">
              <a:extLst>
                <a:ext uri="{FF2B5EF4-FFF2-40B4-BE49-F238E27FC236}">
                  <a16:creationId xmlns:a16="http://schemas.microsoft.com/office/drawing/2014/main" id="{CC84F865-8CBE-A091-83A6-07D6E9038940}"/>
                </a:ext>
              </a:extLst>
            </p:cNvPr>
            <p:cNvSpPr/>
            <p:nvPr/>
          </p:nvSpPr>
          <p:spPr>
            <a:xfrm>
              <a:off x="6256029" y="1679896"/>
              <a:ext cx="392213" cy="125789"/>
            </a:xfrm>
            <a:custGeom>
              <a:avLst/>
              <a:gdLst/>
              <a:ahLst/>
              <a:cxnLst/>
              <a:rect l="l" t="t" r="r" b="b"/>
              <a:pathLst>
                <a:path w="4016" h="1288" extrusionOk="0">
                  <a:moveTo>
                    <a:pt x="370" y="0"/>
                  </a:moveTo>
                  <a:cubicBezTo>
                    <a:pt x="64" y="0"/>
                    <a:pt x="1" y="713"/>
                    <a:pt x="326" y="762"/>
                  </a:cubicBezTo>
                  <a:cubicBezTo>
                    <a:pt x="1423" y="937"/>
                    <a:pt x="2509" y="1111"/>
                    <a:pt x="3606" y="1285"/>
                  </a:cubicBezTo>
                  <a:cubicBezTo>
                    <a:pt x="3617" y="1287"/>
                    <a:pt x="3627" y="1288"/>
                    <a:pt x="3637" y="1288"/>
                  </a:cubicBezTo>
                  <a:cubicBezTo>
                    <a:pt x="3949" y="1288"/>
                    <a:pt x="4016" y="566"/>
                    <a:pt x="3688" y="516"/>
                  </a:cubicBezTo>
                  <a:cubicBezTo>
                    <a:pt x="2591" y="342"/>
                    <a:pt x="1505" y="168"/>
                    <a:pt x="408" y="4"/>
                  </a:cubicBezTo>
                  <a:cubicBezTo>
                    <a:pt x="395" y="1"/>
                    <a:pt x="382" y="0"/>
                    <a:pt x="370" y="0"/>
                  </a:cubicBezTo>
                  <a:close/>
                </a:path>
              </a:pathLst>
            </a:custGeom>
            <a:solidFill>
              <a:srgbClr val="E2F0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13;p32">
              <a:extLst>
                <a:ext uri="{FF2B5EF4-FFF2-40B4-BE49-F238E27FC236}">
                  <a16:creationId xmlns:a16="http://schemas.microsoft.com/office/drawing/2014/main" id="{C794F465-3446-8B9A-836E-52E390D9AE5E}"/>
                </a:ext>
              </a:extLst>
            </p:cNvPr>
            <p:cNvSpPr/>
            <p:nvPr/>
          </p:nvSpPr>
          <p:spPr>
            <a:xfrm>
              <a:off x="5850339" y="3171984"/>
              <a:ext cx="570740" cy="323556"/>
            </a:xfrm>
            <a:custGeom>
              <a:avLst/>
              <a:gdLst/>
              <a:ahLst/>
              <a:cxnLst/>
              <a:rect l="l" t="t" r="r" b="b"/>
              <a:pathLst>
                <a:path w="5844" h="3313" extrusionOk="0">
                  <a:moveTo>
                    <a:pt x="1292" y="0"/>
                  </a:moveTo>
                  <a:cubicBezTo>
                    <a:pt x="772" y="0"/>
                    <a:pt x="349" y="181"/>
                    <a:pt x="133" y="634"/>
                  </a:cubicBezTo>
                  <a:cubicBezTo>
                    <a:pt x="31" y="860"/>
                    <a:pt x="1" y="1075"/>
                    <a:pt x="31" y="1280"/>
                  </a:cubicBezTo>
                  <a:cubicBezTo>
                    <a:pt x="213" y="2475"/>
                    <a:pt x="2452" y="3312"/>
                    <a:pt x="4044" y="3312"/>
                  </a:cubicBezTo>
                  <a:cubicBezTo>
                    <a:pt x="4788" y="3312"/>
                    <a:pt x="5391" y="3130"/>
                    <a:pt x="5577" y="2715"/>
                  </a:cubicBezTo>
                  <a:cubicBezTo>
                    <a:pt x="5843" y="2141"/>
                    <a:pt x="3701" y="491"/>
                    <a:pt x="1999" y="91"/>
                  </a:cubicBezTo>
                  <a:cubicBezTo>
                    <a:pt x="1752" y="33"/>
                    <a:pt x="1513" y="0"/>
                    <a:pt x="1292" y="0"/>
                  </a:cubicBezTo>
                  <a:close/>
                </a:path>
              </a:pathLst>
            </a:custGeom>
            <a:solidFill>
              <a:srgbClr val="F7B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14;p32">
              <a:extLst>
                <a:ext uri="{FF2B5EF4-FFF2-40B4-BE49-F238E27FC236}">
                  <a16:creationId xmlns:a16="http://schemas.microsoft.com/office/drawing/2014/main" id="{2EE3E41C-CE21-492E-4C78-25BD8BD69892}"/>
                </a:ext>
              </a:extLst>
            </p:cNvPr>
            <p:cNvSpPr/>
            <p:nvPr/>
          </p:nvSpPr>
          <p:spPr>
            <a:xfrm>
              <a:off x="6201729" y="3312520"/>
              <a:ext cx="167296" cy="156358"/>
            </a:xfrm>
            <a:custGeom>
              <a:avLst/>
              <a:gdLst/>
              <a:ahLst/>
              <a:cxnLst/>
              <a:rect l="l" t="t" r="r" b="b"/>
              <a:pathLst>
                <a:path w="1713" h="1601" extrusionOk="0">
                  <a:moveTo>
                    <a:pt x="630" y="0"/>
                  </a:moveTo>
                  <a:cubicBezTo>
                    <a:pt x="605" y="0"/>
                    <a:pt x="582" y="5"/>
                    <a:pt x="564" y="15"/>
                  </a:cubicBezTo>
                  <a:cubicBezTo>
                    <a:pt x="298" y="159"/>
                    <a:pt x="0" y="989"/>
                    <a:pt x="175" y="1358"/>
                  </a:cubicBezTo>
                  <a:cubicBezTo>
                    <a:pt x="261" y="1541"/>
                    <a:pt x="502" y="1600"/>
                    <a:pt x="746" y="1600"/>
                  </a:cubicBezTo>
                  <a:cubicBezTo>
                    <a:pt x="994" y="1600"/>
                    <a:pt x="1245" y="1538"/>
                    <a:pt x="1333" y="1481"/>
                  </a:cubicBezTo>
                  <a:cubicBezTo>
                    <a:pt x="1640" y="1286"/>
                    <a:pt x="1712" y="1010"/>
                    <a:pt x="1507" y="671"/>
                  </a:cubicBezTo>
                  <a:cubicBezTo>
                    <a:pt x="1350" y="394"/>
                    <a:pt x="860" y="0"/>
                    <a:pt x="630" y="0"/>
                  </a:cubicBezTo>
                  <a:close/>
                </a:path>
              </a:pathLst>
            </a:custGeom>
            <a:solidFill>
              <a:srgbClr val="FFDB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15;p32">
              <a:extLst>
                <a:ext uri="{FF2B5EF4-FFF2-40B4-BE49-F238E27FC236}">
                  <a16:creationId xmlns:a16="http://schemas.microsoft.com/office/drawing/2014/main" id="{2D15B507-F850-466C-7450-8CACCB4EEB34}"/>
                </a:ext>
              </a:extLst>
            </p:cNvPr>
            <p:cNvSpPr/>
            <p:nvPr/>
          </p:nvSpPr>
          <p:spPr>
            <a:xfrm>
              <a:off x="5853269" y="3180871"/>
              <a:ext cx="517709" cy="314376"/>
            </a:xfrm>
            <a:custGeom>
              <a:avLst/>
              <a:gdLst/>
              <a:ahLst/>
              <a:cxnLst/>
              <a:rect l="l" t="t" r="r" b="b"/>
              <a:pathLst>
                <a:path w="5301" h="3219" extrusionOk="0">
                  <a:moveTo>
                    <a:pt x="1969" y="0"/>
                  </a:moveTo>
                  <a:cubicBezTo>
                    <a:pt x="1816" y="359"/>
                    <a:pt x="1631" y="707"/>
                    <a:pt x="1436" y="1056"/>
                  </a:cubicBezTo>
                  <a:cubicBezTo>
                    <a:pt x="1324" y="1261"/>
                    <a:pt x="1180" y="1476"/>
                    <a:pt x="965" y="1568"/>
                  </a:cubicBezTo>
                  <a:cubicBezTo>
                    <a:pt x="893" y="1599"/>
                    <a:pt x="811" y="1609"/>
                    <a:pt x="739" y="1609"/>
                  </a:cubicBezTo>
                  <a:cubicBezTo>
                    <a:pt x="545" y="1609"/>
                    <a:pt x="340" y="1517"/>
                    <a:pt x="185" y="1384"/>
                  </a:cubicBezTo>
                  <a:cubicBezTo>
                    <a:pt x="114" y="1333"/>
                    <a:pt x="62" y="1261"/>
                    <a:pt x="1" y="1189"/>
                  </a:cubicBezTo>
                  <a:lnTo>
                    <a:pt x="1" y="1189"/>
                  </a:lnTo>
                  <a:cubicBezTo>
                    <a:pt x="42" y="1415"/>
                    <a:pt x="144" y="1630"/>
                    <a:pt x="309" y="1835"/>
                  </a:cubicBezTo>
                  <a:cubicBezTo>
                    <a:pt x="442" y="1804"/>
                    <a:pt x="586" y="1794"/>
                    <a:pt x="739" y="1794"/>
                  </a:cubicBezTo>
                  <a:cubicBezTo>
                    <a:pt x="903" y="1794"/>
                    <a:pt x="1067" y="1804"/>
                    <a:pt x="1242" y="1835"/>
                  </a:cubicBezTo>
                  <a:cubicBezTo>
                    <a:pt x="1272" y="1835"/>
                    <a:pt x="1303" y="1845"/>
                    <a:pt x="1334" y="1845"/>
                  </a:cubicBezTo>
                  <a:cubicBezTo>
                    <a:pt x="1416" y="1866"/>
                    <a:pt x="1518" y="1886"/>
                    <a:pt x="1611" y="1907"/>
                  </a:cubicBezTo>
                  <a:cubicBezTo>
                    <a:pt x="1693" y="1558"/>
                    <a:pt x="1816" y="1189"/>
                    <a:pt x="1949" y="841"/>
                  </a:cubicBezTo>
                  <a:cubicBezTo>
                    <a:pt x="2041" y="574"/>
                    <a:pt x="2154" y="318"/>
                    <a:pt x="2256" y="72"/>
                  </a:cubicBezTo>
                  <a:lnTo>
                    <a:pt x="2246" y="72"/>
                  </a:lnTo>
                  <a:cubicBezTo>
                    <a:pt x="2154" y="41"/>
                    <a:pt x="2062" y="21"/>
                    <a:pt x="1969" y="0"/>
                  </a:cubicBezTo>
                  <a:close/>
                  <a:moveTo>
                    <a:pt x="5055" y="1712"/>
                  </a:moveTo>
                  <a:cubicBezTo>
                    <a:pt x="5034" y="1763"/>
                    <a:pt x="5003" y="1814"/>
                    <a:pt x="4973" y="1866"/>
                  </a:cubicBezTo>
                  <a:cubicBezTo>
                    <a:pt x="5014" y="1917"/>
                    <a:pt x="5055" y="1968"/>
                    <a:pt x="5075" y="2019"/>
                  </a:cubicBezTo>
                  <a:cubicBezTo>
                    <a:pt x="5280" y="2358"/>
                    <a:pt x="5208" y="2634"/>
                    <a:pt x="4901" y="2829"/>
                  </a:cubicBezTo>
                  <a:cubicBezTo>
                    <a:pt x="4809" y="2891"/>
                    <a:pt x="4563" y="2952"/>
                    <a:pt x="4317" y="2952"/>
                  </a:cubicBezTo>
                  <a:cubicBezTo>
                    <a:pt x="4255" y="2952"/>
                    <a:pt x="4204" y="2942"/>
                    <a:pt x="4142" y="2942"/>
                  </a:cubicBezTo>
                  <a:cubicBezTo>
                    <a:pt x="4101" y="2973"/>
                    <a:pt x="4071" y="3014"/>
                    <a:pt x="4030" y="3055"/>
                  </a:cubicBezTo>
                  <a:cubicBezTo>
                    <a:pt x="4101" y="3106"/>
                    <a:pt x="4173" y="3157"/>
                    <a:pt x="4235" y="3219"/>
                  </a:cubicBezTo>
                  <a:cubicBezTo>
                    <a:pt x="4675" y="3188"/>
                    <a:pt x="5055" y="3096"/>
                    <a:pt x="5301" y="2921"/>
                  </a:cubicBezTo>
                  <a:cubicBezTo>
                    <a:pt x="5249" y="2501"/>
                    <a:pt x="5219" y="2142"/>
                    <a:pt x="5208" y="1866"/>
                  </a:cubicBezTo>
                  <a:lnTo>
                    <a:pt x="5055" y="1712"/>
                  </a:lnTo>
                  <a:close/>
                </a:path>
              </a:pathLst>
            </a:custGeom>
            <a:solidFill>
              <a:srgbClr val="EDA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16;p32">
              <a:extLst>
                <a:ext uri="{FF2B5EF4-FFF2-40B4-BE49-F238E27FC236}">
                  <a16:creationId xmlns:a16="http://schemas.microsoft.com/office/drawing/2014/main" id="{780C9115-2B77-F7F1-48EA-ADE8322683B3}"/>
                </a:ext>
              </a:extLst>
            </p:cNvPr>
            <p:cNvSpPr/>
            <p:nvPr/>
          </p:nvSpPr>
          <p:spPr>
            <a:xfrm>
              <a:off x="6257787" y="3363012"/>
              <a:ext cx="111238" cy="106257"/>
            </a:xfrm>
            <a:custGeom>
              <a:avLst/>
              <a:gdLst/>
              <a:ahLst/>
              <a:cxnLst/>
              <a:rect l="l" t="t" r="r" b="b"/>
              <a:pathLst>
                <a:path w="1139" h="1088" extrusionOk="0">
                  <a:moveTo>
                    <a:pt x="831" y="1"/>
                  </a:moveTo>
                  <a:cubicBezTo>
                    <a:pt x="636" y="329"/>
                    <a:pt x="339" y="718"/>
                    <a:pt x="0" y="1077"/>
                  </a:cubicBezTo>
                  <a:cubicBezTo>
                    <a:pt x="62" y="1077"/>
                    <a:pt x="113" y="1087"/>
                    <a:pt x="175" y="1087"/>
                  </a:cubicBezTo>
                  <a:cubicBezTo>
                    <a:pt x="421" y="1087"/>
                    <a:pt x="667" y="1026"/>
                    <a:pt x="759" y="964"/>
                  </a:cubicBezTo>
                  <a:cubicBezTo>
                    <a:pt x="1066" y="769"/>
                    <a:pt x="1138" y="493"/>
                    <a:pt x="933" y="154"/>
                  </a:cubicBezTo>
                  <a:cubicBezTo>
                    <a:pt x="913" y="103"/>
                    <a:pt x="872" y="52"/>
                    <a:pt x="831" y="1"/>
                  </a:cubicBezTo>
                  <a:close/>
                </a:path>
              </a:pathLst>
            </a:custGeom>
            <a:solidFill>
              <a:srgbClr val="F5C9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17;p32">
              <a:extLst>
                <a:ext uri="{FF2B5EF4-FFF2-40B4-BE49-F238E27FC236}">
                  <a16:creationId xmlns:a16="http://schemas.microsoft.com/office/drawing/2014/main" id="{D08C455C-383D-90A9-5C33-0507B721DD97}"/>
                </a:ext>
              </a:extLst>
            </p:cNvPr>
            <p:cNvSpPr/>
            <p:nvPr/>
          </p:nvSpPr>
          <p:spPr>
            <a:xfrm>
              <a:off x="5760489" y="3356078"/>
              <a:ext cx="588514" cy="322286"/>
            </a:xfrm>
            <a:custGeom>
              <a:avLst/>
              <a:gdLst/>
              <a:ahLst/>
              <a:cxnLst/>
              <a:rect l="l" t="t" r="r" b="b"/>
              <a:pathLst>
                <a:path w="6026" h="3300" extrusionOk="0">
                  <a:moveTo>
                    <a:pt x="1691" y="0"/>
                  </a:moveTo>
                  <a:cubicBezTo>
                    <a:pt x="1228" y="0"/>
                    <a:pt x="834" y="120"/>
                    <a:pt x="582" y="410"/>
                  </a:cubicBezTo>
                  <a:cubicBezTo>
                    <a:pt x="531" y="471"/>
                    <a:pt x="479" y="543"/>
                    <a:pt x="449" y="625"/>
                  </a:cubicBezTo>
                  <a:cubicBezTo>
                    <a:pt x="397" y="717"/>
                    <a:pt x="367" y="820"/>
                    <a:pt x="336" y="912"/>
                  </a:cubicBezTo>
                  <a:cubicBezTo>
                    <a:pt x="1" y="2328"/>
                    <a:pt x="2531" y="3300"/>
                    <a:pt x="4303" y="3300"/>
                  </a:cubicBezTo>
                  <a:cubicBezTo>
                    <a:pt x="4970" y="3300"/>
                    <a:pt x="5529" y="3162"/>
                    <a:pt x="5789" y="2860"/>
                  </a:cubicBezTo>
                  <a:cubicBezTo>
                    <a:pt x="5841" y="2798"/>
                    <a:pt x="5882" y="2726"/>
                    <a:pt x="5912" y="2655"/>
                  </a:cubicBezTo>
                  <a:cubicBezTo>
                    <a:pt x="6025" y="2347"/>
                    <a:pt x="5769" y="1947"/>
                    <a:pt x="5328" y="1548"/>
                  </a:cubicBezTo>
                  <a:cubicBezTo>
                    <a:pt x="4600" y="892"/>
                    <a:pt x="3350" y="246"/>
                    <a:pt x="2284" y="51"/>
                  </a:cubicBezTo>
                  <a:cubicBezTo>
                    <a:pt x="2253" y="51"/>
                    <a:pt x="2222" y="41"/>
                    <a:pt x="2192" y="41"/>
                  </a:cubicBezTo>
                  <a:cubicBezTo>
                    <a:pt x="2019" y="14"/>
                    <a:pt x="1851" y="0"/>
                    <a:pt x="1691" y="0"/>
                  </a:cubicBezTo>
                  <a:close/>
                </a:path>
              </a:pathLst>
            </a:custGeom>
            <a:solidFill>
              <a:srgbClr val="F7B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18;p32">
              <a:extLst>
                <a:ext uri="{FF2B5EF4-FFF2-40B4-BE49-F238E27FC236}">
                  <a16:creationId xmlns:a16="http://schemas.microsoft.com/office/drawing/2014/main" id="{9714C0D0-69A2-6555-F265-EDD35EE2CC56}"/>
                </a:ext>
              </a:extLst>
            </p:cNvPr>
            <p:cNvSpPr/>
            <p:nvPr/>
          </p:nvSpPr>
          <p:spPr>
            <a:xfrm>
              <a:off x="6070080" y="3487238"/>
              <a:ext cx="38381" cy="83599"/>
            </a:xfrm>
            <a:custGeom>
              <a:avLst/>
              <a:gdLst/>
              <a:ahLst/>
              <a:cxnLst/>
              <a:rect l="l" t="t" r="r" b="b"/>
              <a:pathLst>
                <a:path w="393" h="856" extrusionOk="0">
                  <a:moveTo>
                    <a:pt x="313" y="0"/>
                  </a:moveTo>
                  <a:cubicBezTo>
                    <a:pt x="297" y="0"/>
                    <a:pt x="281" y="9"/>
                    <a:pt x="272" y="30"/>
                  </a:cubicBezTo>
                  <a:cubicBezTo>
                    <a:pt x="129" y="256"/>
                    <a:pt x="36" y="522"/>
                    <a:pt x="6" y="789"/>
                  </a:cubicBezTo>
                  <a:cubicBezTo>
                    <a:pt x="0" y="832"/>
                    <a:pt x="29" y="856"/>
                    <a:pt x="60" y="856"/>
                  </a:cubicBezTo>
                  <a:cubicBezTo>
                    <a:pt x="86" y="856"/>
                    <a:pt x="113" y="838"/>
                    <a:pt x="118" y="799"/>
                  </a:cubicBezTo>
                  <a:cubicBezTo>
                    <a:pt x="149" y="553"/>
                    <a:pt x="231" y="307"/>
                    <a:pt x="364" y="92"/>
                  </a:cubicBezTo>
                  <a:cubicBezTo>
                    <a:pt x="393" y="48"/>
                    <a:pt x="351" y="0"/>
                    <a:pt x="313" y="0"/>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19;p32">
              <a:extLst>
                <a:ext uri="{FF2B5EF4-FFF2-40B4-BE49-F238E27FC236}">
                  <a16:creationId xmlns:a16="http://schemas.microsoft.com/office/drawing/2014/main" id="{D94F7988-5928-886B-8592-1397096FC477}"/>
                </a:ext>
              </a:extLst>
            </p:cNvPr>
            <p:cNvSpPr/>
            <p:nvPr/>
          </p:nvSpPr>
          <p:spPr>
            <a:xfrm>
              <a:off x="6047519" y="3486848"/>
              <a:ext cx="32131" cy="61039"/>
            </a:xfrm>
            <a:custGeom>
              <a:avLst/>
              <a:gdLst/>
              <a:ahLst/>
              <a:cxnLst/>
              <a:rect l="l" t="t" r="r" b="b"/>
              <a:pathLst>
                <a:path w="329" h="625" extrusionOk="0">
                  <a:moveTo>
                    <a:pt x="239" y="1"/>
                  </a:moveTo>
                  <a:cubicBezTo>
                    <a:pt x="222" y="1"/>
                    <a:pt x="207" y="8"/>
                    <a:pt x="196" y="24"/>
                  </a:cubicBezTo>
                  <a:cubicBezTo>
                    <a:pt x="93" y="188"/>
                    <a:pt x="21" y="373"/>
                    <a:pt x="1" y="557"/>
                  </a:cubicBezTo>
                  <a:cubicBezTo>
                    <a:pt x="1" y="601"/>
                    <a:pt x="32" y="624"/>
                    <a:pt x="64" y="624"/>
                  </a:cubicBezTo>
                  <a:cubicBezTo>
                    <a:pt x="91" y="624"/>
                    <a:pt x="119" y="606"/>
                    <a:pt x="124" y="567"/>
                  </a:cubicBezTo>
                  <a:cubicBezTo>
                    <a:pt x="144" y="403"/>
                    <a:pt x="196" y="239"/>
                    <a:pt x="298" y="96"/>
                  </a:cubicBezTo>
                  <a:cubicBezTo>
                    <a:pt x="328" y="51"/>
                    <a:pt x="282" y="1"/>
                    <a:pt x="239" y="1"/>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20;p32">
              <a:extLst>
                <a:ext uri="{FF2B5EF4-FFF2-40B4-BE49-F238E27FC236}">
                  <a16:creationId xmlns:a16="http://schemas.microsoft.com/office/drawing/2014/main" id="{5E8604F6-0D93-A1CA-323F-E88C7B0D57A5}"/>
                </a:ext>
              </a:extLst>
            </p:cNvPr>
            <p:cNvSpPr/>
            <p:nvPr/>
          </p:nvSpPr>
          <p:spPr>
            <a:xfrm>
              <a:off x="6140690" y="3495247"/>
              <a:ext cx="166222" cy="157334"/>
            </a:xfrm>
            <a:custGeom>
              <a:avLst/>
              <a:gdLst/>
              <a:ahLst/>
              <a:cxnLst/>
              <a:rect l="l" t="t" r="r" b="b"/>
              <a:pathLst>
                <a:path w="1702" h="1611" extrusionOk="0">
                  <a:moveTo>
                    <a:pt x="714" y="1"/>
                  </a:moveTo>
                  <a:cubicBezTo>
                    <a:pt x="696" y="1"/>
                    <a:pt x="680" y="4"/>
                    <a:pt x="666" y="10"/>
                  </a:cubicBezTo>
                  <a:cubicBezTo>
                    <a:pt x="390" y="112"/>
                    <a:pt x="0" y="912"/>
                    <a:pt x="133" y="1301"/>
                  </a:cubicBezTo>
                  <a:cubicBezTo>
                    <a:pt x="216" y="1537"/>
                    <a:pt x="562" y="1610"/>
                    <a:pt x="858" y="1610"/>
                  </a:cubicBezTo>
                  <a:cubicBezTo>
                    <a:pt x="1039" y="1610"/>
                    <a:pt x="1201" y="1583"/>
                    <a:pt x="1271" y="1547"/>
                  </a:cubicBezTo>
                  <a:cubicBezTo>
                    <a:pt x="1599" y="1383"/>
                    <a:pt x="1702" y="1117"/>
                    <a:pt x="1538" y="758"/>
                  </a:cubicBezTo>
                  <a:cubicBezTo>
                    <a:pt x="1405" y="463"/>
                    <a:pt x="936" y="1"/>
                    <a:pt x="714" y="1"/>
                  </a:cubicBezTo>
                  <a:close/>
                </a:path>
              </a:pathLst>
            </a:custGeom>
            <a:solidFill>
              <a:srgbClr val="FFDB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21;p32">
              <a:extLst>
                <a:ext uri="{FF2B5EF4-FFF2-40B4-BE49-F238E27FC236}">
                  <a16:creationId xmlns:a16="http://schemas.microsoft.com/office/drawing/2014/main" id="{360DBC55-6687-325F-E67F-602E8EDEC9AC}"/>
                </a:ext>
              </a:extLst>
            </p:cNvPr>
            <p:cNvSpPr/>
            <p:nvPr/>
          </p:nvSpPr>
          <p:spPr>
            <a:xfrm>
              <a:off x="5790276" y="3359984"/>
              <a:ext cx="535679" cy="299433"/>
            </a:xfrm>
            <a:custGeom>
              <a:avLst/>
              <a:gdLst/>
              <a:ahLst/>
              <a:cxnLst/>
              <a:rect l="l" t="t" r="r" b="b"/>
              <a:pathLst>
                <a:path w="5485" h="3066" extrusionOk="0">
                  <a:moveTo>
                    <a:pt x="4675" y="1221"/>
                  </a:moveTo>
                  <a:lnTo>
                    <a:pt x="4459" y="1436"/>
                  </a:lnTo>
                  <a:cubicBezTo>
                    <a:pt x="4572" y="1487"/>
                    <a:pt x="4705" y="1600"/>
                    <a:pt x="4818" y="1723"/>
                  </a:cubicBezTo>
                  <a:cubicBezTo>
                    <a:pt x="4869" y="1641"/>
                    <a:pt x="4941" y="1559"/>
                    <a:pt x="5023" y="1508"/>
                  </a:cubicBezTo>
                  <a:cubicBezTo>
                    <a:pt x="4921" y="1405"/>
                    <a:pt x="4798" y="1313"/>
                    <a:pt x="4675" y="1221"/>
                  </a:cubicBezTo>
                  <a:close/>
                  <a:moveTo>
                    <a:pt x="1887" y="1"/>
                  </a:moveTo>
                  <a:cubicBezTo>
                    <a:pt x="1753" y="206"/>
                    <a:pt x="1764" y="513"/>
                    <a:pt x="1702" y="759"/>
                  </a:cubicBezTo>
                  <a:cubicBezTo>
                    <a:pt x="1589" y="1139"/>
                    <a:pt x="1210" y="1436"/>
                    <a:pt x="810" y="1436"/>
                  </a:cubicBezTo>
                  <a:lnTo>
                    <a:pt x="707" y="1436"/>
                  </a:lnTo>
                  <a:cubicBezTo>
                    <a:pt x="554" y="1415"/>
                    <a:pt x="411" y="1344"/>
                    <a:pt x="297" y="1241"/>
                  </a:cubicBezTo>
                  <a:cubicBezTo>
                    <a:pt x="185" y="1159"/>
                    <a:pt x="103" y="1036"/>
                    <a:pt x="51" y="903"/>
                  </a:cubicBezTo>
                  <a:cubicBezTo>
                    <a:pt x="42" y="893"/>
                    <a:pt x="42" y="882"/>
                    <a:pt x="31" y="872"/>
                  </a:cubicBezTo>
                  <a:cubicBezTo>
                    <a:pt x="10" y="954"/>
                    <a:pt x="1" y="1046"/>
                    <a:pt x="1" y="1128"/>
                  </a:cubicBezTo>
                  <a:cubicBezTo>
                    <a:pt x="1" y="1620"/>
                    <a:pt x="359" y="2051"/>
                    <a:pt x="882" y="2389"/>
                  </a:cubicBezTo>
                  <a:cubicBezTo>
                    <a:pt x="1231" y="2287"/>
                    <a:pt x="1641" y="2246"/>
                    <a:pt x="2061" y="2246"/>
                  </a:cubicBezTo>
                  <a:cubicBezTo>
                    <a:pt x="2194" y="2246"/>
                    <a:pt x="2327" y="2246"/>
                    <a:pt x="2450" y="2256"/>
                  </a:cubicBezTo>
                  <a:cubicBezTo>
                    <a:pt x="2235" y="2143"/>
                    <a:pt x="2122" y="1907"/>
                    <a:pt x="2081" y="1600"/>
                  </a:cubicBezTo>
                  <a:cubicBezTo>
                    <a:pt x="2030" y="1190"/>
                    <a:pt x="2102" y="647"/>
                    <a:pt x="2256" y="73"/>
                  </a:cubicBezTo>
                  <a:cubicBezTo>
                    <a:pt x="2163" y="52"/>
                    <a:pt x="2061" y="32"/>
                    <a:pt x="1979" y="11"/>
                  </a:cubicBezTo>
                  <a:cubicBezTo>
                    <a:pt x="1948" y="11"/>
                    <a:pt x="1917" y="1"/>
                    <a:pt x="1887" y="1"/>
                  </a:cubicBezTo>
                  <a:close/>
                  <a:moveTo>
                    <a:pt x="3834" y="1928"/>
                  </a:moveTo>
                  <a:lnTo>
                    <a:pt x="3834" y="1928"/>
                  </a:lnTo>
                  <a:cubicBezTo>
                    <a:pt x="3547" y="2123"/>
                    <a:pt x="3260" y="2256"/>
                    <a:pt x="3004" y="2307"/>
                  </a:cubicBezTo>
                  <a:cubicBezTo>
                    <a:pt x="3240" y="2348"/>
                    <a:pt x="3475" y="2389"/>
                    <a:pt x="3701" y="2440"/>
                  </a:cubicBezTo>
                  <a:cubicBezTo>
                    <a:pt x="3711" y="2276"/>
                    <a:pt x="3762" y="2092"/>
                    <a:pt x="3834" y="1928"/>
                  </a:cubicBezTo>
                  <a:close/>
                  <a:moveTo>
                    <a:pt x="5146" y="2676"/>
                  </a:moveTo>
                  <a:cubicBezTo>
                    <a:pt x="5095" y="2768"/>
                    <a:pt x="5023" y="2840"/>
                    <a:pt x="4921" y="2902"/>
                  </a:cubicBezTo>
                  <a:cubicBezTo>
                    <a:pt x="5003" y="2953"/>
                    <a:pt x="5085" y="3004"/>
                    <a:pt x="5146" y="3066"/>
                  </a:cubicBezTo>
                  <a:cubicBezTo>
                    <a:pt x="5290" y="2994"/>
                    <a:pt x="5402" y="2922"/>
                    <a:pt x="5484" y="2820"/>
                  </a:cubicBezTo>
                  <a:cubicBezTo>
                    <a:pt x="5402" y="2799"/>
                    <a:pt x="5310" y="2768"/>
                    <a:pt x="5238" y="2727"/>
                  </a:cubicBezTo>
                  <a:cubicBezTo>
                    <a:pt x="5208" y="2707"/>
                    <a:pt x="5177" y="2697"/>
                    <a:pt x="5146" y="2676"/>
                  </a:cubicBezTo>
                  <a:close/>
                </a:path>
              </a:pathLst>
            </a:custGeom>
            <a:solidFill>
              <a:srgbClr val="EDA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22;p32">
              <a:extLst>
                <a:ext uri="{FF2B5EF4-FFF2-40B4-BE49-F238E27FC236}">
                  <a16:creationId xmlns:a16="http://schemas.microsoft.com/office/drawing/2014/main" id="{5BC70709-966E-F790-FEBD-A6E26C0711E4}"/>
                </a:ext>
              </a:extLst>
            </p:cNvPr>
            <p:cNvSpPr/>
            <p:nvPr/>
          </p:nvSpPr>
          <p:spPr>
            <a:xfrm>
              <a:off x="6151628" y="3500130"/>
              <a:ext cx="141318" cy="143271"/>
            </a:xfrm>
            <a:custGeom>
              <a:avLst/>
              <a:gdLst/>
              <a:ahLst/>
              <a:cxnLst/>
              <a:rect l="l" t="t" r="r" b="b"/>
              <a:pathLst>
                <a:path w="1447" h="1467" extrusionOk="0">
                  <a:moveTo>
                    <a:pt x="759" y="1"/>
                  </a:moveTo>
                  <a:cubicBezTo>
                    <a:pt x="554" y="175"/>
                    <a:pt x="349" y="349"/>
                    <a:pt x="134" y="493"/>
                  </a:cubicBezTo>
                  <a:cubicBezTo>
                    <a:pt x="62" y="657"/>
                    <a:pt x="11" y="841"/>
                    <a:pt x="1" y="1005"/>
                  </a:cubicBezTo>
                  <a:cubicBezTo>
                    <a:pt x="483" y="1118"/>
                    <a:pt x="913" y="1282"/>
                    <a:pt x="1221" y="1467"/>
                  </a:cubicBezTo>
                  <a:cubicBezTo>
                    <a:pt x="1323" y="1405"/>
                    <a:pt x="1395" y="1333"/>
                    <a:pt x="1446" y="1241"/>
                  </a:cubicBezTo>
                  <a:cubicBezTo>
                    <a:pt x="1231" y="1108"/>
                    <a:pt x="1067" y="903"/>
                    <a:pt x="1036" y="657"/>
                  </a:cubicBezTo>
                  <a:cubicBezTo>
                    <a:pt x="1026" y="565"/>
                    <a:pt x="1036" y="472"/>
                    <a:pt x="1067" y="390"/>
                  </a:cubicBezTo>
                  <a:cubicBezTo>
                    <a:pt x="1087" y="360"/>
                    <a:pt x="1098" y="319"/>
                    <a:pt x="1118" y="288"/>
                  </a:cubicBezTo>
                  <a:cubicBezTo>
                    <a:pt x="1005" y="165"/>
                    <a:pt x="872" y="52"/>
                    <a:pt x="759" y="1"/>
                  </a:cubicBezTo>
                  <a:close/>
                </a:path>
              </a:pathLst>
            </a:custGeom>
            <a:solidFill>
              <a:srgbClr val="F5C9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23;p32">
              <a:extLst>
                <a:ext uri="{FF2B5EF4-FFF2-40B4-BE49-F238E27FC236}">
                  <a16:creationId xmlns:a16="http://schemas.microsoft.com/office/drawing/2014/main" id="{548C71B9-74C9-C841-0895-AAB60F9B0F5E}"/>
                </a:ext>
              </a:extLst>
            </p:cNvPr>
            <p:cNvSpPr/>
            <p:nvPr/>
          </p:nvSpPr>
          <p:spPr>
            <a:xfrm>
              <a:off x="5772307" y="3579041"/>
              <a:ext cx="545640" cy="269841"/>
            </a:xfrm>
            <a:custGeom>
              <a:avLst/>
              <a:gdLst/>
              <a:ahLst/>
              <a:cxnLst/>
              <a:rect l="l" t="t" r="r" b="b"/>
              <a:pathLst>
                <a:path w="5587" h="2763" extrusionOk="0">
                  <a:moveTo>
                    <a:pt x="2243" y="0"/>
                  </a:moveTo>
                  <a:cubicBezTo>
                    <a:pt x="1371" y="0"/>
                    <a:pt x="574" y="192"/>
                    <a:pt x="215" y="679"/>
                  </a:cubicBezTo>
                  <a:cubicBezTo>
                    <a:pt x="112" y="823"/>
                    <a:pt x="41" y="976"/>
                    <a:pt x="21" y="1171"/>
                  </a:cubicBezTo>
                  <a:cubicBezTo>
                    <a:pt x="0" y="1356"/>
                    <a:pt x="10" y="1530"/>
                    <a:pt x="51" y="1684"/>
                  </a:cubicBezTo>
                  <a:cubicBezTo>
                    <a:pt x="243" y="2455"/>
                    <a:pt x="1172" y="2763"/>
                    <a:pt x="2214" y="2763"/>
                  </a:cubicBezTo>
                  <a:cubicBezTo>
                    <a:pt x="3402" y="2763"/>
                    <a:pt x="4737" y="2364"/>
                    <a:pt x="5299" y="1796"/>
                  </a:cubicBezTo>
                  <a:cubicBezTo>
                    <a:pt x="5484" y="1612"/>
                    <a:pt x="5586" y="1407"/>
                    <a:pt x="5566" y="1181"/>
                  </a:cubicBezTo>
                  <a:cubicBezTo>
                    <a:pt x="5556" y="1069"/>
                    <a:pt x="5474" y="946"/>
                    <a:pt x="5340" y="833"/>
                  </a:cubicBezTo>
                  <a:cubicBezTo>
                    <a:pt x="4821" y="373"/>
                    <a:pt x="3459" y="0"/>
                    <a:pt x="2243" y="0"/>
                  </a:cubicBezTo>
                  <a:close/>
                </a:path>
              </a:pathLst>
            </a:custGeom>
            <a:solidFill>
              <a:srgbClr val="F7B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24;p32">
              <a:extLst>
                <a:ext uri="{FF2B5EF4-FFF2-40B4-BE49-F238E27FC236}">
                  <a16:creationId xmlns:a16="http://schemas.microsoft.com/office/drawing/2014/main" id="{68408133-5C58-091D-49A3-6485FDF20371}"/>
                </a:ext>
              </a:extLst>
            </p:cNvPr>
            <p:cNvSpPr/>
            <p:nvPr/>
          </p:nvSpPr>
          <p:spPr>
            <a:xfrm>
              <a:off x="6059532" y="3646233"/>
              <a:ext cx="23439" cy="86920"/>
            </a:xfrm>
            <a:custGeom>
              <a:avLst/>
              <a:gdLst/>
              <a:ahLst/>
              <a:cxnLst/>
              <a:rect l="l" t="t" r="r" b="b"/>
              <a:pathLst>
                <a:path w="240" h="890" extrusionOk="0">
                  <a:moveTo>
                    <a:pt x="79" y="1"/>
                  </a:moveTo>
                  <a:cubicBezTo>
                    <a:pt x="52" y="1"/>
                    <a:pt x="26" y="17"/>
                    <a:pt x="21" y="53"/>
                  </a:cubicBezTo>
                  <a:cubicBezTo>
                    <a:pt x="1" y="319"/>
                    <a:pt x="32" y="596"/>
                    <a:pt x="114" y="852"/>
                  </a:cubicBezTo>
                  <a:cubicBezTo>
                    <a:pt x="121" y="879"/>
                    <a:pt x="141" y="890"/>
                    <a:pt x="162" y="890"/>
                  </a:cubicBezTo>
                  <a:cubicBezTo>
                    <a:pt x="199" y="890"/>
                    <a:pt x="239" y="857"/>
                    <a:pt x="226" y="811"/>
                  </a:cubicBezTo>
                  <a:cubicBezTo>
                    <a:pt x="144" y="575"/>
                    <a:pt x="114" y="319"/>
                    <a:pt x="144" y="73"/>
                  </a:cubicBezTo>
                  <a:cubicBezTo>
                    <a:pt x="150" y="27"/>
                    <a:pt x="114" y="1"/>
                    <a:pt x="79" y="1"/>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25;p32">
              <a:extLst>
                <a:ext uri="{FF2B5EF4-FFF2-40B4-BE49-F238E27FC236}">
                  <a16:creationId xmlns:a16="http://schemas.microsoft.com/office/drawing/2014/main" id="{E7A78485-BD17-736D-29F7-F40CBB22442C}"/>
                </a:ext>
              </a:extLst>
            </p:cNvPr>
            <p:cNvSpPr/>
            <p:nvPr/>
          </p:nvSpPr>
          <p:spPr>
            <a:xfrm>
              <a:off x="6032577" y="3658245"/>
              <a:ext cx="20314" cy="63969"/>
            </a:xfrm>
            <a:custGeom>
              <a:avLst/>
              <a:gdLst/>
              <a:ahLst/>
              <a:cxnLst/>
              <a:rect l="l" t="t" r="r" b="b"/>
              <a:pathLst>
                <a:path w="208" h="655" extrusionOk="0">
                  <a:moveTo>
                    <a:pt x="84" y="1"/>
                  </a:moveTo>
                  <a:cubicBezTo>
                    <a:pt x="59" y="1"/>
                    <a:pt x="35" y="17"/>
                    <a:pt x="31" y="53"/>
                  </a:cubicBezTo>
                  <a:cubicBezTo>
                    <a:pt x="0" y="237"/>
                    <a:pt x="21" y="432"/>
                    <a:pt x="82" y="616"/>
                  </a:cubicBezTo>
                  <a:cubicBezTo>
                    <a:pt x="93" y="643"/>
                    <a:pt x="114" y="654"/>
                    <a:pt x="135" y="654"/>
                  </a:cubicBezTo>
                  <a:cubicBezTo>
                    <a:pt x="171" y="654"/>
                    <a:pt x="208" y="621"/>
                    <a:pt x="195" y="575"/>
                  </a:cubicBezTo>
                  <a:cubicBezTo>
                    <a:pt x="133" y="411"/>
                    <a:pt x="123" y="237"/>
                    <a:pt x="144" y="73"/>
                  </a:cubicBezTo>
                  <a:cubicBezTo>
                    <a:pt x="149" y="27"/>
                    <a:pt x="116" y="1"/>
                    <a:pt x="84" y="1"/>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26;p32">
              <a:extLst>
                <a:ext uri="{FF2B5EF4-FFF2-40B4-BE49-F238E27FC236}">
                  <a16:creationId xmlns:a16="http://schemas.microsoft.com/office/drawing/2014/main" id="{D6C423BA-F859-69FA-C6B3-61C2FF554C60}"/>
                </a:ext>
              </a:extLst>
            </p:cNvPr>
            <p:cNvSpPr/>
            <p:nvPr/>
          </p:nvSpPr>
          <p:spPr>
            <a:xfrm>
              <a:off x="6119594" y="3623282"/>
              <a:ext cx="162315" cy="152256"/>
            </a:xfrm>
            <a:custGeom>
              <a:avLst/>
              <a:gdLst/>
              <a:ahLst/>
              <a:cxnLst/>
              <a:rect l="l" t="t" r="r" b="b"/>
              <a:pathLst>
                <a:path w="1662" h="1559" extrusionOk="0">
                  <a:moveTo>
                    <a:pt x="403" y="0"/>
                  </a:moveTo>
                  <a:cubicBezTo>
                    <a:pt x="337" y="0"/>
                    <a:pt x="286" y="13"/>
                    <a:pt x="257" y="42"/>
                  </a:cubicBezTo>
                  <a:cubicBezTo>
                    <a:pt x="42" y="257"/>
                    <a:pt x="1" y="1149"/>
                    <a:pt x="278" y="1446"/>
                  </a:cubicBezTo>
                  <a:cubicBezTo>
                    <a:pt x="353" y="1527"/>
                    <a:pt x="462" y="1558"/>
                    <a:pt x="585" y="1558"/>
                  </a:cubicBezTo>
                  <a:cubicBezTo>
                    <a:pt x="911" y="1558"/>
                    <a:pt x="1329" y="1333"/>
                    <a:pt x="1426" y="1220"/>
                  </a:cubicBezTo>
                  <a:cubicBezTo>
                    <a:pt x="1661" y="944"/>
                    <a:pt x="1641" y="657"/>
                    <a:pt x="1354" y="390"/>
                  </a:cubicBezTo>
                  <a:cubicBezTo>
                    <a:pt x="1149" y="202"/>
                    <a:pt x="663" y="0"/>
                    <a:pt x="403" y="0"/>
                  </a:cubicBezTo>
                  <a:close/>
                </a:path>
              </a:pathLst>
            </a:custGeom>
            <a:solidFill>
              <a:srgbClr val="FFDB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27;p32">
              <a:extLst>
                <a:ext uri="{FF2B5EF4-FFF2-40B4-BE49-F238E27FC236}">
                  <a16:creationId xmlns:a16="http://schemas.microsoft.com/office/drawing/2014/main" id="{443806BF-E4D8-E110-4CD1-94FA2C9F1F77}"/>
                </a:ext>
              </a:extLst>
            </p:cNvPr>
            <p:cNvSpPr/>
            <p:nvPr/>
          </p:nvSpPr>
          <p:spPr>
            <a:xfrm>
              <a:off x="5777190" y="3732371"/>
              <a:ext cx="512728" cy="88189"/>
            </a:xfrm>
            <a:custGeom>
              <a:avLst/>
              <a:gdLst/>
              <a:ahLst/>
              <a:cxnLst/>
              <a:rect l="l" t="t" r="r" b="b"/>
              <a:pathLst>
                <a:path w="5250" h="903" extrusionOk="0">
                  <a:moveTo>
                    <a:pt x="4850" y="175"/>
                  </a:moveTo>
                  <a:cubicBezTo>
                    <a:pt x="4768" y="237"/>
                    <a:pt x="4655" y="298"/>
                    <a:pt x="4522" y="349"/>
                  </a:cubicBezTo>
                  <a:cubicBezTo>
                    <a:pt x="4696" y="370"/>
                    <a:pt x="4850" y="411"/>
                    <a:pt x="4983" y="452"/>
                  </a:cubicBezTo>
                  <a:cubicBezTo>
                    <a:pt x="5085" y="380"/>
                    <a:pt x="5167" y="308"/>
                    <a:pt x="5249" y="226"/>
                  </a:cubicBezTo>
                  <a:cubicBezTo>
                    <a:pt x="5116" y="216"/>
                    <a:pt x="4983" y="196"/>
                    <a:pt x="4850" y="175"/>
                  </a:cubicBezTo>
                  <a:close/>
                  <a:moveTo>
                    <a:pt x="3025" y="1"/>
                  </a:moveTo>
                  <a:cubicBezTo>
                    <a:pt x="2533" y="1"/>
                    <a:pt x="2031" y="62"/>
                    <a:pt x="1549" y="165"/>
                  </a:cubicBezTo>
                  <a:cubicBezTo>
                    <a:pt x="1303" y="216"/>
                    <a:pt x="1057" y="278"/>
                    <a:pt x="800" y="298"/>
                  </a:cubicBezTo>
                  <a:lnTo>
                    <a:pt x="668" y="298"/>
                  </a:lnTo>
                  <a:cubicBezTo>
                    <a:pt x="452" y="298"/>
                    <a:pt x="237" y="257"/>
                    <a:pt x="53" y="155"/>
                  </a:cubicBezTo>
                  <a:cubicBezTo>
                    <a:pt x="32" y="144"/>
                    <a:pt x="21" y="124"/>
                    <a:pt x="1" y="114"/>
                  </a:cubicBezTo>
                  <a:lnTo>
                    <a:pt x="1" y="114"/>
                  </a:lnTo>
                  <a:cubicBezTo>
                    <a:pt x="94" y="472"/>
                    <a:pt x="340" y="729"/>
                    <a:pt x="688" y="903"/>
                  </a:cubicBezTo>
                  <a:cubicBezTo>
                    <a:pt x="1365" y="483"/>
                    <a:pt x="2523" y="278"/>
                    <a:pt x="3548" y="278"/>
                  </a:cubicBezTo>
                  <a:lnTo>
                    <a:pt x="3753" y="278"/>
                  </a:lnTo>
                  <a:cubicBezTo>
                    <a:pt x="3702" y="206"/>
                    <a:pt x="3661" y="114"/>
                    <a:pt x="3640" y="11"/>
                  </a:cubicBezTo>
                  <a:cubicBezTo>
                    <a:pt x="3466" y="1"/>
                    <a:pt x="3302" y="1"/>
                    <a:pt x="3138" y="1"/>
                  </a:cubicBezTo>
                  <a:lnTo>
                    <a:pt x="3097" y="1"/>
                  </a:lnTo>
                  <a:cubicBezTo>
                    <a:pt x="3087" y="1"/>
                    <a:pt x="3066" y="11"/>
                    <a:pt x="3056" y="11"/>
                  </a:cubicBezTo>
                  <a:cubicBezTo>
                    <a:pt x="3046" y="11"/>
                    <a:pt x="3035" y="1"/>
                    <a:pt x="3025" y="1"/>
                  </a:cubicBezTo>
                  <a:close/>
                </a:path>
              </a:pathLst>
            </a:custGeom>
            <a:solidFill>
              <a:srgbClr val="EDA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28;p32">
              <a:extLst>
                <a:ext uri="{FF2B5EF4-FFF2-40B4-BE49-F238E27FC236}">
                  <a16:creationId xmlns:a16="http://schemas.microsoft.com/office/drawing/2014/main" id="{CD0AA672-3F4B-573C-A041-440BF54F127D}"/>
                </a:ext>
              </a:extLst>
            </p:cNvPr>
            <p:cNvSpPr/>
            <p:nvPr/>
          </p:nvSpPr>
          <p:spPr>
            <a:xfrm>
              <a:off x="6072619" y="3732371"/>
              <a:ext cx="7032" cy="1172"/>
            </a:xfrm>
            <a:custGeom>
              <a:avLst/>
              <a:gdLst/>
              <a:ahLst/>
              <a:cxnLst/>
              <a:rect l="l" t="t" r="r" b="b"/>
              <a:pathLst>
                <a:path w="72" h="12" extrusionOk="0">
                  <a:moveTo>
                    <a:pt x="0" y="1"/>
                  </a:moveTo>
                  <a:cubicBezTo>
                    <a:pt x="10" y="1"/>
                    <a:pt x="21" y="11"/>
                    <a:pt x="31" y="11"/>
                  </a:cubicBezTo>
                  <a:cubicBezTo>
                    <a:pt x="41" y="11"/>
                    <a:pt x="62" y="1"/>
                    <a:pt x="72" y="1"/>
                  </a:cubicBezTo>
                  <a:close/>
                </a:path>
              </a:pathLst>
            </a:custGeom>
            <a:solidFill>
              <a:srgbClr val="C97A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29;p32">
              <a:extLst>
                <a:ext uri="{FF2B5EF4-FFF2-40B4-BE49-F238E27FC236}">
                  <a16:creationId xmlns:a16="http://schemas.microsoft.com/office/drawing/2014/main" id="{2D26B145-4172-686D-A8FD-000552521721}"/>
                </a:ext>
              </a:extLst>
            </p:cNvPr>
            <p:cNvSpPr/>
            <p:nvPr/>
          </p:nvSpPr>
          <p:spPr>
            <a:xfrm>
              <a:off x="6132681" y="3733445"/>
              <a:ext cx="118172" cy="33108"/>
            </a:xfrm>
            <a:custGeom>
              <a:avLst/>
              <a:gdLst/>
              <a:ahLst/>
              <a:cxnLst/>
              <a:rect l="l" t="t" r="r" b="b"/>
              <a:pathLst>
                <a:path w="1210" h="339" extrusionOk="0">
                  <a:moveTo>
                    <a:pt x="0" y="0"/>
                  </a:moveTo>
                  <a:cubicBezTo>
                    <a:pt x="21" y="103"/>
                    <a:pt x="62" y="195"/>
                    <a:pt x="113" y="267"/>
                  </a:cubicBezTo>
                  <a:cubicBezTo>
                    <a:pt x="390" y="277"/>
                    <a:pt x="646" y="297"/>
                    <a:pt x="882" y="338"/>
                  </a:cubicBezTo>
                  <a:cubicBezTo>
                    <a:pt x="1015" y="287"/>
                    <a:pt x="1128" y="226"/>
                    <a:pt x="1210" y="164"/>
                  </a:cubicBezTo>
                  <a:cubicBezTo>
                    <a:pt x="1015" y="133"/>
                    <a:pt x="810" y="92"/>
                    <a:pt x="615" y="72"/>
                  </a:cubicBezTo>
                  <a:cubicBezTo>
                    <a:pt x="410" y="41"/>
                    <a:pt x="205" y="10"/>
                    <a:pt x="0" y="0"/>
                  </a:cubicBezTo>
                  <a:close/>
                </a:path>
              </a:pathLst>
            </a:custGeom>
            <a:solidFill>
              <a:srgbClr val="F5C9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30;p32">
              <a:extLst>
                <a:ext uri="{FF2B5EF4-FFF2-40B4-BE49-F238E27FC236}">
                  <a16:creationId xmlns:a16="http://schemas.microsoft.com/office/drawing/2014/main" id="{E54B5252-6532-50C8-4427-AA9F714108D1}"/>
                </a:ext>
              </a:extLst>
            </p:cNvPr>
            <p:cNvSpPr/>
            <p:nvPr/>
          </p:nvSpPr>
          <p:spPr>
            <a:xfrm>
              <a:off x="5787249" y="3759619"/>
              <a:ext cx="545738" cy="274432"/>
            </a:xfrm>
            <a:custGeom>
              <a:avLst/>
              <a:gdLst/>
              <a:ahLst/>
              <a:cxnLst/>
              <a:rect l="l" t="t" r="r" b="b"/>
              <a:pathLst>
                <a:path w="5588" h="2810" extrusionOk="0">
                  <a:moveTo>
                    <a:pt x="3441" y="1"/>
                  </a:moveTo>
                  <a:cubicBezTo>
                    <a:pt x="2055" y="1"/>
                    <a:pt x="413" y="367"/>
                    <a:pt x="73" y="1168"/>
                  </a:cubicBezTo>
                  <a:cubicBezTo>
                    <a:pt x="41" y="1250"/>
                    <a:pt x="21" y="1332"/>
                    <a:pt x="11" y="1414"/>
                  </a:cubicBezTo>
                  <a:cubicBezTo>
                    <a:pt x="0" y="1505"/>
                    <a:pt x="11" y="1598"/>
                    <a:pt x="32" y="1690"/>
                  </a:cubicBezTo>
                  <a:cubicBezTo>
                    <a:pt x="228" y="2500"/>
                    <a:pt x="925" y="2809"/>
                    <a:pt x="1759" y="2809"/>
                  </a:cubicBezTo>
                  <a:cubicBezTo>
                    <a:pt x="2622" y="2809"/>
                    <a:pt x="3631" y="2477"/>
                    <a:pt x="4378" y="2029"/>
                  </a:cubicBezTo>
                  <a:cubicBezTo>
                    <a:pt x="5105" y="1598"/>
                    <a:pt x="5587" y="1054"/>
                    <a:pt x="5464" y="583"/>
                  </a:cubicBezTo>
                  <a:cubicBezTo>
                    <a:pt x="5433" y="480"/>
                    <a:pt x="5341" y="378"/>
                    <a:pt x="5208" y="306"/>
                  </a:cubicBezTo>
                  <a:cubicBezTo>
                    <a:pt x="4853" y="106"/>
                    <a:pt x="4184" y="1"/>
                    <a:pt x="3441" y="1"/>
                  </a:cubicBezTo>
                  <a:close/>
                </a:path>
              </a:pathLst>
            </a:custGeom>
            <a:solidFill>
              <a:srgbClr val="F7B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31;p32">
              <a:extLst>
                <a:ext uri="{FF2B5EF4-FFF2-40B4-BE49-F238E27FC236}">
                  <a16:creationId xmlns:a16="http://schemas.microsoft.com/office/drawing/2014/main" id="{30636656-72AD-2EE0-458F-C664DB908EDD}"/>
                </a:ext>
              </a:extLst>
            </p:cNvPr>
            <p:cNvSpPr/>
            <p:nvPr/>
          </p:nvSpPr>
          <p:spPr>
            <a:xfrm>
              <a:off x="5788323" y="3873591"/>
              <a:ext cx="426492" cy="160264"/>
            </a:xfrm>
            <a:custGeom>
              <a:avLst/>
              <a:gdLst/>
              <a:ahLst/>
              <a:cxnLst/>
              <a:rect l="l" t="t" r="r" b="b"/>
              <a:pathLst>
                <a:path w="4367" h="1641" extrusionOk="0">
                  <a:moveTo>
                    <a:pt x="62" y="1"/>
                  </a:moveTo>
                  <a:cubicBezTo>
                    <a:pt x="30" y="83"/>
                    <a:pt x="10" y="165"/>
                    <a:pt x="0" y="247"/>
                  </a:cubicBezTo>
                  <a:lnTo>
                    <a:pt x="0" y="318"/>
                  </a:lnTo>
                  <a:cubicBezTo>
                    <a:pt x="0" y="379"/>
                    <a:pt x="0" y="452"/>
                    <a:pt x="21" y="523"/>
                  </a:cubicBezTo>
                  <a:cubicBezTo>
                    <a:pt x="215" y="1333"/>
                    <a:pt x="912" y="1641"/>
                    <a:pt x="1753" y="1641"/>
                  </a:cubicBezTo>
                  <a:cubicBezTo>
                    <a:pt x="2614" y="1641"/>
                    <a:pt x="3618" y="1313"/>
                    <a:pt x="4367" y="862"/>
                  </a:cubicBezTo>
                  <a:lnTo>
                    <a:pt x="4367" y="862"/>
                  </a:lnTo>
                  <a:cubicBezTo>
                    <a:pt x="3844" y="1076"/>
                    <a:pt x="3270" y="1190"/>
                    <a:pt x="2696" y="1190"/>
                  </a:cubicBezTo>
                  <a:cubicBezTo>
                    <a:pt x="2265" y="1190"/>
                    <a:pt x="1825" y="1117"/>
                    <a:pt x="1415" y="994"/>
                  </a:cubicBezTo>
                  <a:cubicBezTo>
                    <a:pt x="1066" y="882"/>
                    <a:pt x="727" y="728"/>
                    <a:pt x="451" y="493"/>
                  </a:cubicBezTo>
                  <a:cubicBezTo>
                    <a:pt x="297" y="359"/>
                    <a:pt x="153" y="185"/>
                    <a:pt x="62" y="1"/>
                  </a:cubicBezTo>
                  <a:close/>
                </a:path>
              </a:pathLst>
            </a:custGeom>
            <a:solidFill>
              <a:srgbClr val="EDA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32;p32">
              <a:extLst>
                <a:ext uri="{FF2B5EF4-FFF2-40B4-BE49-F238E27FC236}">
                  <a16:creationId xmlns:a16="http://schemas.microsoft.com/office/drawing/2014/main" id="{82DCC5A8-FE7A-E68E-6669-6A82844463EE}"/>
                </a:ext>
              </a:extLst>
            </p:cNvPr>
            <p:cNvSpPr/>
            <p:nvPr/>
          </p:nvSpPr>
          <p:spPr>
            <a:xfrm>
              <a:off x="6047031" y="3827787"/>
              <a:ext cx="32619" cy="94733"/>
            </a:xfrm>
            <a:custGeom>
              <a:avLst/>
              <a:gdLst/>
              <a:ahLst/>
              <a:cxnLst/>
              <a:rect l="l" t="t" r="r" b="b"/>
              <a:pathLst>
                <a:path w="334" h="970" extrusionOk="0">
                  <a:moveTo>
                    <a:pt x="65" y="0"/>
                  </a:moveTo>
                  <a:cubicBezTo>
                    <a:pt x="33" y="0"/>
                    <a:pt x="0" y="21"/>
                    <a:pt x="6" y="59"/>
                  </a:cubicBezTo>
                  <a:cubicBezTo>
                    <a:pt x="16" y="356"/>
                    <a:pt x="78" y="654"/>
                    <a:pt x="211" y="930"/>
                  </a:cubicBezTo>
                  <a:cubicBezTo>
                    <a:pt x="218" y="953"/>
                    <a:pt x="236" y="970"/>
                    <a:pt x="257" y="970"/>
                  </a:cubicBezTo>
                  <a:cubicBezTo>
                    <a:pt x="265" y="970"/>
                    <a:pt x="274" y="967"/>
                    <a:pt x="283" y="962"/>
                  </a:cubicBezTo>
                  <a:cubicBezTo>
                    <a:pt x="313" y="951"/>
                    <a:pt x="334" y="921"/>
                    <a:pt x="324" y="889"/>
                  </a:cubicBezTo>
                  <a:cubicBezTo>
                    <a:pt x="201" y="623"/>
                    <a:pt x="129" y="336"/>
                    <a:pt x="119" y="49"/>
                  </a:cubicBezTo>
                  <a:cubicBezTo>
                    <a:pt x="119" y="16"/>
                    <a:pt x="92" y="0"/>
                    <a:pt x="65" y="0"/>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33;p32">
              <a:extLst>
                <a:ext uri="{FF2B5EF4-FFF2-40B4-BE49-F238E27FC236}">
                  <a16:creationId xmlns:a16="http://schemas.microsoft.com/office/drawing/2014/main" id="{3AB82990-887C-4F4B-6B5F-F9D85540EDC2}"/>
                </a:ext>
              </a:extLst>
            </p:cNvPr>
            <p:cNvSpPr/>
            <p:nvPr/>
          </p:nvSpPr>
          <p:spPr>
            <a:xfrm>
              <a:off x="6023495" y="3846343"/>
              <a:ext cx="28127" cy="64457"/>
            </a:xfrm>
            <a:custGeom>
              <a:avLst/>
              <a:gdLst/>
              <a:ahLst/>
              <a:cxnLst/>
              <a:rect l="l" t="t" r="r" b="b"/>
              <a:pathLst>
                <a:path w="288" h="660" extrusionOk="0">
                  <a:moveTo>
                    <a:pt x="64" y="0"/>
                  </a:moveTo>
                  <a:cubicBezTo>
                    <a:pt x="60" y="0"/>
                    <a:pt x="56" y="1"/>
                    <a:pt x="52" y="2"/>
                  </a:cubicBezTo>
                  <a:cubicBezTo>
                    <a:pt x="21" y="2"/>
                    <a:pt x="1" y="34"/>
                    <a:pt x="1" y="64"/>
                  </a:cubicBezTo>
                  <a:cubicBezTo>
                    <a:pt x="21" y="259"/>
                    <a:pt x="83" y="453"/>
                    <a:pt x="175" y="628"/>
                  </a:cubicBezTo>
                  <a:cubicBezTo>
                    <a:pt x="182" y="648"/>
                    <a:pt x="206" y="659"/>
                    <a:pt x="227" y="659"/>
                  </a:cubicBezTo>
                  <a:cubicBezTo>
                    <a:pt x="239" y="659"/>
                    <a:pt x="250" y="656"/>
                    <a:pt x="257" y="649"/>
                  </a:cubicBezTo>
                  <a:cubicBezTo>
                    <a:pt x="288" y="628"/>
                    <a:pt x="288" y="597"/>
                    <a:pt x="267" y="567"/>
                  </a:cubicBezTo>
                  <a:cubicBezTo>
                    <a:pt x="185" y="403"/>
                    <a:pt x="134" y="228"/>
                    <a:pt x="124" y="54"/>
                  </a:cubicBezTo>
                  <a:cubicBezTo>
                    <a:pt x="115" y="27"/>
                    <a:pt x="90" y="0"/>
                    <a:pt x="64" y="0"/>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34;p32">
              <a:extLst>
                <a:ext uri="{FF2B5EF4-FFF2-40B4-BE49-F238E27FC236}">
                  <a16:creationId xmlns:a16="http://schemas.microsoft.com/office/drawing/2014/main" id="{AA8561E3-62DB-7265-18FC-591865ACAEFC}"/>
                </a:ext>
              </a:extLst>
            </p:cNvPr>
            <p:cNvSpPr/>
            <p:nvPr/>
          </p:nvSpPr>
          <p:spPr>
            <a:xfrm>
              <a:off x="6133658" y="3775831"/>
              <a:ext cx="169249" cy="146787"/>
            </a:xfrm>
            <a:custGeom>
              <a:avLst/>
              <a:gdLst/>
              <a:ahLst/>
              <a:cxnLst/>
              <a:rect l="l" t="t" r="r" b="b"/>
              <a:pathLst>
                <a:path w="1733" h="1503" extrusionOk="0">
                  <a:moveTo>
                    <a:pt x="523" y="0"/>
                  </a:moveTo>
                  <a:cubicBezTo>
                    <a:pt x="338" y="0"/>
                    <a:pt x="186" y="33"/>
                    <a:pt x="144" y="109"/>
                  </a:cubicBezTo>
                  <a:cubicBezTo>
                    <a:pt x="0" y="366"/>
                    <a:pt x="185" y="1237"/>
                    <a:pt x="533" y="1453"/>
                  </a:cubicBezTo>
                  <a:cubicBezTo>
                    <a:pt x="589" y="1487"/>
                    <a:pt x="652" y="1502"/>
                    <a:pt x="718" y="1502"/>
                  </a:cubicBezTo>
                  <a:cubicBezTo>
                    <a:pt x="1063" y="1502"/>
                    <a:pt x="1502" y="1095"/>
                    <a:pt x="1579" y="940"/>
                  </a:cubicBezTo>
                  <a:cubicBezTo>
                    <a:pt x="1733" y="612"/>
                    <a:pt x="1651" y="335"/>
                    <a:pt x="1292" y="161"/>
                  </a:cubicBezTo>
                  <a:cubicBezTo>
                    <a:pt x="1112" y="65"/>
                    <a:pt x="784" y="0"/>
                    <a:pt x="523" y="0"/>
                  </a:cubicBezTo>
                  <a:close/>
                </a:path>
              </a:pathLst>
            </a:custGeom>
            <a:solidFill>
              <a:srgbClr val="FFDB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35;p32">
              <a:extLst>
                <a:ext uri="{FF2B5EF4-FFF2-40B4-BE49-F238E27FC236}">
                  <a16:creationId xmlns:a16="http://schemas.microsoft.com/office/drawing/2014/main" id="{37652ABA-4EA0-59AE-02EF-0A095AECE192}"/>
                </a:ext>
              </a:extLst>
            </p:cNvPr>
            <p:cNvSpPr/>
            <p:nvPr/>
          </p:nvSpPr>
          <p:spPr>
            <a:xfrm>
              <a:off x="5985504" y="3041409"/>
              <a:ext cx="975062" cy="952405"/>
            </a:xfrm>
            <a:custGeom>
              <a:avLst/>
              <a:gdLst/>
              <a:ahLst/>
              <a:cxnLst/>
              <a:rect l="l" t="t" r="r" b="b"/>
              <a:pathLst>
                <a:path w="9984" h="9752" extrusionOk="0">
                  <a:moveTo>
                    <a:pt x="2275" y="0"/>
                  </a:moveTo>
                  <a:cubicBezTo>
                    <a:pt x="2032" y="0"/>
                    <a:pt x="1847" y="38"/>
                    <a:pt x="1743" y="126"/>
                  </a:cubicBezTo>
                  <a:cubicBezTo>
                    <a:pt x="1435" y="383"/>
                    <a:pt x="964" y="1274"/>
                    <a:pt x="595" y="2269"/>
                  </a:cubicBezTo>
                  <a:cubicBezTo>
                    <a:pt x="246" y="3191"/>
                    <a:pt x="0" y="4196"/>
                    <a:pt x="82" y="4862"/>
                  </a:cubicBezTo>
                  <a:cubicBezTo>
                    <a:pt x="123" y="5169"/>
                    <a:pt x="236" y="5405"/>
                    <a:pt x="451" y="5518"/>
                  </a:cubicBezTo>
                  <a:cubicBezTo>
                    <a:pt x="554" y="5570"/>
                    <a:pt x="669" y="5594"/>
                    <a:pt x="790" y="5594"/>
                  </a:cubicBezTo>
                  <a:cubicBezTo>
                    <a:pt x="1888" y="5594"/>
                    <a:pt x="3613" y="3642"/>
                    <a:pt x="3844" y="2812"/>
                  </a:cubicBezTo>
                  <a:lnTo>
                    <a:pt x="3844" y="2812"/>
                  </a:lnTo>
                  <a:cubicBezTo>
                    <a:pt x="3834" y="2986"/>
                    <a:pt x="3824" y="9219"/>
                    <a:pt x="7626" y="9752"/>
                  </a:cubicBezTo>
                  <a:lnTo>
                    <a:pt x="9984" y="6717"/>
                  </a:lnTo>
                  <a:cubicBezTo>
                    <a:pt x="9984" y="6717"/>
                    <a:pt x="8231" y="2146"/>
                    <a:pt x="7637" y="1705"/>
                  </a:cubicBezTo>
                  <a:cubicBezTo>
                    <a:pt x="7120" y="1328"/>
                    <a:pt x="3704" y="0"/>
                    <a:pt x="2275" y="0"/>
                  </a:cubicBezTo>
                  <a:close/>
                </a:path>
              </a:pathLst>
            </a:custGeom>
            <a:solidFill>
              <a:srgbClr val="F7B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36;p32">
              <a:extLst>
                <a:ext uri="{FF2B5EF4-FFF2-40B4-BE49-F238E27FC236}">
                  <a16:creationId xmlns:a16="http://schemas.microsoft.com/office/drawing/2014/main" id="{89A08FAB-3E77-414B-E10C-B366C6D26F59}"/>
                </a:ext>
              </a:extLst>
            </p:cNvPr>
            <p:cNvSpPr/>
            <p:nvPr/>
          </p:nvSpPr>
          <p:spPr>
            <a:xfrm>
              <a:off x="6376935" y="3528061"/>
              <a:ext cx="263298" cy="444560"/>
            </a:xfrm>
            <a:custGeom>
              <a:avLst/>
              <a:gdLst/>
              <a:ahLst/>
              <a:cxnLst/>
              <a:rect l="l" t="t" r="r" b="b"/>
              <a:pathLst>
                <a:path w="2696" h="4552" extrusionOk="0">
                  <a:moveTo>
                    <a:pt x="59" y="0"/>
                  </a:moveTo>
                  <a:cubicBezTo>
                    <a:pt x="30" y="0"/>
                    <a:pt x="0" y="21"/>
                    <a:pt x="0" y="63"/>
                  </a:cubicBezTo>
                  <a:cubicBezTo>
                    <a:pt x="31" y="1457"/>
                    <a:pt x="615" y="2800"/>
                    <a:pt x="1620" y="3785"/>
                  </a:cubicBezTo>
                  <a:cubicBezTo>
                    <a:pt x="1907" y="4072"/>
                    <a:pt x="2235" y="4327"/>
                    <a:pt x="2583" y="4543"/>
                  </a:cubicBezTo>
                  <a:cubicBezTo>
                    <a:pt x="2593" y="4549"/>
                    <a:pt x="2602" y="4552"/>
                    <a:pt x="2611" y="4552"/>
                  </a:cubicBezTo>
                  <a:cubicBezTo>
                    <a:pt x="2660" y="4552"/>
                    <a:pt x="2696" y="4465"/>
                    <a:pt x="2634" y="4430"/>
                  </a:cubicBezTo>
                  <a:cubicBezTo>
                    <a:pt x="1456" y="3703"/>
                    <a:pt x="595" y="2523"/>
                    <a:pt x="267" y="1170"/>
                  </a:cubicBezTo>
                  <a:cubicBezTo>
                    <a:pt x="174" y="801"/>
                    <a:pt x="123" y="432"/>
                    <a:pt x="113" y="53"/>
                  </a:cubicBezTo>
                  <a:cubicBezTo>
                    <a:pt x="113" y="18"/>
                    <a:pt x="86" y="0"/>
                    <a:pt x="59" y="0"/>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37;p32">
              <a:extLst>
                <a:ext uri="{FF2B5EF4-FFF2-40B4-BE49-F238E27FC236}">
                  <a16:creationId xmlns:a16="http://schemas.microsoft.com/office/drawing/2014/main" id="{96ABBBBC-0FAD-7290-EC34-5DDEEFCA458C}"/>
                </a:ext>
              </a:extLst>
            </p:cNvPr>
            <p:cNvSpPr/>
            <p:nvPr/>
          </p:nvSpPr>
          <p:spPr>
            <a:xfrm>
              <a:off x="6330936" y="3188391"/>
              <a:ext cx="45022" cy="122762"/>
            </a:xfrm>
            <a:custGeom>
              <a:avLst/>
              <a:gdLst/>
              <a:ahLst/>
              <a:cxnLst/>
              <a:rect l="l" t="t" r="r" b="b"/>
              <a:pathLst>
                <a:path w="461" h="1257" extrusionOk="0">
                  <a:moveTo>
                    <a:pt x="82" y="1"/>
                  </a:moveTo>
                  <a:cubicBezTo>
                    <a:pt x="39" y="1"/>
                    <a:pt x="1" y="46"/>
                    <a:pt x="30" y="97"/>
                  </a:cubicBezTo>
                  <a:cubicBezTo>
                    <a:pt x="256" y="405"/>
                    <a:pt x="338" y="805"/>
                    <a:pt x="276" y="1184"/>
                  </a:cubicBezTo>
                  <a:cubicBezTo>
                    <a:pt x="271" y="1230"/>
                    <a:pt x="307" y="1256"/>
                    <a:pt x="342" y="1256"/>
                  </a:cubicBezTo>
                  <a:cubicBezTo>
                    <a:pt x="369" y="1256"/>
                    <a:pt x="395" y="1240"/>
                    <a:pt x="399" y="1204"/>
                  </a:cubicBezTo>
                  <a:cubicBezTo>
                    <a:pt x="461" y="794"/>
                    <a:pt x="369" y="364"/>
                    <a:pt x="133" y="26"/>
                  </a:cubicBezTo>
                  <a:cubicBezTo>
                    <a:pt x="118" y="8"/>
                    <a:pt x="100" y="1"/>
                    <a:pt x="82" y="1"/>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38;p32">
              <a:extLst>
                <a:ext uri="{FF2B5EF4-FFF2-40B4-BE49-F238E27FC236}">
                  <a16:creationId xmlns:a16="http://schemas.microsoft.com/office/drawing/2014/main" id="{2A3A0134-02EF-EECB-91AA-FC9FAEBEC8B0}"/>
                </a:ext>
              </a:extLst>
            </p:cNvPr>
            <p:cNvSpPr/>
            <p:nvPr/>
          </p:nvSpPr>
          <p:spPr>
            <a:xfrm>
              <a:off x="6352910" y="3169542"/>
              <a:ext cx="34084" cy="88580"/>
            </a:xfrm>
            <a:custGeom>
              <a:avLst/>
              <a:gdLst/>
              <a:ahLst/>
              <a:cxnLst/>
              <a:rect l="l" t="t" r="r" b="b"/>
              <a:pathLst>
                <a:path w="349" h="907" extrusionOk="0">
                  <a:moveTo>
                    <a:pt x="91" y="0"/>
                  </a:moveTo>
                  <a:cubicBezTo>
                    <a:pt x="47" y="0"/>
                    <a:pt x="1" y="51"/>
                    <a:pt x="31" y="96"/>
                  </a:cubicBezTo>
                  <a:cubicBezTo>
                    <a:pt x="174" y="311"/>
                    <a:pt x="226" y="577"/>
                    <a:pt x="185" y="834"/>
                  </a:cubicBezTo>
                  <a:cubicBezTo>
                    <a:pt x="173" y="880"/>
                    <a:pt x="207" y="906"/>
                    <a:pt x="241" y="906"/>
                  </a:cubicBezTo>
                  <a:cubicBezTo>
                    <a:pt x="267" y="906"/>
                    <a:pt x="293" y="890"/>
                    <a:pt x="297" y="854"/>
                  </a:cubicBezTo>
                  <a:cubicBezTo>
                    <a:pt x="349" y="567"/>
                    <a:pt x="297" y="270"/>
                    <a:pt x="133" y="24"/>
                  </a:cubicBezTo>
                  <a:cubicBezTo>
                    <a:pt x="122" y="7"/>
                    <a:pt x="107" y="0"/>
                    <a:pt x="91" y="0"/>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39;p32">
              <a:extLst>
                <a:ext uri="{FF2B5EF4-FFF2-40B4-BE49-F238E27FC236}">
                  <a16:creationId xmlns:a16="http://schemas.microsoft.com/office/drawing/2014/main" id="{8832A96F-C422-CE79-2604-4D813828B1B4}"/>
                </a:ext>
              </a:extLst>
            </p:cNvPr>
            <p:cNvSpPr/>
            <p:nvPr/>
          </p:nvSpPr>
          <p:spPr>
            <a:xfrm>
              <a:off x="5985504" y="3262908"/>
              <a:ext cx="116218" cy="254313"/>
            </a:xfrm>
            <a:custGeom>
              <a:avLst/>
              <a:gdLst/>
              <a:ahLst/>
              <a:cxnLst/>
              <a:rect l="l" t="t" r="r" b="b"/>
              <a:pathLst>
                <a:path w="1190" h="2604" extrusionOk="0">
                  <a:moveTo>
                    <a:pt x="595" y="1"/>
                  </a:moveTo>
                  <a:cubicBezTo>
                    <a:pt x="246" y="923"/>
                    <a:pt x="0" y="1928"/>
                    <a:pt x="82" y="2594"/>
                  </a:cubicBezTo>
                  <a:cubicBezTo>
                    <a:pt x="129" y="2600"/>
                    <a:pt x="175" y="2603"/>
                    <a:pt x="220" y="2603"/>
                  </a:cubicBezTo>
                  <a:cubicBezTo>
                    <a:pt x="464" y="2603"/>
                    <a:pt x="685" y="2512"/>
                    <a:pt x="841" y="2348"/>
                  </a:cubicBezTo>
                  <a:cubicBezTo>
                    <a:pt x="1056" y="2112"/>
                    <a:pt x="1189" y="636"/>
                    <a:pt x="995" y="339"/>
                  </a:cubicBezTo>
                  <a:cubicBezTo>
                    <a:pt x="882" y="165"/>
                    <a:pt x="677" y="42"/>
                    <a:pt x="595" y="1"/>
                  </a:cubicBezTo>
                  <a:close/>
                </a:path>
              </a:pathLst>
            </a:custGeom>
            <a:solidFill>
              <a:srgbClr val="FFDB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40;p32">
              <a:extLst>
                <a:ext uri="{FF2B5EF4-FFF2-40B4-BE49-F238E27FC236}">
                  <a16:creationId xmlns:a16="http://schemas.microsoft.com/office/drawing/2014/main" id="{DED1CA04-BE6E-88E1-F4E4-3D05ACDA3B5E}"/>
                </a:ext>
              </a:extLst>
            </p:cNvPr>
            <p:cNvSpPr/>
            <p:nvPr/>
          </p:nvSpPr>
          <p:spPr>
            <a:xfrm>
              <a:off x="6902457" y="3743407"/>
              <a:ext cx="130184" cy="209291"/>
            </a:xfrm>
            <a:custGeom>
              <a:avLst/>
              <a:gdLst/>
              <a:ahLst/>
              <a:cxnLst/>
              <a:rect l="l" t="t" r="r" b="b"/>
              <a:pathLst>
                <a:path w="1333" h="2143" extrusionOk="0">
                  <a:moveTo>
                    <a:pt x="441" y="1"/>
                  </a:moveTo>
                  <a:lnTo>
                    <a:pt x="0" y="1272"/>
                  </a:lnTo>
                  <a:cubicBezTo>
                    <a:pt x="113" y="1487"/>
                    <a:pt x="216" y="1692"/>
                    <a:pt x="328" y="1908"/>
                  </a:cubicBezTo>
                  <a:cubicBezTo>
                    <a:pt x="421" y="2072"/>
                    <a:pt x="554" y="2143"/>
                    <a:pt x="697" y="2143"/>
                  </a:cubicBezTo>
                  <a:cubicBezTo>
                    <a:pt x="1016" y="2143"/>
                    <a:pt x="1333" y="1805"/>
                    <a:pt x="1139" y="1425"/>
                  </a:cubicBezTo>
                  <a:cubicBezTo>
                    <a:pt x="893" y="954"/>
                    <a:pt x="656" y="482"/>
                    <a:pt x="441" y="1"/>
                  </a:cubicBezTo>
                  <a:close/>
                </a:path>
              </a:pathLst>
            </a:custGeom>
            <a:solidFill>
              <a:srgbClr val="F9C9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41;p32">
              <a:extLst>
                <a:ext uri="{FF2B5EF4-FFF2-40B4-BE49-F238E27FC236}">
                  <a16:creationId xmlns:a16="http://schemas.microsoft.com/office/drawing/2014/main" id="{B1C262C4-3EB7-7695-A51D-9508767F9787}"/>
                </a:ext>
              </a:extLst>
            </p:cNvPr>
            <p:cNvSpPr/>
            <p:nvPr/>
          </p:nvSpPr>
          <p:spPr>
            <a:xfrm>
              <a:off x="6874428" y="3727390"/>
              <a:ext cx="71196" cy="140243"/>
            </a:xfrm>
            <a:custGeom>
              <a:avLst/>
              <a:gdLst/>
              <a:ahLst/>
              <a:cxnLst/>
              <a:rect l="l" t="t" r="r" b="b"/>
              <a:pathLst>
                <a:path w="729" h="1436" extrusionOk="0">
                  <a:moveTo>
                    <a:pt x="646" y="1"/>
                  </a:moveTo>
                  <a:lnTo>
                    <a:pt x="0" y="831"/>
                  </a:lnTo>
                  <a:cubicBezTo>
                    <a:pt x="93" y="1036"/>
                    <a:pt x="195" y="1231"/>
                    <a:pt x="287" y="1436"/>
                  </a:cubicBezTo>
                  <a:lnTo>
                    <a:pt x="728" y="165"/>
                  </a:lnTo>
                  <a:cubicBezTo>
                    <a:pt x="697" y="103"/>
                    <a:pt x="677" y="52"/>
                    <a:pt x="646" y="1"/>
                  </a:cubicBezTo>
                  <a:close/>
                </a:path>
              </a:pathLst>
            </a:custGeom>
            <a:solidFill>
              <a:srgbClr val="F9C9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42;p32">
              <a:extLst>
                <a:ext uri="{FF2B5EF4-FFF2-40B4-BE49-F238E27FC236}">
                  <a16:creationId xmlns:a16="http://schemas.microsoft.com/office/drawing/2014/main" id="{2FB91F99-1B45-C02F-645F-1181D7F11CB9}"/>
                </a:ext>
              </a:extLst>
            </p:cNvPr>
            <p:cNvSpPr/>
            <p:nvPr/>
          </p:nvSpPr>
          <p:spPr>
            <a:xfrm>
              <a:off x="6752252" y="3485187"/>
              <a:ext cx="185363" cy="323361"/>
            </a:xfrm>
            <a:custGeom>
              <a:avLst/>
              <a:gdLst/>
              <a:ahLst/>
              <a:cxnLst/>
              <a:rect l="l" t="t" r="r" b="b"/>
              <a:pathLst>
                <a:path w="1898" h="3311" extrusionOk="0">
                  <a:moveTo>
                    <a:pt x="575" y="0"/>
                  </a:moveTo>
                  <a:cubicBezTo>
                    <a:pt x="278" y="0"/>
                    <a:pt x="1" y="226"/>
                    <a:pt x="124" y="574"/>
                  </a:cubicBezTo>
                  <a:cubicBezTo>
                    <a:pt x="452" y="1507"/>
                    <a:pt x="831" y="2419"/>
                    <a:pt x="1251" y="3311"/>
                  </a:cubicBezTo>
                  <a:lnTo>
                    <a:pt x="1897" y="2481"/>
                  </a:lnTo>
                  <a:cubicBezTo>
                    <a:pt x="1579" y="1773"/>
                    <a:pt x="1292" y="1056"/>
                    <a:pt x="1026" y="318"/>
                  </a:cubicBezTo>
                  <a:cubicBezTo>
                    <a:pt x="954" y="103"/>
                    <a:pt x="759" y="0"/>
                    <a:pt x="575" y="0"/>
                  </a:cubicBezTo>
                  <a:close/>
                </a:path>
              </a:pathLst>
            </a:custGeom>
            <a:solidFill>
              <a:srgbClr val="F9C9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43;p32">
              <a:extLst>
                <a:ext uri="{FF2B5EF4-FFF2-40B4-BE49-F238E27FC236}">
                  <a16:creationId xmlns:a16="http://schemas.microsoft.com/office/drawing/2014/main" id="{7145796F-FB7E-316C-0F31-191F9FD1F1B7}"/>
                </a:ext>
              </a:extLst>
            </p:cNvPr>
            <p:cNvSpPr/>
            <p:nvPr/>
          </p:nvSpPr>
          <p:spPr>
            <a:xfrm>
              <a:off x="6701956" y="3932775"/>
              <a:ext cx="166319" cy="263884"/>
            </a:xfrm>
            <a:custGeom>
              <a:avLst/>
              <a:gdLst/>
              <a:ahLst/>
              <a:cxnLst/>
              <a:rect l="l" t="t" r="r" b="b"/>
              <a:pathLst>
                <a:path w="1703" h="2702" extrusionOk="0">
                  <a:moveTo>
                    <a:pt x="1608" y="1"/>
                  </a:moveTo>
                  <a:cubicBezTo>
                    <a:pt x="1592" y="1"/>
                    <a:pt x="1575" y="6"/>
                    <a:pt x="1561" y="19"/>
                  </a:cubicBezTo>
                  <a:cubicBezTo>
                    <a:pt x="875" y="768"/>
                    <a:pt x="342" y="1659"/>
                    <a:pt x="14" y="2623"/>
                  </a:cubicBezTo>
                  <a:cubicBezTo>
                    <a:pt x="1" y="2669"/>
                    <a:pt x="41" y="2702"/>
                    <a:pt x="78" y="2702"/>
                  </a:cubicBezTo>
                  <a:cubicBezTo>
                    <a:pt x="99" y="2702"/>
                    <a:pt x="119" y="2691"/>
                    <a:pt x="126" y="2664"/>
                  </a:cubicBezTo>
                  <a:cubicBezTo>
                    <a:pt x="454" y="1711"/>
                    <a:pt x="977" y="830"/>
                    <a:pt x="1664" y="92"/>
                  </a:cubicBezTo>
                  <a:cubicBezTo>
                    <a:pt x="1702" y="46"/>
                    <a:pt x="1656" y="1"/>
                    <a:pt x="1608" y="1"/>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44;p32">
              <a:extLst>
                <a:ext uri="{FF2B5EF4-FFF2-40B4-BE49-F238E27FC236}">
                  <a16:creationId xmlns:a16="http://schemas.microsoft.com/office/drawing/2014/main" id="{E5935F49-1CF6-3B76-F83E-C2A51FC8053A}"/>
                </a:ext>
              </a:extLst>
            </p:cNvPr>
            <p:cNvSpPr/>
            <p:nvPr/>
          </p:nvSpPr>
          <p:spPr>
            <a:xfrm>
              <a:off x="6724028" y="4052314"/>
              <a:ext cx="110456" cy="173351"/>
            </a:xfrm>
            <a:custGeom>
              <a:avLst/>
              <a:gdLst/>
              <a:ahLst/>
              <a:cxnLst/>
              <a:rect l="l" t="t" r="r" b="b"/>
              <a:pathLst>
                <a:path w="1131" h="1775" extrusionOk="0">
                  <a:moveTo>
                    <a:pt x="1051" y="0"/>
                  </a:moveTo>
                  <a:cubicBezTo>
                    <a:pt x="1040" y="0"/>
                    <a:pt x="1028" y="5"/>
                    <a:pt x="1018" y="16"/>
                  </a:cubicBezTo>
                  <a:cubicBezTo>
                    <a:pt x="546" y="487"/>
                    <a:pt x="198" y="1061"/>
                    <a:pt x="13" y="1697"/>
                  </a:cubicBezTo>
                  <a:cubicBezTo>
                    <a:pt x="0" y="1742"/>
                    <a:pt x="37" y="1775"/>
                    <a:pt x="70" y="1775"/>
                  </a:cubicBezTo>
                  <a:cubicBezTo>
                    <a:pt x="90" y="1775"/>
                    <a:pt x="108" y="1764"/>
                    <a:pt x="116" y="1738"/>
                  </a:cubicBezTo>
                  <a:cubicBezTo>
                    <a:pt x="300" y="1123"/>
                    <a:pt x="628" y="558"/>
                    <a:pt x="1089" y="107"/>
                  </a:cubicBezTo>
                  <a:cubicBezTo>
                    <a:pt x="1130" y="67"/>
                    <a:pt x="1093" y="0"/>
                    <a:pt x="1051" y="0"/>
                  </a:cubicBezTo>
                  <a:close/>
                </a:path>
              </a:pathLst>
            </a:custGeom>
            <a:solidFill>
              <a:srgbClr val="D185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245;p32">
              <a:extLst>
                <a:ext uri="{FF2B5EF4-FFF2-40B4-BE49-F238E27FC236}">
                  <a16:creationId xmlns:a16="http://schemas.microsoft.com/office/drawing/2014/main" id="{7D924B1D-E0FF-1136-B606-FA9B7B880832}"/>
                </a:ext>
              </a:extLst>
            </p:cNvPr>
            <p:cNvSpPr/>
            <p:nvPr/>
          </p:nvSpPr>
          <p:spPr>
            <a:xfrm>
              <a:off x="6198017" y="2289701"/>
              <a:ext cx="420632" cy="129500"/>
            </a:xfrm>
            <a:custGeom>
              <a:avLst/>
              <a:gdLst/>
              <a:ahLst/>
              <a:cxnLst/>
              <a:rect l="l" t="t" r="r" b="b"/>
              <a:pathLst>
                <a:path w="4307" h="1326" extrusionOk="0">
                  <a:moveTo>
                    <a:pt x="441" y="0"/>
                  </a:moveTo>
                  <a:cubicBezTo>
                    <a:pt x="121" y="0"/>
                    <a:pt x="0" y="486"/>
                    <a:pt x="336" y="535"/>
                  </a:cubicBezTo>
                  <a:cubicBezTo>
                    <a:pt x="1391" y="689"/>
                    <a:pt x="2816" y="1007"/>
                    <a:pt x="3841" y="1315"/>
                  </a:cubicBezTo>
                  <a:cubicBezTo>
                    <a:pt x="3869" y="1322"/>
                    <a:pt x="3896" y="1325"/>
                    <a:pt x="3921" y="1325"/>
                  </a:cubicBezTo>
                  <a:cubicBezTo>
                    <a:pt x="4210" y="1325"/>
                    <a:pt x="4306" y="876"/>
                    <a:pt x="3995" y="781"/>
                  </a:cubicBezTo>
                  <a:cubicBezTo>
                    <a:pt x="2970" y="484"/>
                    <a:pt x="1535" y="156"/>
                    <a:pt x="479" y="2"/>
                  </a:cubicBezTo>
                  <a:cubicBezTo>
                    <a:pt x="466" y="1"/>
                    <a:pt x="453" y="0"/>
                    <a:pt x="44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46;p32">
              <a:extLst>
                <a:ext uri="{FF2B5EF4-FFF2-40B4-BE49-F238E27FC236}">
                  <a16:creationId xmlns:a16="http://schemas.microsoft.com/office/drawing/2014/main" id="{173EFA19-24CE-666E-F4D4-67A99E944816}"/>
                </a:ext>
              </a:extLst>
            </p:cNvPr>
            <p:cNvSpPr/>
            <p:nvPr/>
          </p:nvSpPr>
          <p:spPr>
            <a:xfrm>
              <a:off x="6115395" y="2222704"/>
              <a:ext cx="163487" cy="177550"/>
            </a:xfrm>
            <a:custGeom>
              <a:avLst/>
              <a:gdLst/>
              <a:ahLst/>
              <a:cxnLst/>
              <a:rect l="l" t="t" r="r" b="b"/>
              <a:pathLst>
                <a:path w="1674" h="1818" extrusionOk="0">
                  <a:moveTo>
                    <a:pt x="711" y="0"/>
                  </a:moveTo>
                  <a:cubicBezTo>
                    <a:pt x="489" y="0"/>
                    <a:pt x="297" y="278"/>
                    <a:pt x="505" y="463"/>
                  </a:cubicBezTo>
                  <a:cubicBezTo>
                    <a:pt x="659" y="596"/>
                    <a:pt x="813" y="739"/>
                    <a:pt x="946" y="893"/>
                  </a:cubicBezTo>
                  <a:cubicBezTo>
                    <a:pt x="720" y="1037"/>
                    <a:pt x="485" y="1170"/>
                    <a:pt x="259" y="1303"/>
                  </a:cubicBezTo>
                  <a:cubicBezTo>
                    <a:pt x="1" y="1459"/>
                    <a:pt x="155" y="1817"/>
                    <a:pt x="394" y="1817"/>
                  </a:cubicBezTo>
                  <a:cubicBezTo>
                    <a:pt x="439" y="1817"/>
                    <a:pt x="487" y="1804"/>
                    <a:pt x="536" y="1775"/>
                  </a:cubicBezTo>
                  <a:cubicBezTo>
                    <a:pt x="864" y="1590"/>
                    <a:pt x="1192" y="1395"/>
                    <a:pt x="1510" y="1201"/>
                  </a:cubicBezTo>
                  <a:cubicBezTo>
                    <a:pt x="1674" y="1108"/>
                    <a:pt x="1674" y="903"/>
                    <a:pt x="1571" y="770"/>
                  </a:cubicBezTo>
                  <a:cubicBezTo>
                    <a:pt x="1366" y="514"/>
                    <a:pt x="1141" y="288"/>
                    <a:pt x="895" y="73"/>
                  </a:cubicBezTo>
                  <a:cubicBezTo>
                    <a:pt x="837" y="22"/>
                    <a:pt x="772" y="0"/>
                    <a:pt x="71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47;p32">
              <a:extLst>
                <a:ext uri="{FF2B5EF4-FFF2-40B4-BE49-F238E27FC236}">
                  <a16:creationId xmlns:a16="http://schemas.microsoft.com/office/drawing/2014/main" id="{0B4ECA7D-0D21-DB4E-C2FD-229DA3CC8F61}"/>
                </a:ext>
              </a:extLst>
            </p:cNvPr>
            <p:cNvSpPr/>
            <p:nvPr/>
          </p:nvSpPr>
          <p:spPr>
            <a:xfrm>
              <a:off x="6291090" y="1128689"/>
              <a:ext cx="381958" cy="186047"/>
            </a:xfrm>
            <a:custGeom>
              <a:avLst/>
              <a:gdLst/>
              <a:ahLst/>
              <a:cxnLst/>
              <a:rect l="l" t="t" r="r" b="b"/>
              <a:pathLst>
                <a:path w="3911" h="1905" extrusionOk="0">
                  <a:moveTo>
                    <a:pt x="424" y="0"/>
                  </a:moveTo>
                  <a:cubicBezTo>
                    <a:pt x="169" y="0"/>
                    <a:pt x="0" y="370"/>
                    <a:pt x="274" y="502"/>
                  </a:cubicBezTo>
                  <a:cubicBezTo>
                    <a:pt x="1320" y="1014"/>
                    <a:pt x="2386" y="1476"/>
                    <a:pt x="3472" y="1886"/>
                  </a:cubicBezTo>
                  <a:cubicBezTo>
                    <a:pt x="3506" y="1899"/>
                    <a:pt x="3537" y="1904"/>
                    <a:pt x="3567" y="1904"/>
                  </a:cubicBezTo>
                  <a:cubicBezTo>
                    <a:pt x="3825" y="1904"/>
                    <a:pt x="3910" y="1464"/>
                    <a:pt x="3616" y="1353"/>
                  </a:cubicBezTo>
                  <a:cubicBezTo>
                    <a:pt x="2581" y="964"/>
                    <a:pt x="1556" y="522"/>
                    <a:pt x="551" y="30"/>
                  </a:cubicBezTo>
                  <a:cubicBezTo>
                    <a:pt x="508" y="9"/>
                    <a:pt x="465" y="0"/>
                    <a:pt x="424"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48;p32">
              <a:extLst>
                <a:ext uri="{FF2B5EF4-FFF2-40B4-BE49-F238E27FC236}">
                  <a16:creationId xmlns:a16="http://schemas.microsoft.com/office/drawing/2014/main" id="{C3C0CDFF-C93F-F3E5-E7E9-F4059583FD92}"/>
                </a:ext>
              </a:extLst>
            </p:cNvPr>
            <p:cNvSpPr/>
            <p:nvPr/>
          </p:nvSpPr>
          <p:spPr>
            <a:xfrm>
              <a:off x="6223312" y="1065501"/>
              <a:ext cx="153721" cy="158409"/>
            </a:xfrm>
            <a:custGeom>
              <a:avLst/>
              <a:gdLst/>
              <a:ahLst/>
              <a:cxnLst/>
              <a:rect l="l" t="t" r="r" b="b"/>
              <a:pathLst>
                <a:path w="1574" h="1622" extrusionOk="0">
                  <a:moveTo>
                    <a:pt x="894" y="0"/>
                  </a:moveTo>
                  <a:cubicBezTo>
                    <a:pt x="708" y="0"/>
                    <a:pt x="520" y="198"/>
                    <a:pt x="640" y="411"/>
                  </a:cubicBezTo>
                  <a:cubicBezTo>
                    <a:pt x="702" y="524"/>
                    <a:pt x="774" y="627"/>
                    <a:pt x="845" y="729"/>
                  </a:cubicBezTo>
                  <a:cubicBezTo>
                    <a:pt x="651" y="852"/>
                    <a:pt x="456" y="975"/>
                    <a:pt x="251" y="1108"/>
                  </a:cubicBezTo>
                  <a:cubicBezTo>
                    <a:pt x="1" y="1263"/>
                    <a:pt x="157" y="1621"/>
                    <a:pt x="390" y="1621"/>
                  </a:cubicBezTo>
                  <a:cubicBezTo>
                    <a:pt x="434" y="1621"/>
                    <a:pt x="481" y="1609"/>
                    <a:pt x="528" y="1579"/>
                  </a:cubicBezTo>
                  <a:cubicBezTo>
                    <a:pt x="815" y="1395"/>
                    <a:pt x="1112" y="1221"/>
                    <a:pt x="1399" y="1037"/>
                  </a:cubicBezTo>
                  <a:cubicBezTo>
                    <a:pt x="1553" y="934"/>
                    <a:pt x="1573" y="739"/>
                    <a:pt x="1450" y="606"/>
                  </a:cubicBezTo>
                  <a:cubicBezTo>
                    <a:pt x="1317" y="463"/>
                    <a:pt x="1214" y="299"/>
                    <a:pt x="1112" y="135"/>
                  </a:cubicBezTo>
                  <a:cubicBezTo>
                    <a:pt x="1058" y="40"/>
                    <a:pt x="976" y="0"/>
                    <a:pt x="894"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49;p32">
              <a:extLst>
                <a:ext uri="{FF2B5EF4-FFF2-40B4-BE49-F238E27FC236}">
                  <a16:creationId xmlns:a16="http://schemas.microsoft.com/office/drawing/2014/main" id="{140C675D-5A48-872D-DDE7-27C8F4F8C5ED}"/>
                </a:ext>
              </a:extLst>
            </p:cNvPr>
            <p:cNvSpPr/>
            <p:nvPr/>
          </p:nvSpPr>
          <p:spPr>
            <a:xfrm>
              <a:off x="7861503" y="1733317"/>
              <a:ext cx="92193" cy="61137"/>
            </a:xfrm>
            <a:custGeom>
              <a:avLst/>
              <a:gdLst/>
              <a:ahLst/>
              <a:cxnLst/>
              <a:rect l="l" t="t" r="r" b="b"/>
              <a:pathLst>
                <a:path w="944" h="626" extrusionOk="0">
                  <a:moveTo>
                    <a:pt x="851" y="0"/>
                  </a:moveTo>
                  <a:lnTo>
                    <a:pt x="0" y="513"/>
                  </a:lnTo>
                  <a:lnTo>
                    <a:pt x="943" y="625"/>
                  </a:lnTo>
                  <a:lnTo>
                    <a:pt x="851"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50;p32">
              <a:extLst>
                <a:ext uri="{FF2B5EF4-FFF2-40B4-BE49-F238E27FC236}">
                  <a16:creationId xmlns:a16="http://schemas.microsoft.com/office/drawing/2014/main" id="{738F7119-DBA8-AC33-97BC-18D0E359D3C5}"/>
                </a:ext>
              </a:extLst>
            </p:cNvPr>
            <p:cNvSpPr/>
            <p:nvPr/>
          </p:nvSpPr>
          <p:spPr>
            <a:xfrm>
              <a:off x="7621253" y="1372943"/>
              <a:ext cx="96198" cy="62113"/>
            </a:xfrm>
            <a:custGeom>
              <a:avLst/>
              <a:gdLst/>
              <a:ahLst/>
              <a:cxnLst/>
              <a:rect l="l" t="t" r="r" b="b"/>
              <a:pathLst>
                <a:path w="985" h="636" extrusionOk="0">
                  <a:moveTo>
                    <a:pt x="339" y="0"/>
                  </a:moveTo>
                  <a:lnTo>
                    <a:pt x="0" y="472"/>
                  </a:lnTo>
                  <a:lnTo>
                    <a:pt x="656" y="636"/>
                  </a:lnTo>
                  <a:lnTo>
                    <a:pt x="984" y="431"/>
                  </a:lnTo>
                  <a:lnTo>
                    <a:pt x="33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251;p32">
              <a:extLst>
                <a:ext uri="{FF2B5EF4-FFF2-40B4-BE49-F238E27FC236}">
                  <a16:creationId xmlns:a16="http://schemas.microsoft.com/office/drawing/2014/main" id="{36CAD3D4-16E5-D8D9-AFB6-012160780E03}"/>
                </a:ext>
              </a:extLst>
            </p:cNvPr>
            <p:cNvSpPr/>
            <p:nvPr/>
          </p:nvSpPr>
          <p:spPr>
            <a:xfrm>
              <a:off x="6613181" y="606097"/>
              <a:ext cx="96198" cy="62113"/>
            </a:xfrm>
            <a:custGeom>
              <a:avLst/>
              <a:gdLst/>
              <a:ahLst/>
              <a:cxnLst/>
              <a:rect l="l" t="t" r="r" b="b"/>
              <a:pathLst>
                <a:path w="985" h="636" extrusionOk="0">
                  <a:moveTo>
                    <a:pt x="338" y="0"/>
                  </a:moveTo>
                  <a:lnTo>
                    <a:pt x="0" y="472"/>
                  </a:lnTo>
                  <a:lnTo>
                    <a:pt x="656" y="636"/>
                  </a:lnTo>
                  <a:lnTo>
                    <a:pt x="984" y="431"/>
                  </a:lnTo>
                  <a:lnTo>
                    <a:pt x="33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252;p32">
              <a:extLst>
                <a:ext uri="{FF2B5EF4-FFF2-40B4-BE49-F238E27FC236}">
                  <a16:creationId xmlns:a16="http://schemas.microsoft.com/office/drawing/2014/main" id="{F35B5CEF-99E8-1102-0D1C-2C79F9F3C5A5}"/>
                </a:ext>
              </a:extLst>
            </p:cNvPr>
            <p:cNvSpPr/>
            <p:nvPr/>
          </p:nvSpPr>
          <p:spPr>
            <a:xfrm>
              <a:off x="7233826" y="3330978"/>
              <a:ext cx="96198" cy="62211"/>
            </a:xfrm>
            <a:custGeom>
              <a:avLst/>
              <a:gdLst/>
              <a:ahLst/>
              <a:cxnLst/>
              <a:rect l="l" t="t" r="r" b="b"/>
              <a:pathLst>
                <a:path w="985" h="637" extrusionOk="0">
                  <a:moveTo>
                    <a:pt x="338" y="1"/>
                  </a:moveTo>
                  <a:lnTo>
                    <a:pt x="1" y="472"/>
                  </a:lnTo>
                  <a:lnTo>
                    <a:pt x="666" y="636"/>
                  </a:lnTo>
                  <a:lnTo>
                    <a:pt x="985" y="431"/>
                  </a:lnTo>
                  <a:lnTo>
                    <a:pt x="33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253;p32">
              <a:extLst>
                <a:ext uri="{FF2B5EF4-FFF2-40B4-BE49-F238E27FC236}">
                  <a16:creationId xmlns:a16="http://schemas.microsoft.com/office/drawing/2014/main" id="{FB52A248-71B4-1ADC-343E-961CD29F66EA}"/>
                </a:ext>
              </a:extLst>
            </p:cNvPr>
            <p:cNvSpPr/>
            <p:nvPr/>
          </p:nvSpPr>
          <p:spPr>
            <a:xfrm>
              <a:off x="5063472" y="4253987"/>
              <a:ext cx="96198" cy="61137"/>
            </a:xfrm>
            <a:custGeom>
              <a:avLst/>
              <a:gdLst/>
              <a:ahLst/>
              <a:cxnLst/>
              <a:rect l="l" t="t" r="r" b="b"/>
              <a:pathLst>
                <a:path w="985" h="626" extrusionOk="0">
                  <a:moveTo>
                    <a:pt x="339" y="1"/>
                  </a:moveTo>
                  <a:lnTo>
                    <a:pt x="1" y="472"/>
                  </a:lnTo>
                  <a:lnTo>
                    <a:pt x="667" y="626"/>
                  </a:lnTo>
                  <a:lnTo>
                    <a:pt x="985" y="431"/>
                  </a:lnTo>
                  <a:lnTo>
                    <a:pt x="33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254;p32">
              <a:extLst>
                <a:ext uri="{FF2B5EF4-FFF2-40B4-BE49-F238E27FC236}">
                  <a16:creationId xmlns:a16="http://schemas.microsoft.com/office/drawing/2014/main" id="{7BE493B4-925C-B64D-AB21-3EC821DDDBF8}"/>
                </a:ext>
              </a:extLst>
            </p:cNvPr>
            <p:cNvSpPr/>
            <p:nvPr/>
          </p:nvSpPr>
          <p:spPr>
            <a:xfrm>
              <a:off x="4603970" y="1250767"/>
              <a:ext cx="97272" cy="62211"/>
            </a:xfrm>
            <a:custGeom>
              <a:avLst/>
              <a:gdLst/>
              <a:ahLst/>
              <a:cxnLst/>
              <a:rect l="l" t="t" r="r" b="b"/>
              <a:pathLst>
                <a:path w="996" h="637" extrusionOk="0">
                  <a:moveTo>
                    <a:pt x="339" y="1"/>
                  </a:moveTo>
                  <a:lnTo>
                    <a:pt x="1" y="472"/>
                  </a:lnTo>
                  <a:lnTo>
                    <a:pt x="667" y="636"/>
                  </a:lnTo>
                  <a:lnTo>
                    <a:pt x="995" y="431"/>
                  </a:lnTo>
                  <a:lnTo>
                    <a:pt x="33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255;p32">
              <a:extLst>
                <a:ext uri="{FF2B5EF4-FFF2-40B4-BE49-F238E27FC236}">
                  <a16:creationId xmlns:a16="http://schemas.microsoft.com/office/drawing/2014/main" id="{7DDF1CE9-254B-7727-1479-0F99DF25C652}"/>
                </a:ext>
              </a:extLst>
            </p:cNvPr>
            <p:cNvSpPr/>
            <p:nvPr/>
          </p:nvSpPr>
          <p:spPr>
            <a:xfrm>
              <a:off x="5257723" y="2890520"/>
              <a:ext cx="96198" cy="61137"/>
            </a:xfrm>
            <a:custGeom>
              <a:avLst/>
              <a:gdLst/>
              <a:ahLst/>
              <a:cxnLst/>
              <a:rect l="l" t="t" r="r" b="b"/>
              <a:pathLst>
                <a:path w="985" h="626" extrusionOk="0">
                  <a:moveTo>
                    <a:pt x="338" y="1"/>
                  </a:moveTo>
                  <a:lnTo>
                    <a:pt x="0" y="472"/>
                  </a:lnTo>
                  <a:lnTo>
                    <a:pt x="666" y="626"/>
                  </a:lnTo>
                  <a:lnTo>
                    <a:pt x="984" y="431"/>
                  </a:lnTo>
                  <a:lnTo>
                    <a:pt x="33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256;p32">
              <a:extLst>
                <a:ext uri="{FF2B5EF4-FFF2-40B4-BE49-F238E27FC236}">
                  <a16:creationId xmlns:a16="http://schemas.microsoft.com/office/drawing/2014/main" id="{608A85C6-4207-B09E-DE76-FC3BE346BA54}"/>
                </a:ext>
              </a:extLst>
            </p:cNvPr>
            <p:cNvSpPr/>
            <p:nvPr/>
          </p:nvSpPr>
          <p:spPr>
            <a:xfrm>
              <a:off x="7406005" y="4447163"/>
              <a:ext cx="96198" cy="62211"/>
            </a:xfrm>
            <a:custGeom>
              <a:avLst/>
              <a:gdLst/>
              <a:ahLst/>
              <a:cxnLst/>
              <a:rect l="l" t="t" r="r" b="b"/>
              <a:pathLst>
                <a:path w="985" h="637" extrusionOk="0">
                  <a:moveTo>
                    <a:pt x="338" y="1"/>
                  </a:moveTo>
                  <a:lnTo>
                    <a:pt x="1" y="472"/>
                  </a:lnTo>
                  <a:lnTo>
                    <a:pt x="657" y="636"/>
                  </a:lnTo>
                  <a:lnTo>
                    <a:pt x="985" y="431"/>
                  </a:lnTo>
                  <a:lnTo>
                    <a:pt x="33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257;p32">
              <a:extLst>
                <a:ext uri="{FF2B5EF4-FFF2-40B4-BE49-F238E27FC236}">
                  <a16:creationId xmlns:a16="http://schemas.microsoft.com/office/drawing/2014/main" id="{2CECBB3C-7BC7-4E59-0803-494A1EC8AA97}"/>
                </a:ext>
              </a:extLst>
            </p:cNvPr>
            <p:cNvSpPr/>
            <p:nvPr/>
          </p:nvSpPr>
          <p:spPr>
            <a:xfrm>
              <a:off x="8265923" y="1369818"/>
              <a:ext cx="106159" cy="67289"/>
            </a:xfrm>
            <a:custGeom>
              <a:avLst/>
              <a:gdLst/>
              <a:ahLst/>
              <a:cxnLst/>
              <a:rect l="l" t="t" r="r" b="b"/>
              <a:pathLst>
                <a:path w="1087" h="689" extrusionOk="0">
                  <a:moveTo>
                    <a:pt x="349" y="1"/>
                  </a:moveTo>
                  <a:lnTo>
                    <a:pt x="0" y="688"/>
                  </a:lnTo>
                  <a:lnTo>
                    <a:pt x="1087" y="381"/>
                  </a:lnTo>
                  <a:lnTo>
                    <a:pt x="349"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258;p32">
              <a:extLst>
                <a:ext uri="{FF2B5EF4-FFF2-40B4-BE49-F238E27FC236}">
                  <a16:creationId xmlns:a16="http://schemas.microsoft.com/office/drawing/2014/main" id="{D50E837B-A665-1FE4-422D-DD97E641E7D7}"/>
                </a:ext>
              </a:extLst>
            </p:cNvPr>
            <p:cNvSpPr/>
            <p:nvPr/>
          </p:nvSpPr>
          <p:spPr>
            <a:xfrm>
              <a:off x="5106541" y="2360897"/>
              <a:ext cx="106159" cy="67192"/>
            </a:xfrm>
            <a:custGeom>
              <a:avLst/>
              <a:gdLst/>
              <a:ahLst/>
              <a:cxnLst/>
              <a:rect l="l" t="t" r="r" b="b"/>
              <a:pathLst>
                <a:path w="1087" h="688" extrusionOk="0">
                  <a:moveTo>
                    <a:pt x="349" y="1"/>
                  </a:moveTo>
                  <a:lnTo>
                    <a:pt x="0" y="688"/>
                  </a:lnTo>
                  <a:lnTo>
                    <a:pt x="0" y="688"/>
                  </a:lnTo>
                  <a:lnTo>
                    <a:pt x="1087" y="380"/>
                  </a:lnTo>
                  <a:lnTo>
                    <a:pt x="349"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259;p32">
              <a:extLst>
                <a:ext uri="{FF2B5EF4-FFF2-40B4-BE49-F238E27FC236}">
                  <a16:creationId xmlns:a16="http://schemas.microsoft.com/office/drawing/2014/main" id="{A7C569B6-DF8E-13C7-3111-2EDD3AA9B045}"/>
                </a:ext>
              </a:extLst>
            </p:cNvPr>
            <p:cNvSpPr/>
            <p:nvPr/>
          </p:nvSpPr>
          <p:spPr>
            <a:xfrm>
              <a:off x="6822374" y="1124685"/>
              <a:ext cx="106159" cy="67094"/>
            </a:xfrm>
            <a:custGeom>
              <a:avLst/>
              <a:gdLst/>
              <a:ahLst/>
              <a:cxnLst/>
              <a:rect l="l" t="t" r="r" b="b"/>
              <a:pathLst>
                <a:path w="1087" h="687" extrusionOk="0">
                  <a:moveTo>
                    <a:pt x="339" y="0"/>
                  </a:moveTo>
                  <a:lnTo>
                    <a:pt x="0" y="686"/>
                  </a:lnTo>
                  <a:lnTo>
                    <a:pt x="0" y="686"/>
                  </a:lnTo>
                  <a:lnTo>
                    <a:pt x="1087" y="379"/>
                  </a:lnTo>
                  <a:lnTo>
                    <a:pt x="339"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60;p32">
              <a:extLst>
                <a:ext uri="{FF2B5EF4-FFF2-40B4-BE49-F238E27FC236}">
                  <a16:creationId xmlns:a16="http://schemas.microsoft.com/office/drawing/2014/main" id="{E6AB3CD8-F258-6453-2955-7FE35CF6EB8C}"/>
                </a:ext>
              </a:extLst>
            </p:cNvPr>
            <p:cNvSpPr/>
            <p:nvPr/>
          </p:nvSpPr>
          <p:spPr>
            <a:xfrm>
              <a:off x="6386897" y="3052738"/>
              <a:ext cx="106257" cy="67094"/>
            </a:xfrm>
            <a:custGeom>
              <a:avLst/>
              <a:gdLst/>
              <a:ahLst/>
              <a:cxnLst/>
              <a:rect l="l" t="t" r="r" b="b"/>
              <a:pathLst>
                <a:path w="1088" h="687" extrusionOk="0">
                  <a:moveTo>
                    <a:pt x="349" y="0"/>
                  </a:moveTo>
                  <a:lnTo>
                    <a:pt x="1" y="687"/>
                  </a:lnTo>
                  <a:lnTo>
                    <a:pt x="1" y="687"/>
                  </a:lnTo>
                  <a:lnTo>
                    <a:pt x="1087" y="379"/>
                  </a:lnTo>
                  <a:lnTo>
                    <a:pt x="349"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61;p32">
              <a:extLst>
                <a:ext uri="{FF2B5EF4-FFF2-40B4-BE49-F238E27FC236}">
                  <a16:creationId xmlns:a16="http://schemas.microsoft.com/office/drawing/2014/main" id="{583F5E3E-CA9E-DECF-7D5D-694067CE1C6A}"/>
                </a:ext>
              </a:extLst>
            </p:cNvPr>
            <p:cNvSpPr/>
            <p:nvPr/>
          </p:nvSpPr>
          <p:spPr>
            <a:xfrm>
              <a:off x="7113701" y="2884563"/>
              <a:ext cx="106257" cy="67094"/>
            </a:xfrm>
            <a:custGeom>
              <a:avLst/>
              <a:gdLst/>
              <a:ahLst/>
              <a:cxnLst/>
              <a:rect l="l" t="t" r="r" b="b"/>
              <a:pathLst>
                <a:path w="1088" h="687" extrusionOk="0">
                  <a:moveTo>
                    <a:pt x="349" y="0"/>
                  </a:moveTo>
                  <a:lnTo>
                    <a:pt x="1" y="687"/>
                  </a:lnTo>
                  <a:lnTo>
                    <a:pt x="1" y="687"/>
                  </a:lnTo>
                  <a:lnTo>
                    <a:pt x="1087" y="379"/>
                  </a:lnTo>
                  <a:lnTo>
                    <a:pt x="349"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62;p32">
              <a:extLst>
                <a:ext uri="{FF2B5EF4-FFF2-40B4-BE49-F238E27FC236}">
                  <a16:creationId xmlns:a16="http://schemas.microsoft.com/office/drawing/2014/main" id="{08D7082B-A84D-4AC5-FA5F-87220E4E7090}"/>
                </a:ext>
              </a:extLst>
            </p:cNvPr>
            <p:cNvSpPr/>
            <p:nvPr/>
          </p:nvSpPr>
          <p:spPr>
            <a:xfrm>
              <a:off x="4630036" y="769408"/>
              <a:ext cx="107136" cy="67094"/>
            </a:xfrm>
            <a:custGeom>
              <a:avLst/>
              <a:gdLst/>
              <a:ahLst/>
              <a:cxnLst/>
              <a:rect l="l" t="t" r="r" b="b"/>
              <a:pathLst>
                <a:path w="1097" h="687" extrusionOk="0">
                  <a:moveTo>
                    <a:pt x="349" y="1"/>
                  </a:moveTo>
                  <a:lnTo>
                    <a:pt x="0" y="687"/>
                  </a:lnTo>
                  <a:lnTo>
                    <a:pt x="1097" y="379"/>
                  </a:lnTo>
                  <a:lnTo>
                    <a:pt x="349"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63;p32">
              <a:extLst>
                <a:ext uri="{FF2B5EF4-FFF2-40B4-BE49-F238E27FC236}">
                  <a16:creationId xmlns:a16="http://schemas.microsoft.com/office/drawing/2014/main" id="{0124B619-A752-F323-6DA0-CBA48D39FC40}"/>
                </a:ext>
              </a:extLst>
            </p:cNvPr>
            <p:cNvSpPr/>
            <p:nvPr/>
          </p:nvSpPr>
          <p:spPr>
            <a:xfrm>
              <a:off x="5536940" y="3313008"/>
              <a:ext cx="106257" cy="67094"/>
            </a:xfrm>
            <a:custGeom>
              <a:avLst/>
              <a:gdLst/>
              <a:ahLst/>
              <a:cxnLst/>
              <a:rect l="l" t="t" r="r" b="b"/>
              <a:pathLst>
                <a:path w="1088" h="687" extrusionOk="0">
                  <a:moveTo>
                    <a:pt x="349" y="0"/>
                  </a:moveTo>
                  <a:lnTo>
                    <a:pt x="1" y="687"/>
                  </a:lnTo>
                  <a:lnTo>
                    <a:pt x="1" y="687"/>
                  </a:lnTo>
                  <a:lnTo>
                    <a:pt x="1087" y="379"/>
                  </a:lnTo>
                  <a:lnTo>
                    <a:pt x="349"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64;p32">
              <a:extLst>
                <a:ext uri="{FF2B5EF4-FFF2-40B4-BE49-F238E27FC236}">
                  <a16:creationId xmlns:a16="http://schemas.microsoft.com/office/drawing/2014/main" id="{B827FA24-2CE6-6121-F087-7F61049FF496}"/>
                </a:ext>
              </a:extLst>
            </p:cNvPr>
            <p:cNvSpPr/>
            <p:nvPr/>
          </p:nvSpPr>
          <p:spPr>
            <a:xfrm>
              <a:off x="8153807" y="2169771"/>
              <a:ext cx="78130" cy="75102"/>
            </a:xfrm>
            <a:custGeom>
              <a:avLst/>
              <a:gdLst/>
              <a:ahLst/>
              <a:cxnLst/>
              <a:rect l="l" t="t" r="r" b="b"/>
              <a:pathLst>
                <a:path w="800" h="769" extrusionOk="0">
                  <a:moveTo>
                    <a:pt x="134" y="0"/>
                  </a:moveTo>
                  <a:lnTo>
                    <a:pt x="0" y="769"/>
                  </a:lnTo>
                  <a:lnTo>
                    <a:pt x="800" y="769"/>
                  </a:lnTo>
                  <a:lnTo>
                    <a:pt x="13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65;p32">
              <a:extLst>
                <a:ext uri="{FF2B5EF4-FFF2-40B4-BE49-F238E27FC236}">
                  <a16:creationId xmlns:a16="http://schemas.microsoft.com/office/drawing/2014/main" id="{29248FEC-A75D-4574-1BB3-4C3A30D88CD6}"/>
                </a:ext>
              </a:extLst>
            </p:cNvPr>
            <p:cNvSpPr/>
            <p:nvPr/>
          </p:nvSpPr>
          <p:spPr>
            <a:xfrm>
              <a:off x="6822374" y="1725309"/>
              <a:ext cx="78130" cy="76177"/>
            </a:xfrm>
            <a:custGeom>
              <a:avLst/>
              <a:gdLst/>
              <a:ahLst/>
              <a:cxnLst/>
              <a:rect l="l" t="t" r="r" b="b"/>
              <a:pathLst>
                <a:path w="800" h="780" extrusionOk="0">
                  <a:moveTo>
                    <a:pt x="134" y="0"/>
                  </a:moveTo>
                  <a:lnTo>
                    <a:pt x="0" y="779"/>
                  </a:lnTo>
                  <a:lnTo>
                    <a:pt x="800" y="779"/>
                  </a:lnTo>
                  <a:lnTo>
                    <a:pt x="13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266;p32">
              <a:extLst>
                <a:ext uri="{FF2B5EF4-FFF2-40B4-BE49-F238E27FC236}">
                  <a16:creationId xmlns:a16="http://schemas.microsoft.com/office/drawing/2014/main" id="{8077F98B-860D-2EAD-81D9-6DE36CE12FE1}"/>
                </a:ext>
              </a:extLst>
            </p:cNvPr>
            <p:cNvSpPr/>
            <p:nvPr/>
          </p:nvSpPr>
          <p:spPr>
            <a:xfrm>
              <a:off x="7996668" y="1731852"/>
              <a:ext cx="293378" cy="187707"/>
            </a:xfrm>
            <a:custGeom>
              <a:avLst/>
              <a:gdLst/>
              <a:ahLst/>
              <a:cxnLst/>
              <a:rect l="l" t="t" r="r" b="b"/>
              <a:pathLst>
                <a:path w="3004" h="1922" extrusionOk="0">
                  <a:moveTo>
                    <a:pt x="2646" y="1"/>
                  </a:moveTo>
                  <a:cubicBezTo>
                    <a:pt x="2604" y="1"/>
                    <a:pt x="2563" y="2"/>
                    <a:pt x="2522" y="5"/>
                  </a:cubicBezTo>
                  <a:cubicBezTo>
                    <a:pt x="2358" y="15"/>
                    <a:pt x="2204" y="46"/>
                    <a:pt x="2050" y="77"/>
                  </a:cubicBezTo>
                  <a:cubicBezTo>
                    <a:pt x="1896" y="118"/>
                    <a:pt x="1743" y="179"/>
                    <a:pt x="1599" y="251"/>
                  </a:cubicBezTo>
                  <a:cubicBezTo>
                    <a:pt x="1466" y="323"/>
                    <a:pt x="1322" y="405"/>
                    <a:pt x="1199" y="497"/>
                  </a:cubicBezTo>
                  <a:cubicBezTo>
                    <a:pt x="933" y="671"/>
                    <a:pt x="697" y="886"/>
                    <a:pt x="492" y="1122"/>
                  </a:cubicBezTo>
                  <a:cubicBezTo>
                    <a:pt x="297" y="1358"/>
                    <a:pt x="123" y="1624"/>
                    <a:pt x="0" y="1901"/>
                  </a:cubicBezTo>
                  <a:cubicBezTo>
                    <a:pt x="0" y="1911"/>
                    <a:pt x="0" y="1911"/>
                    <a:pt x="10" y="1922"/>
                  </a:cubicBezTo>
                  <a:cubicBezTo>
                    <a:pt x="10" y="1922"/>
                    <a:pt x="21" y="1922"/>
                    <a:pt x="21" y="1911"/>
                  </a:cubicBezTo>
                  <a:cubicBezTo>
                    <a:pt x="185" y="1655"/>
                    <a:pt x="369" y="1409"/>
                    <a:pt x="584" y="1204"/>
                  </a:cubicBezTo>
                  <a:cubicBezTo>
                    <a:pt x="800" y="989"/>
                    <a:pt x="1035" y="804"/>
                    <a:pt x="1292" y="651"/>
                  </a:cubicBezTo>
                  <a:cubicBezTo>
                    <a:pt x="1425" y="579"/>
                    <a:pt x="1558" y="517"/>
                    <a:pt x="1702" y="456"/>
                  </a:cubicBezTo>
                  <a:cubicBezTo>
                    <a:pt x="1835" y="405"/>
                    <a:pt x="1978" y="353"/>
                    <a:pt x="2122" y="302"/>
                  </a:cubicBezTo>
                  <a:cubicBezTo>
                    <a:pt x="2255" y="251"/>
                    <a:pt x="2399" y="210"/>
                    <a:pt x="2542" y="169"/>
                  </a:cubicBezTo>
                  <a:cubicBezTo>
                    <a:pt x="2696" y="128"/>
                    <a:pt x="2839" y="87"/>
                    <a:pt x="2993" y="56"/>
                  </a:cubicBezTo>
                  <a:cubicBezTo>
                    <a:pt x="2993" y="46"/>
                    <a:pt x="3003" y="46"/>
                    <a:pt x="3003" y="46"/>
                  </a:cubicBezTo>
                  <a:cubicBezTo>
                    <a:pt x="3003" y="36"/>
                    <a:pt x="2993" y="25"/>
                    <a:pt x="2993" y="25"/>
                  </a:cubicBezTo>
                  <a:cubicBezTo>
                    <a:pt x="2880" y="10"/>
                    <a:pt x="2762" y="1"/>
                    <a:pt x="2646"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267;p32">
              <a:extLst>
                <a:ext uri="{FF2B5EF4-FFF2-40B4-BE49-F238E27FC236}">
                  <a16:creationId xmlns:a16="http://schemas.microsoft.com/office/drawing/2014/main" id="{A631C2E4-461D-6000-17CA-3F3BDD3E2254}"/>
                </a:ext>
              </a:extLst>
            </p:cNvPr>
            <p:cNvSpPr/>
            <p:nvPr/>
          </p:nvSpPr>
          <p:spPr>
            <a:xfrm>
              <a:off x="8018642" y="1860376"/>
              <a:ext cx="357445" cy="67680"/>
            </a:xfrm>
            <a:custGeom>
              <a:avLst/>
              <a:gdLst/>
              <a:ahLst/>
              <a:cxnLst/>
              <a:rect l="l" t="t" r="r" b="b"/>
              <a:pathLst>
                <a:path w="3660" h="693" extrusionOk="0">
                  <a:moveTo>
                    <a:pt x="2491" y="1"/>
                  </a:moveTo>
                  <a:cubicBezTo>
                    <a:pt x="2409" y="1"/>
                    <a:pt x="2327" y="11"/>
                    <a:pt x="2245" y="21"/>
                  </a:cubicBezTo>
                  <a:lnTo>
                    <a:pt x="2020" y="42"/>
                  </a:lnTo>
                  <a:lnTo>
                    <a:pt x="1784" y="83"/>
                  </a:lnTo>
                  <a:cubicBezTo>
                    <a:pt x="1466" y="134"/>
                    <a:pt x="1169" y="206"/>
                    <a:pt x="872" y="308"/>
                  </a:cubicBezTo>
                  <a:cubicBezTo>
                    <a:pt x="575" y="401"/>
                    <a:pt x="288" y="524"/>
                    <a:pt x="11" y="667"/>
                  </a:cubicBezTo>
                  <a:cubicBezTo>
                    <a:pt x="1" y="677"/>
                    <a:pt x="1" y="677"/>
                    <a:pt x="1" y="688"/>
                  </a:cubicBezTo>
                  <a:cubicBezTo>
                    <a:pt x="7" y="688"/>
                    <a:pt x="10" y="692"/>
                    <a:pt x="13" y="692"/>
                  </a:cubicBezTo>
                  <a:cubicBezTo>
                    <a:pt x="15" y="692"/>
                    <a:pt x="18" y="691"/>
                    <a:pt x="21" y="688"/>
                  </a:cubicBezTo>
                  <a:cubicBezTo>
                    <a:pt x="308" y="585"/>
                    <a:pt x="605" y="483"/>
                    <a:pt x="903" y="421"/>
                  </a:cubicBezTo>
                  <a:cubicBezTo>
                    <a:pt x="1200" y="349"/>
                    <a:pt x="1497" y="298"/>
                    <a:pt x="1805" y="267"/>
                  </a:cubicBezTo>
                  <a:lnTo>
                    <a:pt x="2030" y="257"/>
                  </a:lnTo>
                  <a:lnTo>
                    <a:pt x="2266" y="247"/>
                  </a:lnTo>
                  <a:lnTo>
                    <a:pt x="2717" y="247"/>
                  </a:lnTo>
                  <a:lnTo>
                    <a:pt x="3178" y="237"/>
                  </a:lnTo>
                  <a:lnTo>
                    <a:pt x="3404" y="237"/>
                  </a:lnTo>
                  <a:cubicBezTo>
                    <a:pt x="3486" y="237"/>
                    <a:pt x="3557" y="237"/>
                    <a:pt x="3639" y="226"/>
                  </a:cubicBezTo>
                  <a:cubicBezTo>
                    <a:pt x="3650" y="226"/>
                    <a:pt x="3650" y="226"/>
                    <a:pt x="3650" y="216"/>
                  </a:cubicBezTo>
                  <a:cubicBezTo>
                    <a:pt x="3660" y="216"/>
                    <a:pt x="3650" y="206"/>
                    <a:pt x="3650" y="206"/>
                  </a:cubicBezTo>
                  <a:cubicBezTo>
                    <a:pt x="3568" y="175"/>
                    <a:pt x="3496" y="155"/>
                    <a:pt x="3424" y="124"/>
                  </a:cubicBezTo>
                  <a:cubicBezTo>
                    <a:pt x="3342" y="103"/>
                    <a:pt x="3270" y="93"/>
                    <a:pt x="3188" y="73"/>
                  </a:cubicBezTo>
                  <a:cubicBezTo>
                    <a:pt x="3117" y="52"/>
                    <a:pt x="3035" y="42"/>
                    <a:pt x="2963" y="32"/>
                  </a:cubicBezTo>
                  <a:lnTo>
                    <a:pt x="2727" y="11"/>
                  </a:lnTo>
                  <a:cubicBezTo>
                    <a:pt x="2645" y="1"/>
                    <a:pt x="2563" y="1"/>
                    <a:pt x="2491"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268;p32">
              <a:extLst>
                <a:ext uri="{FF2B5EF4-FFF2-40B4-BE49-F238E27FC236}">
                  <a16:creationId xmlns:a16="http://schemas.microsoft.com/office/drawing/2014/main" id="{1372BF7E-DC11-281C-BAD9-ABE3D8E520C8}"/>
                </a:ext>
              </a:extLst>
            </p:cNvPr>
            <p:cNvSpPr/>
            <p:nvPr/>
          </p:nvSpPr>
          <p:spPr>
            <a:xfrm>
              <a:off x="7919514" y="1568072"/>
              <a:ext cx="60160" cy="348460"/>
            </a:xfrm>
            <a:custGeom>
              <a:avLst/>
              <a:gdLst/>
              <a:ahLst/>
              <a:cxnLst/>
              <a:rect l="l" t="t" r="r" b="b"/>
              <a:pathLst>
                <a:path w="616" h="3568" extrusionOk="0">
                  <a:moveTo>
                    <a:pt x="11" y="1"/>
                  </a:moveTo>
                  <a:lnTo>
                    <a:pt x="1" y="11"/>
                  </a:lnTo>
                  <a:cubicBezTo>
                    <a:pt x="11" y="93"/>
                    <a:pt x="21" y="165"/>
                    <a:pt x="42" y="237"/>
                  </a:cubicBezTo>
                  <a:cubicBezTo>
                    <a:pt x="52" y="319"/>
                    <a:pt x="62" y="390"/>
                    <a:pt x="83" y="462"/>
                  </a:cubicBezTo>
                  <a:cubicBezTo>
                    <a:pt x="103" y="606"/>
                    <a:pt x="134" y="759"/>
                    <a:pt x="165" y="903"/>
                  </a:cubicBezTo>
                  <a:cubicBezTo>
                    <a:pt x="216" y="1190"/>
                    <a:pt x="298" y="1477"/>
                    <a:pt x="349" y="1774"/>
                  </a:cubicBezTo>
                  <a:cubicBezTo>
                    <a:pt x="401" y="2071"/>
                    <a:pt x="442" y="2369"/>
                    <a:pt x="483" y="2666"/>
                  </a:cubicBezTo>
                  <a:cubicBezTo>
                    <a:pt x="524" y="2963"/>
                    <a:pt x="554" y="3260"/>
                    <a:pt x="595" y="3558"/>
                  </a:cubicBezTo>
                  <a:cubicBezTo>
                    <a:pt x="595" y="3568"/>
                    <a:pt x="606" y="3568"/>
                    <a:pt x="606" y="3568"/>
                  </a:cubicBezTo>
                  <a:cubicBezTo>
                    <a:pt x="616" y="3568"/>
                    <a:pt x="616" y="3568"/>
                    <a:pt x="616" y="3558"/>
                  </a:cubicBezTo>
                  <a:cubicBezTo>
                    <a:pt x="616" y="3260"/>
                    <a:pt x="606" y="2953"/>
                    <a:pt x="595" y="2656"/>
                  </a:cubicBezTo>
                  <a:cubicBezTo>
                    <a:pt x="585" y="2348"/>
                    <a:pt x="565" y="2051"/>
                    <a:pt x="534" y="1754"/>
                  </a:cubicBezTo>
                  <a:cubicBezTo>
                    <a:pt x="503" y="1446"/>
                    <a:pt x="483" y="1139"/>
                    <a:pt x="390" y="852"/>
                  </a:cubicBezTo>
                  <a:lnTo>
                    <a:pt x="319" y="626"/>
                  </a:lnTo>
                  <a:cubicBezTo>
                    <a:pt x="298" y="554"/>
                    <a:pt x="267" y="483"/>
                    <a:pt x="237" y="421"/>
                  </a:cubicBezTo>
                  <a:lnTo>
                    <a:pt x="144" y="206"/>
                  </a:lnTo>
                  <a:cubicBezTo>
                    <a:pt x="103" y="144"/>
                    <a:pt x="73" y="73"/>
                    <a:pt x="21" y="11"/>
                  </a:cubicBezTo>
                  <a:cubicBezTo>
                    <a:pt x="21" y="1"/>
                    <a:pt x="21" y="1"/>
                    <a:pt x="11"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269;p32">
              <a:extLst>
                <a:ext uri="{FF2B5EF4-FFF2-40B4-BE49-F238E27FC236}">
                  <a16:creationId xmlns:a16="http://schemas.microsoft.com/office/drawing/2014/main" id="{2AD87721-358E-7439-B09B-231CF7AED765}"/>
                </a:ext>
              </a:extLst>
            </p:cNvPr>
            <p:cNvSpPr/>
            <p:nvPr/>
          </p:nvSpPr>
          <p:spPr>
            <a:xfrm>
              <a:off x="7635219" y="1805392"/>
              <a:ext cx="328439" cy="119930"/>
            </a:xfrm>
            <a:custGeom>
              <a:avLst/>
              <a:gdLst/>
              <a:ahLst/>
              <a:cxnLst/>
              <a:rect l="l" t="t" r="r" b="b"/>
              <a:pathLst>
                <a:path w="3363" h="1228" extrusionOk="0">
                  <a:moveTo>
                    <a:pt x="237" y="0"/>
                  </a:moveTo>
                  <a:cubicBezTo>
                    <a:pt x="165" y="10"/>
                    <a:pt x="83" y="10"/>
                    <a:pt x="11" y="21"/>
                  </a:cubicBezTo>
                  <a:cubicBezTo>
                    <a:pt x="11" y="21"/>
                    <a:pt x="1" y="21"/>
                    <a:pt x="1" y="31"/>
                  </a:cubicBezTo>
                  <a:cubicBezTo>
                    <a:pt x="1" y="41"/>
                    <a:pt x="1" y="41"/>
                    <a:pt x="11" y="41"/>
                  </a:cubicBezTo>
                  <a:cubicBezTo>
                    <a:pt x="83" y="72"/>
                    <a:pt x="155" y="92"/>
                    <a:pt x="226" y="103"/>
                  </a:cubicBezTo>
                  <a:lnTo>
                    <a:pt x="442" y="164"/>
                  </a:lnTo>
                  <a:cubicBezTo>
                    <a:pt x="513" y="185"/>
                    <a:pt x="585" y="205"/>
                    <a:pt x="657" y="215"/>
                  </a:cubicBezTo>
                  <a:lnTo>
                    <a:pt x="872" y="277"/>
                  </a:lnTo>
                  <a:cubicBezTo>
                    <a:pt x="944" y="297"/>
                    <a:pt x="1016" y="318"/>
                    <a:pt x="1087" y="328"/>
                  </a:cubicBezTo>
                  <a:cubicBezTo>
                    <a:pt x="1159" y="349"/>
                    <a:pt x="1231" y="369"/>
                    <a:pt x="1303" y="379"/>
                  </a:cubicBezTo>
                  <a:lnTo>
                    <a:pt x="1518" y="431"/>
                  </a:lnTo>
                  <a:lnTo>
                    <a:pt x="1733" y="492"/>
                  </a:lnTo>
                  <a:cubicBezTo>
                    <a:pt x="2010" y="584"/>
                    <a:pt x="2287" y="687"/>
                    <a:pt x="2553" y="810"/>
                  </a:cubicBezTo>
                  <a:cubicBezTo>
                    <a:pt x="2830" y="933"/>
                    <a:pt x="3086" y="1066"/>
                    <a:pt x="3342" y="1220"/>
                  </a:cubicBezTo>
                  <a:cubicBezTo>
                    <a:pt x="3347" y="1225"/>
                    <a:pt x="3350" y="1228"/>
                    <a:pt x="3353" y="1228"/>
                  </a:cubicBezTo>
                  <a:cubicBezTo>
                    <a:pt x="3355" y="1228"/>
                    <a:pt x="3358" y="1225"/>
                    <a:pt x="3363" y="1220"/>
                  </a:cubicBezTo>
                  <a:lnTo>
                    <a:pt x="3363" y="1210"/>
                  </a:lnTo>
                  <a:cubicBezTo>
                    <a:pt x="3127" y="1015"/>
                    <a:pt x="2871" y="851"/>
                    <a:pt x="2615" y="707"/>
                  </a:cubicBezTo>
                  <a:cubicBezTo>
                    <a:pt x="2348" y="554"/>
                    <a:pt x="2071" y="431"/>
                    <a:pt x="1795" y="318"/>
                  </a:cubicBezTo>
                  <a:lnTo>
                    <a:pt x="1579" y="236"/>
                  </a:lnTo>
                  <a:lnTo>
                    <a:pt x="1364" y="154"/>
                  </a:lnTo>
                  <a:lnTo>
                    <a:pt x="1149" y="92"/>
                  </a:lnTo>
                  <a:cubicBezTo>
                    <a:pt x="1077" y="72"/>
                    <a:pt x="995" y="62"/>
                    <a:pt x="923" y="51"/>
                  </a:cubicBezTo>
                  <a:lnTo>
                    <a:pt x="698" y="21"/>
                  </a:lnTo>
                  <a:cubicBezTo>
                    <a:pt x="616" y="10"/>
                    <a:pt x="544" y="0"/>
                    <a:pt x="472"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270;p32">
              <a:extLst>
                <a:ext uri="{FF2B5EF4-FFF2-40B4-BE49-F238E27FC236}">
                  <a16:creationId xmlns:a16="http://schemas.microsoft.com/office/drawing/2014/main" id="{D50D6D43-FD30-AD38-024D-8CA247CE7B17}"/>
                </a:ext>
              </a:extLst>
            </p:cNvPr>
            <p:cNvSpPr/>
            <p:nvPr/>
          </p:nvSpPr>
          <p:spPr>
            <a:xfrm>
              <a:off x="7614221" y="1942511"/>
              <a:ext cx="343479" cy="114167"/>
            </a:xfrm>
            <a:custGeom>
              <a:avLst/>
              <a:gdLst/>
              <a:ahLst/>
              <a:cxnLst/>
              <a:rect l="l" t="t" r="r" b="b"/>
              <a:pathLst>
                <a:path w="3517" h="1169" extrusionOk="0">
                  <a:moveTo>
                    <a:pt x="3506" y="0"/>
                  </a:moveTo>
                  <a:cubicBezTo>
                    <a:pt x="3199" y="0"/>
                    <a:pt x="2881" y="31"/>
                    <a:pt x="2573" y="72"/>
                  </a:cubicBezTo>
                  <a:cubicBezTo>
                    <a:pt x="2266" y="123"/>
                    <a:pt x="1958" y="185"/>
                    <a:pt x="1651" y="277"/>
                  </a:cubicBezTo>
                  <a:lnTo>
                    <a:pt x="1425" y="349"/>
                  </a:lnTo>
                  <a:lnTo>
                    <a:pt x="1200" y="421"/>
                  </a:lnTo>
                  <a:cubicBezTo>
                    <a:pt x="1128" y="441"/>
                    <a:pt x="1056" y="472"/>
                    <a:pt x="985" y="503"/>
                  </a:cubicBezTo>
                  <a:cubicBezTo>
                    <a:pt x="913" y="533"/>
                    <a:pt x="841" y="564"/>
                    <a:pt x="769" y="605"/>
                  </a:cubicBezTo>
                  <a:lnTo>
                    <a:pt x="564" y="718"/>
                  </a:lnTo>
                  <a:cubicBezTo>
                    <a:pt x="503" y="759"/>
                    <a:pt x="431" y="800"/>
                    <a:pt x="370" y="851"/>
                  </a:cubicBezTo>
                  <a:cubicBezTo>
                    <a:pt x="308" y="892"/>
                    <a:pt x="236" y="943"/>
                    <a:pt x="175" y="984"/>
                  </a:cubicBezTo>
                  <a:cubicBezTo>
                    <a:pt x="124" y="1036"/>
                    <a:pt x="62" y="1087"/>
                    <a:pt x="1" y="1148"/>
                  </a:cubicBezTo>
                  <a:lnTo>
                    <a:pt x="1" y="1159"/>
                  </a:lnTo>
                  <a:cubicBezTo>
                    <a:pt x="1" y="1169"/>
                    <a:pt x="11" y="1169"/>
                    <a:pt x="11" y="1169"/>
                  </a:cubicBezTo>
                  <a:cubicBezTo>
                    <a:pt x="93" y="1138"/>
                    <a:pt x="165" y="1107"/>
                    <a:pt x="236" y="1077"/>
                  </a:cubicBezTo>
                  <a:cubicBezTo>
                    <a:pt x="308" y="1056"/>
                    <a:pt x="380" y="1025"/>
                    <a:pt x="452" y="995"/>
                  </a:cubicBezTo>
                  <a:cubicBezTo>
                    <a:pt x="523" y="964"/>
                    <a:pt x="595" y="933"/>
                    <a:pt x="657" y="902"/>
                  </a:cubicBezTo>
                  <a:lnTo>
                    <a:pt x="872" y="810"/>
                  </a:lnTo>
                  <a:cubicBezTo>
                    <a:pt x="944" y="790"/>
                    <a:pt x="1015" y="759"/>
                    <a:pt x="1087" y="728"/>
                  </a:cubicBezTo>
                  <a:cubicBezTo>
                    <a:pt x="1149" y="697"/>
                    <a:pt x="1220" y="667"/>
                    <a:pt x="1292" y="636"/>
                  </a:cubicBezTo>
                  <a:lnTo>
                    <a:pt x="1497" y="544"/>
                  </a:lnTo>
                  <a:lnTo>
                    <a:pt x="1712" y="451"/>
                  </a:lnTo>
                  <a:cubicBezTo>
                    <a:pt x="1999" y="349"/>
                    <a:pt x="2297" y="267"/>
                    <a:pt x="2594" y="195"/>
                  </a:cubicBezTo>
                  <a:cubicBezTo>
                    <a:pt x="2891" y="113"/>
                    <a:pt x="3199" y="62"/>
                    <a:pt x="3506" y="31"/>
                  </a:cubicBezTo>
                  <a:cubicBezTo>
                    <a:pt x="3516" y="21"/>
                    <a:pt x="3516" y="21"/>
                    <a:pt x="3516" y="11"/>
                  </a:cubicBezTo>
                  <a:cubicBezTo>
                    <a:pt x="3516" y="11"/>
                    <a:pt x="3516" y="0"/>
                    <a:pt x="3506"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271;p32">
              <a:extLst>
                <a:ext uri="{FF2B5EF4-FFF2-40B4-BE49-F238E27FC236}">
                  <a16:creationId xmlns:a16="http://schemas.microsoft.com/office/drawing/2014/main" id="{6CD6A50B-C9A4-68FC-A0EC-B4D89BA7CFFD}"/>
                </a:ext>
              </a:extLst>
            </p:cNvPr>
            <p:cNvSpPr/>
            <p:nvPr/>
          </p:nvSpPr>
          <p:spPr>
            <a:xfrm>
              <a:off x="8013661" y="1953546"/>
              <a:ext cx="319454" cy="204310"/>
            </a:xfrm>
            <a:custGeom>
              <a:avLst/>
              <a:gdLst/>
              <a:ahLst/>
              <a:cxnLst/>
              <a:rect l="l" t="t" r="r" b="b"/>
              <a:pathLst>
                <a:path w="3271" h="2092" extrusionOk="0">
                  <a:moveTo>
                    <a:pt x="11" y="0"/>
                  </a:moveTo>
                  <a:cubicBezTo>
                    <a:pt x="11" y="0"/>
                    <a:pt x="0" y="0"/>
                    <a:pt x="0" y="10"/>
                  </a:cubicBezTo>
                  <a:cubicBezTo>
                    <a:pt x="0" y="10"/>
                    <a:pt x="0" y="21"/>
                    <a:pt x="11" y="21"/>
                  </a:cubicBezTo>
                  <a:cubicBezTo>
                    <a:pt x="318" y="133"/>
                    <a:pt x="626" y="246"/>
                    <a:pt x="933" y="379"/>
                  </a:cubicBezTo>
                  <a:cubicBezTo>
                    <a:pt x="1230" y="502"/>
                    <a:pt x="1528" y="646"/>
                    <a:pt x="1804" y="820"/>
                  </a:cubicBezTo>
                  <a:cubicBezTo>
                    <a:pt x="1938" y="902"/>
                    <a:pt x="2071" y="994"/>
                    <a:pt x="2194" y="1097"/>
                  </a:cubicBezTo>
                  <a:cubicBezTo>
                    <a:pt x="2317" y="1189"/>
                    <a:pt x="2450" y="1292"/>
                    <a:pt x="2563" y="1394"/>
                  </a:cubicBezTo>
                  <a:cubicBezTo>
                    <a:pt x="2686" y="1497"/>
                    <a:pt x="2809" y="1609"/>
                    <a:pt x="2922" y="1722"/>
                  </a:cubicBezTo>
                  <a:cubicBezTo>
                    <a:pt x="3034" y="1835"/>
                    <a:pt x="3137" y="1958"/>
                    <a:pt x="3250" y="2081"/>
                  </a:cubicBezTo>
                  <a:cubicBezTo>
                    <a:pt x="3250" y="2091"/>
                    <a:pt x="3260" y="2091"/>
                    <a:pt x="3260" y="2091"/>
                  </a:cubicBezTo>
                  <a:cubicBezTo>
                    <a:pt x="3270" y="2081"/>
                    <a:pt x="3270" y="2081"/>
                    <a:pt x="3270" y="2071"/>
                  </a:cubicBezTo>
                  <a:cubicBezTo>
                    <a:pt x="3219" y="1907"/>
                    <a:pt x="3137" y="1763"/>
                    <a:pt x="3045" y="1620"/>
                  </a:cubicBezTo>
                  <a:cubicBezTo>
                    <a:pt x="2952" y="1476"/>
                    <a:pt x="2850" y="1343"/>
                    <a:pt x="2727" y="1230"/>
                  </a:cubicBezTo>
                  <a:cubicBezTo>
                    <a:pt x="2604" y="1107"/>
                    <a:pt x="2471" y="994"/>
                    <a:pt x="2337" y="902"/>
                  </a:cubicBezTo>
                  <a:cubicBezTo>
                    <a:pt x="2194" y="820"/>
                    <a:pt x="2040" y="728"/>
                    <a:pt x="1897" y="656"/>
                  </a:cubicBezTo>
                  <a:cubicBezTo>
                    <a:pt x="1599" y="502"/>
                    <a:pt x="1282" y="379"/>
                    <a:pt x="974" y="267"/>
                  </a:cubicBezTo>
                  <a:cubicBezTo>
                    <a:pt x="656" y="164"/>
                    <a:pt x="339" y="72"/>
                    <a:pt x="1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272;p32">
              <a:extLst>
                <a:ext uri="{FF2B5EF4-FFF2-40B4-BE49-F238E27FC236}">
                  <a16:creationId xmlns:a16="http://schemas.microsoft.com/office/drawing/2014/main" id="{E24E6D43-DC78-A7A8-127A-D51D79DCA461}"/>
                </a:ext>
              </a:extLst>
            </p:cNvPr>
            <p:cNvSpPr/>
            <p:nvPr/>
          </p:nvSpPr>
          <p:spPr>
            <a:xfrm>
              <a:off x="7763352" y="1963801"/>
              <a:ext cx="210365" cy="286151"/>
            </a:xfrm>
            <a:custGeom>
              <a:avLst/>
              <a:gdLst/>
              <a:ahLst/>
              <a:cxnLst/>
              <a:rect l="l" t="t" r="r" b="b"/>
              <a:pathLst>
                <a:path w="2154" h="2930" extrusionOk="0">
                  <a:moveTo>
                    <a:pt x="2147" y="0"/>
                  </a:moveTo>
                  <a:cubicBezTo>
                    <a:pt x="2143" y="0"/>
                    <a:pt x="2138" y="3"/>
                    <a:pt x="2133" y="8"/>
                  </a:cubicBezTo>
                  <a:cubicBezTo>
                    <a:pt x="1877" y="172"/>
                    <a:pt x="1631" y="356"/>
                    <a:pt x="1405" y="572"/>
                  </a:cubicBezTo>
                  <a:cubicBezTo>
                    <a:pt x="1180" y="777"/>
                    <a:pt x="964" y="1002"/>
                    <a:pt x="770" y="1248"/>
                  </a:cubicBezTo>
                  <a:lnTo>
                    <a:pt x="626" y="1433"/>
                  </a:lnTo>
                  <a:lnTo>
                    <a:pt x="493" y="1617"/>
                  </a:lnTo>
                  <a:cubicBezTo>
                    <a:pt x="452" y="1689"/>
                    <a:pt x="411" y="1750"/>
                    <a:pt x="370" y="1812"/>
                  </a:cubicBezTo>
                  <a:cubicBezTo>
                    <a:pt x="329" y="1884"/>
                    <a:pt x="298" y="1955"/>
                    <a:pt x="257" y="2027"/>
                  </a:cubicBezTo>
                  <a:lnTo>
                    <a:pt x="175" y="2242"/>
                  </a:lnTo>
                  <a:cubicBezTo>
                    <a:pt x="144" y="2314"/>
                    <a:pt x="114" y="2386"/>
                    <a:pt x="93" y="2458"/>
                  </a:cubicBezTo>
                  <a:cubicBezTo>
                    <a:pt x="73" y="2529"/>
                    <a:pt x="52" y="2611"/>
                    <a:pt x="32" y="2683"/>
                  </a:cubicBezTo>
                  <a:cubicBezTo>
                    <a:pt x="21" y="2755"/>
                    <a:pt x="1" y="2837"/>
                    <a:pt x="1" y="2909"/>
                  </a:cubicBezTo>
                  <a:lnTo>
                    <a:pt x="1" y="2929"/>
                  </a:lnTo>
                  <a:cubicBezTo>
                    <a:pt x="11" y="2929"/>
                    <a:pt x="11" y="2929"/>
                    <a:pt x="21" y="2919"/>
                  </a:cubicBezTo>
                  <a:cubicBezTo>
                    <a:pt x="62" y="2857"/>
                    <a:pt x="103" y="2786"/>
                    <a:pt x="134" y="2724"/>
                  </a:cubicBezTo>
                  <a:cubicBezTo>
                    <a:pt x="175" y="2652"/>
                    <a:pt x="216" y="2591"/>
                    <a:pt x="247" y="2519"/>
                  </a:cubicBezTo>
                  <a:lnTo>
                    <a:pt x="472" y="2130"/>
                  </a:lnTo>
                  <a:cubicBezTo>
                    <a:pt x="513" y="2068"/>
                    <a:pt x="544" y="2007"/>
                    <a:pt x="585" y="1935"/>
                  </a:cubicBezTo>
                  <a:cubicBezTo>
                    <a:pt x="626" y="1873"/>
                    <a:pt x="657" y="1812"/>
                    <a:pt x="698" y="1740"/>
                  </a:cubicBezTo>
                  <a:lnTo>
                    <a:pt x="800" y="1545"/>
                  </a:lnTo>
                  <a:lnTo>
                    <a:pt x="923" y="1361"/>
                  </a:lnTo>
                  <a:cubicBezTo>
                    <a:pt x="1098" y="1105"/>
                    <a:pt x="1282" y="869"/>
                    <a:pt x="1487" y="654"/>
                  </a:cubicBezTo>
                  <a:cubicBezTo>
                    <a:pt x="1692" y="428"/>
                    <a:pt x="1918" y="213"/>
                    <a:pt x="2153" y="18"/>
                  </a:cubicBezTo>
                  <a:lnTo>
                    <a:pt x="2153" y="8"/>
                  </a:lnTo>
                  <a:cubicBezTo>
                    <a:pt x="2153" y="3"/>
                    <a:pt x="2151" y="0"/>
                    <a:pt x="2147"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273;p32">
              <a:extLst>
                <a:ext uri="{FF2B5EF4-FFF2-40B4-BE49-F238E27FC236}">
                  <a16:creationId xmlns:a16="http://schemas.microsoft.com/office/drawing/2014/main" id="{9B8ABDF9-2156-8D77-361E-EE4E783E3DA6}"/>
                </a:ext>
              </a:extLst>
            </p:cNvPr>
            <p:cNvSpPr/>
            <p:nvPr/>
          </p:nvSpPr>
          <p:spPr>
            <a:xfrm>
              <a:off x="7996668" y="1966535"/>
              <a:ext cx="86138" cy="310371"/>
            </a:xfrm>
            <a:custGeom>
              <a:avLst/>
              <a:gdLst/>
              <a:ahLst/>
              <a:cxnLst/>
              <a:rect l="l" t="t" r="r" b="b"/>
              <a:pathLst>
                <a:path w="882" h="3178" extrusionOk="0">
                  <a:moveTo>
                    <a:pt x="10" y="0"/>
                  </a:moveTo>
                  <a:cubicBezTo>
                    <a:pt x="0" y="11"/>
                    <a:pt x="0" y="11"/>
                    <a:pt x="0" y="21"/>
                  </a:cubicBezTo>
                  <a:cubicBezTo>
                    <a:pt x="113" y="277"/>
                    <a:pt x="205" y="533"/>
                    <a:pt x="287" y="790"/>
                  </a:cubicBezTo>
                  <a:cubicBezTo>
                    <a:pt x="369" y="1046"/>
                    <a:pt x="441" y="1312"/>
                    <a:pt x="492" y="1579"/>
                  </a:cubicBezTo>
                  <a:cubicBezTo>
                    <a:pt x="554" y="1835"/>
                    <a:pt x="574" y="2112"/>
                    <a:pt x="625" y="2368"/>
                  </a:cubicBezTo>
                  <a:cubicBezTo>
                    <a:pt x="656" y="2501"/>
                    <a:pt x="677" y="2635"/>
                    <a:pt x="707" y="2768"/>
                  </a:cubicBezTo>
                  <a:cubicBezTo>
                    <a:pt x="728" y="2840"/>
                    <a:pt x="738" y="2901"/>
                    <a:pt x="759" y="2973"/>
                  </a:cubicBezTo>
                  <a:cubicBezTo>
                    <a:pt x="769" y="3034"/>
                    <a:pt x="789" y="3106"/>
                    <a:pt x="810" y="3168"/>
                  </a:cubicBezTo>
                  <a:cubicBezTo>
                    <a:pt x="810" y="3178"/>
                    <a:pt x="810" y="3178"/>
                    <a:pt x="820" y="3178"/>
                  </a:cubicBezTo>
                  <a:cubicBezTo>
                    <a:pt x="820" y="3178"/>
                    <a:pt x="830" y="3178"/>
                    <a:pt x="830" y="3168"/>
                  </a:cubicBezTo>
                  <a:cubicBezTo>
                    <a:pt x="851" y="3106"/>
                    <a:pt x="851" y="3034"/>
                    <a:pt x="861" y="2963"/>
                  </a:cubicBezTo>
                  <a:cubicBezTo>
                    <a:pt x="871" y="2891"/>
                    <a:pt x="871" y="2829"/>
                    <a:pt x="882" y="2758"/>
                  </a:cubicBezTo>
                  <a:cubicBezTo>
                    <a:pt x="882" y="2686"/>
                    <a:pt x="882" y="2614"/>
                    <a:pt x="871" y="2542"/>
                  </a:cubicBezTo>
                  <a:lnTo>
                    <a:pt x="861" y="2337"/>
                  </a:lnTo>
                  <a:cubicBezTo>
                    <a:pt x="841" y="2061"/>
                    <a:pt x="759" y="1794"/>
                    <a:pt x="677" y="1528"/>
                  </a:cubicBezTo>
                  <a:cubicBezTo>
                    <a:pt x="595" y="1261"/>
                    <a:pt x="502" y="1005"/>
                    <a:pt x="400" y="749"/>
                  </a:cubicBezTo>
                  <a:cubicBezTo>
                    <a:pt x="287" y="492"/>
                    <a:pt x="164" y="246"/>
                    <a:pt x="21" y="11"/>
                  </a:cubicBezTo>
                  <a:cubicBezTo>
                    <a:pt x="21" y="0"/>
                    <a:pt x="21" y="0"/>
                    <a:pt x="10"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274;p32">
              <a:extLst>
                <a:ext uri="{FF2B5EF4-FFF2-40B4-BE49-F238E27FC236}">
                  <a16:creationId xmlns:a16="http://schemas.microsoft.com/office/drawing/2014/main" id="{A8B7E9DE-D6D1-A094-139E-60D790D918A1}"/>
                </a:ext>
              </a:extLst>
            </p:cNvPr>
            <p:cNvSpPr/>
            <p:nvPr/>
          </p:nvSpPr>
          <p:spPr>
            <a:xfrm>
              <a:off x="8028701" y="1928740"/>
              <a:ext cx="145224" cy="12891"/>
            </a:xfrm>
            <a:custGeom>
              <a:avLst/>
              <a:gdLst/>
              <a:ahLst/>
              <a:cxnLst/>
              <a:rect l="l" t="t" r="r" b="b"/>
              <a:pathLst>
                <a:path w="1487" h="132" extrusionOk="0">
                  <a:moveTo>
                    <a:pt x="933" y="0"/>
                  </a:moveTo>
                  <a:cubicBezTo>
                    <a:pt x="871" y="0"/>
                    <a:pt x="810" y="3"/>
                    <a:pt x="748" y="8"/>
                  </a:cubicBezTo>
                  <a:cubicBezTo>
                    <a:pt x="615" y="8"/>
                    <a:pt x="492" y="18"/>
                    <a:pt x="369" y="29"/>
                  </a:cubicBezTo>
                  <a:lnTo>
                    <a:pt x="0" y="90"/>
                  </a:lnTo>
                  <a:lnTo>
                    <a:pt x="0" y="100"/>
                  </a:lnTo>
                  <a:cubicBezTo>
                    <a:pt x="123" y="100"/>
                    <a:pt x="246" y="90"/>
                    <a:pt x="369" y="90"/>
                  </a:cubicBezTo>
                  <a:cubicBezTo>
                    <a:pt x="492" y="90"/>
                    <a:pt x="615" y="90"/>
                    <a:pt x="738" y="100"/>
                  </a:cubicBezTo>
                  <a:cubicBezTo>
                    <a:pt x="861" y="111"/>
                    <a:pt x="984" y="131"/>
                    <a:pt x="1107" y="131"/>
                  </a:cubicBezTo>
                  <a:cubicBezTo>
                    <a:pt x="1230" y="131"/>
                    <a:pt x="1353" y="131"/>
                    <a:pt x="1486" y="121"/>
                  </a:cubicBezTo>
                  <a:lnTo>
                    <a:pt x="1486" y="111"/>
                  </a:lnTo>
                  <a:cubicBezTo>
                    <a:pt x="1363" y="59"/>
                    <a:pt x="1240" y="29"/>
                    <a:pt x="1117" y="8"/>
                  </a:cubicBezTo>
                  <a:cubicBezTo>
                    <a:pt x="1056" y="3"/>
                    <a:pt x="994" y="0"/>
                    <a:pt x="933"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275;p32">
              <a:extLst>
                <a:ext uri="{FF2B5EF4-FFF2-40B4-BE49-F238E27FC236}">
                  <a16:creationId xmlns:a16="http://schemas.microsoft.com/office/drawing/2014/main" id="{351D89D6-8BB0-994A-926A-0E14C754EB0F}"/>
                </a:ext>
              </a:extLst>
            </p:cNvPr>
            <p:cNvSpPr/>
            <p:nvPr/>
          </p:nvSpPr>
          <p:spPr>
            <a:xfrm>
              <a:off x="8014638" y="1820335"/>
              <a:ext cx="121199" cy="91217"/>
            </a:xfrm>
            <a:custGeom>
              <a:avLst/>
              <a:gdLst/>
              <a:ahLst/>
              <a:cxnLst/>
              <a:rect l="l" t="t" r="r" b="b"/>
              <a:pathLst>
                <a:path w="1241" h="934" extrusionOk="0">
                  <a:moveTo>
                    <a:pt x="1241" y="1"/>
                  </a:moveTo>
                  <a:cubicBezTo>
                    <a:pt x="1097" y="11"/>
                    <a:pt x="974" y="62"/>
                    <a:pt x="851" y="114"/>
                  </a:cubicBezTo>
                  <a:cubicBezTo>
                    <a:pt x="728" y="165"/>
                    <a:pt x="626" y="257"/>
                    <a:pt x="513" y="339"/>
                  </a:cubicBezTo>
                  <a:cubicBezTo>
                    <a:pt x="411" y="421"/>
                    <a:pt x="318" y="513"/>
                    <a:pt x="226" y="616"/>
                  </a:cubicBezTo>
                  <a:cubicBezTo>
                    <a:pt x="144" y="708"/>
                    <a:pt x="62" y="821"/>
                    <a:pt x="1" y="934"/>
                  </a:cubicBezTo>
                  <a:cubicBezTo>
                    <a:pt x="93" y="841"/>
                    <a:pt x="175" y="739"/>
                    <a:pt x="277" y="657"/>
                  </a:cubicBezTo>
                  <a:cubicBezTo>
                    <a:pt x="370" y="565"/>
                    <a:pt x="472" y="483"/>
                    <a:pt x="575" y="411"/>
                  </a:cubicBezTo>
                  <a:cubicBezTo>
                    <a:pt x="677" y="339"/>
                    <a:pt x="800" y="288"/>
                    <a:pt x="903" y="216"/>
                  </a:cubicBezTo>
                  <a:cubicBezTo>
                    <a:pt x="1015" y="155"/>
                    <a:pt x="1128" y="83"/>
                    <a:pt x="1241" y="11"/>
                  </a:cubicBezTo>
                  <a:lnTo>
                    <a:pt x="1241"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276;p32">
              <a:extLst>
                <a:ext uri="{FF2B5EF4-FFF2-40B4-BE49-F238E27FC236}">
                  <a16:creationId xmlns:a16="http://schemas.microsoft.com/office/drawing/2014/main" id="{67796D0C-B087-5B3C-C965-5BCD7F61F15A}"/>
                </a:ext>
              </a:extLst>
            </p:cNvPr>
            <p:cNvSpPr/>
            <p:nvPr/>
          </p:nvSpPr>
          <p:spPr>
            <a:xfrm>
              <a:off x="7989636" y="1700210"/>
              <a:ext cx="74126" cy="202357"/>
            </a:xfrm>
            <a:custGeom>
              <a:avLst/>
              <a:gdLst/>
              <a:ahLst/>
              <a:cxnLst/>
              <a:rect l="l" t="t" r="r" b="b"/>
              <a:pathLst>
                <a:path w="759" h="2072" extrusionOk="0">
                  <a:moveTo>
                    <a:pt x="749" y="1"/>
                  </a:moveTo>
                  <a:cubicBezTo>
                    <a:pt x="636" y="155"/>
                    <a:pt x="533" y="308"/>
                    <a:pt x="441" y="472"/>
                  </a:cubicBezTo>
                  <a:cubicBezTo>
                    <a:pt x="349" y="626"/>
                    <a:pt x="287" y="800"/>
                    <a:pt x="216" y="975"/>
                  </a:cubicBezTo>
                  <a:cubicBezTo>
                    <a:pt x="154" y="1149"/>
                    <a:pt x="103" y="1333"/>
                    <a:pt x="62" y="1518"/>
                  </a:cubicBezTo>
                  <a:cubicBezTo>
                    <a:pt x="21" y="1692"/>
                    <a:pt x="0" y="1877"/>
                    <a:pt x="0" y="2061"/>
                  </a:cubicBezTo>
                  <a:cubicBezTo>
                    <a:pt x="0" y="2071"/>
                    <a:pt x="0" y="2071"/>
                    <a:pt x="11" y="2071"/>
                  </a:cubicBezTo>
                  <a:lnTo>
                    <a:pt x="11" y="2061"/>
                  </a:lnTo>
                  <a:cubicBezTo>
                    <a:pt x="31" y="1887"/>
                    <a:pt x="62" y="1702"/>
                    <a:pt x="113" y="1528"/>
                  </a:cubicBezTo>
                  <a:cubicBezTo>
                    <a:pt x="164" y="1354"/>
                    <a:pt x="236" y="1180"/>
                    <a:pt x="308" y="1016"/>
                  </a:cubicBezTo>
                  <a:cubicBezTo>
                    <a:pt x="380" y="841"/>
                    <a:pt x="472" y="688"/>
                    <a:pt x="544" y="524"/>
                  </a:cubicBezTo>
                  <a:cubicBezTo>
                    <a:pt x="626" y="349"/>
                    <a:pt x="697" y="185"/>
                    <a:pt x="759" y="11"/>
                  </a:cubicBezTo>
                  <a:lnTo>
                    <a:pt x="759"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277;p32">
              <a:extLst>
                <a:ext uri="{FF2B5EF4-FFF2-40B4-BE49-F238E27FC236}">
                  <a16:creationId xmlns:a16="http://schemas.microsoft.com/office/drawing/2014/main" id="{D8F86BE4-3DC8-289A-C0C9-86636AEEEB78}"/>
                </a:ext>
              </a:extLst>
            </p:cNvPr>
            <p:cNvSpPr/>
            <p:nvPr/>
          </p:nvSpPr>
          <p:spPr>
            <a:xfrm>
              <a:off x="7823414" y="1739275"/>
              <a:ext cx="139267" cy="160264"/>
            </a:xfrm>
            <a:custGeom>
              <a:avLst/>
              <a:gdLst/>
              <a:ahLst/>
              <a:cxnLst/>
              <a:rect l="l" t="t" r="r" b="b"/>
              <a:pathLst>
                <a:path w="1426" h="1641" extrusionOk="0">
                  <a:moveTo>
                    <a:pt x="11" y="1"/>
                  </a:moveTo>
                  <a:cubicBezTo>
                    <a:pt x="1" y="1"/>
                    <a:pt x="1" y="1"/>
                    <a:pt x="11" y="11"/>
                  </a:cubicBezTo>
                  <a:cubicBezTo>
                    <a:pt x="134" y="134"/>
                    <a:pt x="267" y="257"/>
                    <a:pt x="401" y="390"/>
                  </a:cubicBezTo>
                  <a:cubicBezTo>
                    <a:pt x="524" y="513"/>
                    <a:pt x="657" y="626"/>
                    <a:pt x="780" y="759"/>
                  </a:cubicBezTo>
                  <a:cubicBezTo>
                    <a:pt x="903" y="892"/>
                    <a:pt x="1016" y="1036"/>
                    <a:pt x="1118" y="1179"/>
                  </a:cubicBezTo>
                  <a:cubicBezTo>
                    <a:pt x="1231" y="1323"/>
                    <a:pt x="1323" y="1477"/>
                    <a:pt x="1415" y="1641"/>
                  </a:cubicBezTo>
                  <a:cubicBezTo>
                    <a:pt x="1426" y="1641"/>
                    <a:pt x="1426" y="1641"/>
                    <a:pt x="1426" y="1630"/>
                  </a:cubicBezTo>
                  <a:cubicBezTo>
                    <a:pt x="1344" y="1466"/>
                    <a:pt x="1262" y="1302"/>
                    <a:pt x="1169" y="1149"/>
                  </a:cubicBezTo>
                  <a:cubicBezTo>
                    <a:pt x="1077" y="995"/>
                    <a:pt x="964" y="841"/>
                    <a:pt x="852" y="698"/>
                  </a:cubicBezTo>
                  <a:cubicBezTo>
                    <a:pt x="739" y="564"/>
                    <a:pt x="616" y="421"/>
                    <a:pt x="472" y="298"/>
                  </a:cubicBezTo>
                  <a:cubicBezTo>
                    <a:pt x="339" y="185"/>
                    <a:pt x="185" y="72"/>
                    <a:pt x="11"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278;p32">
              <a:extLst>
                <a:ext uri="{FF2B5EF4-FFF2-40B4-BE49-F238E27FC236}">
                  <a16:creationId xmlns:a16="http://schemas.microsoft.com/office/drawing/2014/main" id="{9F1B45F1-9E4E-55C2-10FA-0D454EBC5854}"/>
                </a:ext>
              </a:extLst>
            </p:cNvPr>
            <p:cNvSpPr/>
            <p:nvPr/>
          </p:nvSpPr>
          <p:spPr>
            <a:xfrm>
              <a:off x="7750363" y="1915263"/>
              <a:ext cx="186340" cy="16310"/>
            </a:xfrm>
            <a:custGeom>
              <a:avLst/>
              <a:gdLst/>
              <a:ahLst/>
              <a:cxnLst/>
              <a:rect l="l" t="t" r="r" b="b"/>
              <a:pathLst>
                <a:path w="1908" h="167" extrusionOk="0">
                  <a:moveTo>
                    <a:pt x="670" y="1"/>
                  </a:moveTo>
                  <a:cubicBezTo>
                    <a:pt x="603" y="1"/>
                    <a:pt x="537" y="4"/>
                    <a:pt x="472" y="13"/>
                  </a:cubicBezTo>
                  <a:cubicBezTo>
                    <a:pt x="308" y="33"/>
                    <a:pt x="154" y="64"/>
                    <a:pt x="1" y="126"/>
                  </a:cubicBezTo>
                  <a:lnTo>
                    <a:pt x="1" y="136"/>
                  </a:lnTo>
                  <a:cubicBezTo>
                    <a:pt x="165" y="136"/>
                    <a:pt x="318" y="136"/>
                    <a:pt x="482" y="126"/>
                  </a:cubicBezTo>
                  <a:cubicBezTo>
                    <a:pt x="636" y="126"/>
                    <a:pt x="790" y="105"/>
                    <a:pt x="954" y="105"/>
                  </a:cubicBezTo>
                  <a:cubicBezTo>
                    <a:pt x="999" y="102"/>
                    <a:pt x="1046" y="101"/>
                    <a:pt x="1092" y="101"/>
                  </a:cubicBezTo>
                  <a:cubicBezTo>
                    <a:pt x="1204" y="101"/>
                    <a:pt x="1317" y="108"/>
                    <a:pt x="1425" y="115"/>
                  </a:cubicBezTo>
                  <a:cubicBezTo>
                    <a:pt x="1579" y="126"/>
                    <a:pt x="1743" y="146"/>
                    <a:pt x="1897" y="167"/>
                  </a:cubicBezTo>
                  <a:lnTo>
                    <a:pt x="1907" y="167"/>
                  </a:lnTo>
                  <a:cubicBezTo>
                    <a:pt x="1907" y="167"/>
                    <a:pt x="1907" y="156"/>
                    <a:pt x="1897" y="156"/>
                  </a:cubicBezTo>
                  <a:cubicBezTo>
                    <a:pt x="1743" y="115"/>
                    <a:pt x="1589" y="85"/>
                    <a:pt x="1436" y="54"/>
                  </a:cubicBezTo>
                  <a:cubicBezTo>
                    <a:pt x="1272" y="33"/>
                    <a:pt x="1118" y="23"/>
                    <a:pt x="954" y="13"/>
                  </a:cubicBezTo>
                  <a:cubicBezTo>
                    <a:pt x="858" y="7"/>
                    <a:pt x="763" y="1"/>
                    <a:pt x="670"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279;p32">
              <a:extLst>
                <a:ext uri="{FF2B5EF4-FFF2-40B4-BE49-F238E27FC236}">
                  <a16:creationId xmlns:a16="http://schemas.microsoft.com/office/drawing/2014/main" id="{44EB1DE1-4727-48C6-D7DA-D4243A8F4B5A}"/>
                </a:ext>
              </a:extLst>
            </p:cNvPr>
            <p:cNvSpPr/>
            <p:nvPr/>
          </p:nvSpPr>
          <p:spPr>
            <a:xfrm>
              <a:off x="7779369" y="1957551"/>
              <a:ext cx="168272" cy="102155"/>
            </a:xfrm>
            <a:custGeom>
              <a:avLst/>
              <a:gdLst/>
              <a:ahLst/>
              <a:cxnLst/>
              <a:rect l="l" t="t" r="r" b="b"/>
              <a:pathLst>
                <a:path w="1723" h="1046" extrusionOk="0">
                  <a:moveTo>
                    <a:pt x="1713" y="0"/>
                  </a:moveTo>
                  <a:cubicBezTo>
                    <a:pt x="1549" y="41"/>
                    <a:pt x="1385" y="92"/>
                    <a:pt x="1231" y="154"/>
                  </a:cubicBezTo>
                  <a:cubicBezTo>
                    <a:pt x="1077" y="215"/>
                    <a:pt x="923" y="297"/>
                    <a:pt x="770" y="379"/>
                  </a:cubicBezTo>
                  <a:cubicBezTo>
                    <a:pt x="626" y="461"/>
                    <a:pt x="472" y="543"/>
                    <a:pt x="349" y="656"/>
                  </a:cubicBezTo>
                  <a:cubicBezTo>
                    <a:pt x="216" y="769"/>
                    <a:pt x="103" y="892"/>
                    <a:pt x="11" y="1035"/>
                  </a:cubicBezTo>
                  <a:cubicBezTo>
                    <a:pt x="1" y="1035"/>
                    <a:pt x="1" y="1046"/>
                    <a:pt x="11" y="1046"/>
                  </a:cubicBezTo>
                  <a:cubicBezTo>
                    <a:pt x="155" y="943"/>
                    <a:pt x="288" y="851"/>
                    <a:pt x="421" y="748"/>
                  </a:cubicBezTo>
                  <a:cubicBezTo>
                    <a:pt x="554" y="656"/>
                    <a:pt x="677" y="543"/>
                    <a:pt x="821" y="451"/>
                  </a:cubicBezTo>
                  <a:lnTo>
                    <a:pt x="1251" y="205"/>
                  </a:lnTo>
                  <a:cubicBezTo>
                    <a:pt x="1405" y="133"/>
                    <a:pt x="1559" y="72"/>
                    <a:pt x="1723" y="21"/>
                  </a:cubicBezTo>
                  <a:lnTo>
                    <a:pt x="1723" y="10"/>
                  </a:lnTo>
                  <a:cubicBezTo>
                    <a:pt x="1723" y="10"/>
                    <a:pt x="1723" y="0"/>
                    <a:pt x="1713"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280;p32">
              <a:extLst>
                <a:ext uri="{FF2B5EF4-FFF2-40B4-BE49-F238E27FC236}">
                  <a16:creationId xmlns:a16="http://schemas.microsoft.com/office/drawing/2014/main" id="{4BFA4B41-E3A9-3D18-2384-96BBF19C331B}"/>
                </a:ext>
              </a:extLst>
            </p:cNvPr>
            <p:cNvSpPr/>
            <p:nvPr/>
          </p:nvSpPr>
          <p:spPr>
            <a:xfrm>
              <a:off x="7952622" y="1975130"/>
              <a:ext cx="31057" cy="170128"/>
            </a:xfrm>
            <a:custGeom>
              <a:avLst/>
              <a:gdLst/>
              <a:ahLst/>
              <a:cxnLst/>
              <a:rect l="l" t="t" r="r" b="b"/>
              <a:pathLst>
                <a:path w="318" h="1742" extrusionOk="0">
                  <a:moveTo>
                    <a:pt x="307" y="0"/>
                  </a:moveTo>
                  <a:cubicBezTo>
                    <a:pt x="307" y="0"/>
                    <a:pt x="304" y="5"/>
                    <a:pt x="297" y="5"/>
                  </a:cubicBezTo>
                  <a:cubicBezTo>
                    <a:pt x="256" y="148"/>
                    <a:pt x="226" y="281"/>
                    <a:pt x="185" y="425"/>
                  </a:cubicBezTo>
                  <a:lnTo>
                    <a:pt x="92" y="855"/>
                  </a:lnTo>
                  <a:cubicBezTo>
                    <a:pt x="62" y="999"/>
                    <a:pt x="31" y="1142"/>
                    <a:pt x="21" y="1296"/>
                  </a:cubicBezTo>
                  <a:cubicBezTo>
                    <a:pt x="10" y="1440"/>
                    <a:pt x="0" y="1583"/>
                    <a:pt x="21" y="1737"/>
                  </a:cubicBezTo>
                  <a:lnTo>
                    <a:pt x="31" y="1737"/>
                  </a:lnTo>
                  <a:cubicBezTo>
                    <a:pt x="31" y="1740"/>
                    <a:pt x="31" y="1741"/>
                    <a:pt x="31" y="1741"/>
                  </a:cubicBezTo>
                  <a:cubicBezTo>
                    <a:pt x="32" y="1741"/>
                    <a:pt x="34" y="1737"/>
                    <a:pt x="41" y="1737"/>
                  </a:cubicBezTo>
                  <a:cubicBezTo>
                    <a:pt x="82" y="1593"/>
                    <a:pt x="113" y="1450"/>
                    <a:pt x="133" y="1306"/>
                  </a:cubicBezTo>
                  <a:cubicBezTo>
                    <a:pt x="164" y="1163"/>
                    <a:pt x="164" y="1019"/>
                    <a:pt x="185" y="876"/>
                  </a:cubicBezTo>
                  <a:cubicBezTo>
                    <a:pt x="205" y="732"/>
                    <a:pt x="215" y="579"/>
                    <a:pt x="246" y="435"/>
                  </a:cubicBezTo>
                  <a:cubicBezTo>
                    <a:pt x="267" y="292"/>
                    <a:pt x="287" y="148"/>
                    <a:pt x="318" y="5"/>
                  </a:cubicBezTo>
                  <a:lnTo>
                    <a:pt x="308" y="5"/>
                  </a:lnTo>
                  <a:cubicBezTo>
                    <a:pt x="308" y="1"/>
                    <a:pt x="308" y="0"/>
                    <a:pt x="307"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281;p32">
              <a:extLst>
                <a:ext uri="{FF2B5EF4-FFF2-40B4-BE49-F238E27FC236}">
                  <a16:creationId xmlns:a16="http://schemas.microsoft.com/office/drawing/2014/main" id="{D17908A2-3ECB-5EB0-A6A4-3ECBD7DB083F}"/>
                </a:ext>
              </a:extLst>
            </p:cNvPr>
            <p:cNvSpPr/>
            <p:nvPr/>
          </p:nvSpPr>
          <p:spPr>
            <a:xfrm>
              <a:off x="8020693" y="1970540"/>
              <a:ext cx="111140" cy="137216"/>
            </a:xfrm>
            <a:custGeom>
              <a:avLst/>
              <a:gdLst/>
              <a:ahLst/>
              <a:cxnLst/>
              <a:rect l="l" t="t" r="r" b="b"/>
              <a:pathLst>
                <a:path w="1138" h="1405" extrusionOk="0">
                  <a:moveTo>
                    <a:pt x="0" y="0"/>
                  </a:moveTo>
                  <a:lnTo>
                    <a:pt x="0" y="11"/>
                  </a:lnTo>
                  <a:cubicBezTo>
                    <a:pt x="113" y="113"/>
                    <a:pt x="215" y="216"/>
                    <a:pt x="318" y="328"/>
                  </a:cubicBezTo>
                  <a:cubicBezTo>
                    <a:pt x="420" y="441"/>
                    <a:pt x="513" y="554"/>
                    <a:pt x="605" y="677"/>
                  </a:cubicBezTo>
                  <a:lnTo>
                    <a:pt x="851" y="1046"/>
                  </a:lnTo>
                  <a:cubicBezTo>
                    <a:pt x="943" y="1159"/>
                    <a:pt x="1025" y="1282"/>
                    <a:pt x="1128" y="1405"/>
                  </a:cubicBezTo>
                  <a:cubicBezTo>
                    <a:pt x="1128" y="1405"/>
                    <a:pt x="1138" y="1405"/>
                    <a:pt x="1138" y="1394"/>
                  </a:cubicBezTo>
                  <a:cubicBezTo>
                    <a:pt x="1097" y="1251"/>
                    <a:pt x="1025" y="1107"/>
                    <a:pt x="953" y="974"/>
                  </a:cubicBezTo>
                  <a:cubicBezTo>
                    <a:pt x="871" y="851"/>
                    <a:pt x="769" y="728"/>
                    <a:pt x="677" y="615"/>
                  </a:cubicBezTo>
                  <a:cubicBezTo>
                    <a:pt x="574" y="503"/>
                    <a:pt x="472" y="390"/>
                    <a:pt x="359" y="287"/>
                  </a:cubicBezTo>
                  <a:cubicBezTo>
                    <a:pt x="246" y="185"/>
                    <a:pt x="133" y="93"/>
                    <a:pt x="10"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2" name="Google Shape;282;p32">
              <a:extLst>
                <a:ext uri="{FF2B5EF4-FFF2-40B4-BE49-F238E27FC236}">
                  <a16:creationId xmlns:a16="http://schemas.microsoft.com/office/drawing/2014/main" id="{BFB27A5F-48B4-C73F-28DB-A3FDE800533D}"/>
                </a:ext>
              </a:extLst>
            </p:cNvPr>
            <p:cNvGrpSpPr/>
            <p:nvPr/>
          </p:nvGrpSpPr>
          <p:grpSpPr>
            <a:xfrm>
              <a:off x="5131543" y="630122"/>
              <a:ext cx="763916" cy="698873"/>
              <a:chOff x="5131543" y="630122"/>
              <a:chExt cx="763916" cy="698873"/>
            </a:xfrm>
          </p:grpSpPr>
          <p:sp>
            <p:nvSpPr>
              <p:cNvPr id="155" name="Google Shape;283;p32">
                <a:extLst>
                  <a:ext uri="{FF2B5EF4-FFF2-40B4-BE49-F238E27FC236}">
                    <a16:creationId xmlns:a16="http://schemas.microsoft.com/office/drawing/2014/main" id="{DB705D4F-D8AD-6DA8-B672-F68D755714C9}"/>
                  </a:ext>
                </a:extLst>
              </p:cNvPr>
              <p:cNvSpPr/>
              <p:nvPr/>
            </p:nvSpPr>
            <p:spPr>
              <a:xfrm>
                <a:off x="5425898" y="859336"/>
                <a:ext cx="79107" cy="76177"/>
              </a:xfrm>
              <a:custGeom>
                <a:avLst/>
                <a:gdLst/>
                <a:ahLst/>
                <a:cxnLst/>
                <a:rect l="l" t="t" r="r" b="b"/>
                <a:pathLst>
                  <a:path w="810" h="780" extrusionOk="0">
                    <a:moveTo>
                      <a:pt x="144" y="0"/>
                    </a:moveTo>
                    <a:lnTo>
                      <a:pt x="1" y="779"/>
                    </a:lnTo>
                    <a:lnTo>
                      <a:pt x="810" y="779"/>
                    </a:lnTo>
                    <a:lnTo>
                      <a:pt x="14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284;p32">
                <a:extLst>
                  <a:ext uri="{FF2B5EF4-FFF2-40B4-BE49-F238E27FC236}">
                    <a16:creationId xmlns:a16="http://schemas.microsoft.com/office/drawing/2014/main" id="{A25A26D9-3DBC-B685-9E42-DF9C52F43091}"/>
                  </a:ext>
                </a:extLst>
              </p:cNvPr>
              <p:cNvSpPr/>
              <p:nvPr/>
            </p:nvSpPr>
            <p:spPr>
              <a:xfrm>
                <a:off x="5509985" y="697118"/>
                <a:ext cx="236343" cy="253434"/>
              </a:xfrm>
              <a:custGeom>
                <a:avLst/>
                <a:gdLst/>
                <a:ahLst/>
                <a:cxnLst/>
                <a:rect l="l" t="t" r="r" b="b"/>
                <a:pathLst>
                  <a:path w="2420" h="2595" extrusionOk="0">
                    <a:moveTo>
                      <a:pt x="2409" y="1"/>
                    </a:moveTo>
                    <a:cubicBezTo>
                      <a:pt x="2245" y="21"/>
                      <a:pt x="2092" y="52"/>
                      <a:pt x="1948" y="103"/>
                    </a:cubicBezTo>
                    <a:cubicBezTo>
                      <a:pt x="1794" y="155"/>
                      <a:pt x="1650" y="216"/>
                      <a:pt x="1507" y="298"/>
                    </a:cubicBezTo>
                    <a:cubicBezTo>
                      <a:pt x="1374" y="370"/>
                      <a:pt x="1240" y="462"/>
                      <a:pt x="1117" y="575"/>
                    </a:cubicBezTo>
                    <a:cubicBezTo>
                      <a:pt x="1005" y="677"/>
                      <a:pt x="892" y="790"/>
                      <a:pt x="789" y="913"/>
                    </a:cubicBezTo>
                    <a:cubicBezTo>
                      <a:pt x="584" y="1149"/>
                      <a:pt x="411" y="1415"/>
                      <a:pt x="277" y="1692"/>
                    </a:cubicBezTo>
                    <a:cubicBezTo>
                      <a:pt x="144" y="1979"/>
                      <a:pt x="42" y="2276"/>
                      <a:pt x="1" y="2584"/>
                    </a:cubicBezTo>
                    <a:cubicBezTo>
                      <a:pt x="1" y="2584"/>
                      <a:pt x="1" y="2594"/>
                      <a:pt x="10" y="2594"/>
                    </a:cubicBezTo>
                    <a:cubicBezTo>
                      <a:pt x="10" y="2594"/>
                      <a:pt x="21" y="2594"/>
                      <a:pt x="21" y="2584"/>
                    </a:cubicBezTo>
                    <a:cubicBezTo>
                      <a:pt x="103" y="2287"/>
                      <a:pt x="226" y="2010"/>
                      <a:pt x="379" y="1754"/>
                    </a:cubicBezTo>
                    <a:cubicBezTo>
                      <a:pt x="534" y="1487"/>
                      <a:pt x="718" y="1251"/>
                      <a:pt x="923" y="1036"/>
                    </a:cubicBezTo>
                    <a:cubicBezTo>
                      <a:pt x="1035" y="934"/>
                      <a:pt x="1149" y="841"/>
                      <a:pt x="1272" y="749"/>
                    </a:cubicBezTo>
                    <a:cubicBezTo>
                      <a:pt x="1384" y="667"/>
                      <a:pt x="1507" y="575"/>
                      <a:pt x="1630" y="493"/>
                    </a:cubicBezTo>
                    <a:cubicBezTo>
                      <a:pt x="1753" y="411"/>
                      <a:pt x="1887" y="329"/>
                      <a:pt x="2010" y="257"/>
                    </a:cubicBezTo>
                    <a:cubicBezTo>
                      <a:pt x="2142" y="175"/>
                      <a:pt x="2276" y="103"/>
                      <a:pt x="2409" y="32"/>
                    </a:cubicBezTo>
                    <a:cubicBezTo>
                      <a:pt x="2420" y="21"/>
                      <a:pt x="2420" y="21"/>
                      <a:pt x="2420" y="11"/>
                    </a:cubicBezTo>
                    <a:lnTo>
                      <a:pt x="2409"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285;p32">
                <a:extLst>
                  <a:ext uri="{FF2B5EF4-FFF2-40B4-BE49-F238E27FC236}">
                    <a16:creationId xmlns:a16="http://schemas.microsoft.com/office/drawing/2014/main" id="{F6EE5A84-0679-2448-5244-04A40A007F3D}"/>
                  </a:ext>
                </a:extLst>
              </p:cNvPr>
              <p:cNvSpPr/>
              <p:nvPr/>
            </p:nvSpPr>
            <p:spPr>
              <a:xfrm>
                <a:off x="5532936" y="815290"/>
                <a:ext cx="333517" cy="137997"/>
              </a:xfrm>
              <a:custGeom>
                <a:avLst/>
                <a:gdLst/>
                <a:ahLst/>
                <a:cxnLst/>
                <a:rect l="l" t="t" r="r" b="b"/>
                <a:pathLst>
                  <a:path w="3415" h="1413" extrusionOk="0">
                    <a:moveTo>
                      <a:pt x="2932" y="0"/>
                    </a:moveTo>
                    <a:cubicBezTo>
                      <a:pt x="2850" y="0"/>
                      <a:pt x="2779" y="11"/>
                      <a:pt x="2697" y="21"/>
                    </a:cubicBezTo>
                    <a:lnTo>
                      <a:pt x="2461" y="62"/>
                    </a:lnTo>
                    <a:cubicBezTo>
                      <a:pt x="2390" y="72"/>
                      <a:pt x="2308" y="93"/>
                      <a:pt x="2235" y="113"/>
                    </a:cubicBezTo>
                    <a:cubicBezTo>
                      <a:pt x="2153" y="134"/>
                      <a:pt x="2082" y="164"/>
                      <a:pt x="2010" y="185"/>
                    </a:cubicBezTo>
                    <a:lnTo>
                      <a:pt x="1784" y="277"/>
                    </a:lnTo>
                    <a:lnTo>
                      <a:pt x="1570" y="369"/>
                    </a:lnTo>
                    <a:cubicBezTo>
                      <a:pt x="1283" y="492"/>
                      <a:pt x="1005" y="646"/>
                      <a:pt x="739" y="820"/>
                    </a:cubicBezTo>
                    <a:cubicBezTo>
                      <a:pt x="483" y="984"/>
                      <a:pt x="237" y="1179"/>
                      <a:pt x="12" y="1394"/>
                    </a:cubicBezTo>
                    <a:cubicBezTo>
                      <a:pt x="1" y="1394"/>
                      <a:pt x="1" y="1405"/>
                      <a:pt x="1" y="1405"/>
                    </a:cubicBezTo>
                    <a:cubicBezTo>
                      <a:pt x="6" y="1410"/>
                      <a:pt x="11" y="1412"/>
                      <a:pt x="15" y="1412"/>
                    </a:cubicBezTo>
                    <a:cubicBezTo>
                      <a:pt x="19" y="1412"/>
                      <a:pt x="21" y="1410"/>
                      <a:pt x="21" y="1405"/>
                    </a:cubicBezTo>
                    <a:cubicBezTo>
                      <a:pt x="267" y="1230"/>
                      <a:pt x="534" y="1056"/>
                      <a:pt x="800" y="913"/>
                    </a:cubicBezTo>
                    <a:cubicBezTo>
                      <a:pt x="1078" y="769"/>
                      <a:pt x="1354" y="646"/>
                      <a:pt x="1641" y="544"/>
                    </a:cubicBezTo>
                    <a:lnTo>
                      <a:pt x="1857" y="472"/>
                    </a:lnTo>
                    <a:lnTo>
                      <a:pt x="2082" y="410"/>
                    </a:lnTo>
                    <a:lnTo>
                      <a:pt x="2297" y="349"/>
                    </a:lnTo>
                    <a:lnTo>
                      <a:pt x="2513" y="287"/>
                    </a:lnTo>
                    <a:lnTo>
                      <a:pt x="2953" y="164"/>
                    </a:lnTo>
                    <a:cubicBezTo>
                      <a:pt x="3035" y="144"/>
                      <a:pt x="3107" y="123"/>
                      <a:pt x="3178" y="103"/>
                    </a:cubicBezTo>
                    <a:cubicBezTo>
                      <a:pt x="3251" y="82"/>
                      <a:pt x="3333" y="62"/>
                      <a:pt x="3404" y="41"/>
                    </a:cubicBezTo>
                    <a:lnTo>
                      <a:pt x="3415" y="31"/>
                    </a:lnTo>
                    <a:cubicBezTo>
                      <a:pt x="3415" y="21"/>
                      <a:pt x="3415" y="11"/>
                      <a:pt x="3404" y="11"/>
                    </a:cubicBezTo>
                    <a:cubicBezTo>
                      <a:pt x="3322" y="0"/>
                      <a:pt x="3251" y="0"/>
                      <a:pt x="3169"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286;p32">
                <a:extLst>
                  <a:ext uri="{FF2B5EF4-FFF2-40B4-BE49-F238E27FC236}">
                    <a16:creationId xmlns:a16="http://schemas.microsoft.com/office/drawing/2014/main" id="{B65C4A12-C2CB-B5F0-2AC8-CC3E52499B0C}"/>
                  </a:ext>
                </a:extLst>
              </p:cNvPr>
              <p:cNvSpPr/>
              <p:nvPr/>
            </p:nvSpPr>
            <p:spPr>
              <a:xfrm>
                <a:off x="5345814" y="630122"/>
                <a:ext cx="147177" cy="322384"/>
              </a:xfrm>
              <a:custGeom>
                <a:avLst/>
                <a:gdLst/>
                <a:ahLst/>
                <a:cxnLst/>
                <a:rect l="l" t="t" r="r" b="b"/>
                <a:pathLst>
                  <a:path w="1507" h="3301" extrusionOk="0">
                    <a:moveTo>
                      <a:pt x="10" y="0"/>
                    </a:moveTo>
                    <a:cubicBezTo>
                      <a:pt x="10" y="10"/>
                      <a:pt x="0" y="10"/>
                      <a:pt x="10" y="21"/>
                    </a:cubicBezTo>
                    <a:cubicBezTo>
                      <a:pt x="31" y="92"/>
                      <a:pt x="62" y="164"/>
                      <a:pt x="103" y="226"/>
                    </a:cubicBezTo>
                    <a:cubicBezTo>
                      <a:pt x="133" y="297"/>
                      <a:pt x="165" y="369"/>
                      <a:pt x="195" y="431"/>
                    </a:cubicBezTo>
                    <a:cubicBezTo>
                      <a:pt x="256" y="564"/>
                      <a:pt x="318" y="697"/>
                      <a:pt x="379" y="841"/>
                    </a:cubicBezTo>
                    <a:cubicBezTo>
                      <a:pt x="502" y="1107"/>
                      <a:pt x="657" y="1363"/>
                      <a:pt x="789" y="1630"/>
                    </a:cubicBezTo>
                    <a:cubicBezTo>
                      <a:pt x="912" y="1907"/>
                      <a:pt x="1026" y="2183"/>
                      <a:pt x="1138" y="2460"/>
                    </a:cubicBezTo>
                    <a:cubicBezTo>
                      <a:pt x="1261" y="2737"/>
                      <a:pt x="1363" y="3014"/>
                      <a:pt x="1477" y="3290"/>
                    </a:cubicBezTo>
                    <a:cubicBezTo>
                      <a:pt x="1486" y="3301"/>
                      <a:pt x="1486" y="3301"/>
                      <a:pt x="1497" y="3301"/>
                    </a:cubicBezTo>
                    <a:lnTo>
                      <a:pt x="1507" y="3290"/>
                    </a:lnTo>
                    <a:cubicBezTo>
                      <a:pt x="1425" y="2993"/>
                      <a:pt x="1343" y="2706"/>
                      <a:pt x="1251" y="2419"/>
                    </a:cubicBezTo>
                    <a:cubicBezTo>
                      <a:pt x="1169" y="2132"/>
                      <a:pt x="1067" y="1845"/>
                      <a:pt x="964" y="1558"/>
                    </a:cubicBezTo>
                    <a:cubicBezTo>
                      <a:pt x="851" y="1281"/>
                      <a:pt x="748" y="984"/>
                      <a:pt x="595" y="728"/>
                    </a:cubicBezTo>
                    <a:lnTo>
                      <a:pt x="472" y="533"/>
                    </a:lnTo>
                    <a:cubicBezTo>
                      <a:pt x="420" y="472"/>
                      <a:pt x="379" y="410"/>
                      <a:pt x="338" y="349"/>
                    </a:cubicBezTo>
                    <a:lnTo>
                      <a:pt x="185" y="164"/>
                    </a:lnTo>
                    <a:cubicBezTo>
                      <a:pt x="133" y="113"/>
                      <a:pt x="82" y="62"/>
                      <a:pt x="21" y="10"/>
                    </a:cubicBezTo>
                    <a:cubicBezTo>
                      <a:pt x="21" y="0"/>
                      <a:pt x="21" y="0"/>
                      <a:pt x="10"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287;p32">
                <a:extLst>
                  <a:ext uri="{FF2B5EF4-FFF2-40B4-BE49-F238E27FC236}">
                    <a16:creationId xmlns:a16="http://schemas.microsoft.com/office/drawing/2014/main" id="{8623665F-F195-E6BE-275B-E2803FE1DD72}"/>
                  </a:ext>
                </a:extLst>
              </p:cNvPr>
              <p:cNvSpPr/>
              <p:nvPr/>
            </p:nvSpPr>
            <p:spPr>
              <a:xfrm>
                <a:off x="5131543" y="912366"/>
                <a:ext cx="347483" cy="52640"/>
              </a:xfrm>
              <a:custGeom>
                <a:avLst/>
                <a:gdLst/>
                <a:ahLst/>
                <a:cxnLst/>
                <a:rect l="l" t="t" r="r" b="b"/>
                <a:pathLst>
                  <a:path w="3558" h="539" extrusionOk="0">
                    <a:moveTo>
                      <a:pt x="1128" y="1"/>
                    </a:moveTo>
                    <a:cubicBezTo>
                      <a:pt x="1056" y="11"/>
                      <a:pt x="974" y="11"/>
                      <a:pt x="903" y="21"/>
                    </a:cubicBezTo>
                    <a:lnTo>
                      <a:pt x="677" y="42"/>
                    </a:lnTo>
                    <a:cubicBezTo>
                      <a:pt x="595" y="62"/>
                      <a:pt x="523" y="72"/>
                      <a:pt x="452" y="93"/>
                    </a:cubicBezTo>
                    <a:cubicBezTo>
                      <a:pt x="380" y="103"/>
                      <a:pt x="298" y="124"/>
                      <a:pt x="226" y="144"/>
                    </a:cubicBezTo>
                    <a:cubicBezTo>
                      <a:pt x="154" y="175"/>
                      <a:pt x="83" y="195"/>
                      <a:pt x="11" y="226"/>
                    </a:cubicBezTo>
                    <a:lnTo>
                      <a:pt x="11" y="236"/>
                    </a:lnTo>
                    <a:cubicBezTo>
                      <a:pt x="1" y="236"/>
                      <a:pt x="11" y="247"/>
                      <a:pt x="21" y="247"/>
                    </a:cubicBezTo>
                    <a:cubicBezTo>
                      <a:pt x="93" y="257"/>
                      <a:pt x="165" y="257"/>
                      <a:pt x="247" y="257"/>
                    </a:cubicBezTo>
                    <a:lnTo>
                      <a:pt x="472" y="257"/>
                    </a:lnTo>
                    <a:cubicBezTo>
                      <a:pt x="544" y="257"/>
                      <a:pt x="616" y="247"/>
                      <a:pt x="687" y="247"/>
                    </a:cubicBezTo>
                    <a:lnTo>
                      <a:pt x="1354" y="247"/>
                    </a:lnTo>
                    <a:lnTo>
                      <a:pt x="1569" y="236"/>
                    </a:lnTo>
                    <a:lnTo>
                      <a:pt x="1794" y="247"/>
                    </a:lnTo>
                    <a:cubicBezTo>
                      <a:pt x="2092" y="257"/>
                      <a:pt x="2379" y="288"/>
                      <a:pt x="2676" y="339"/>
                    </a:cubicBezTo>
                    <a:cubicBezTo>
                      <a:pt x="2963" y="380"/>
                      <a:pt x="3261" y="452"/>
                      <a:pt x="3548" y="534"/>
                    </a:cubicBezTo>
                    <a:cubicBezTo>
                      <a:pt x="3548" y="537"/>
                      <a:pt x="3549" y="538"/>
                      <a:pt x="3550" y="538"/>
                    </a:cubicBezTo>
                    <a:cubicBezTo>
                      <a:pt x="3553" y="538"/>
                      <a:pt x="3557" y="534"/>
                      <a:pt x="3557" y="534"/>
                    </a:cubicBezTo>
                    <a:cubicBezTo>
                      <a:pt x="3557" y="523"/>
                      <a:pt x="3557" y="513"/>
                      <a:pt x="3548" y="513"/>
                    </a:cubicBezTo>
                    <a:cubicBezTo>
                      <a:pt x="3281" y="400"/>
                      <a:pt x="2994" y="298"/>
                      <a:pt x="2696" y="226"/>
                    </a:cubicBezTo>
                    <a:cubicBezTo>
                      <a:pt x="2409" y="144"/>
                      <a:pt x="2112" y="93"/>
                      <a:pt x="1805" y="52"/>
                    </a:cubicBezTo>
                    <a:lnTo>
                      <a:pt x="1579" y="31"/>
                    </a:lnTo>
                    <a:lnTo>
                      <a:pt x="1354" y="11"/>
                    </a:lnTo>
                    <a:cubicBezTo>
                      <a:pt x="1282" y="11"/>
                      <a:pt x="1200" y="1"/>
                      <a:pt x="1128"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288;p32">
                <a:extLst>
                  <a:ext uri="{FF2B5EF4-FFF2-40B4-BE49-F238E27FC236}">
                    <a16:creationId xmlns:a16="http://schemas.microsoft.com/office/drawing/2014/main" id="{37A6B2B4-8F04-E134-6894-F7026345D54A}"/>
                  </a:ext>
                </a:extLst>
              </p:cNvPr>
              <p:cNvSpPr/>
              <p:nvPr/>
            </p:nvSpPr>
            <p:spPr>
              <a:xfrm>
                <a:off x="5174612" y="983465"/>
                <a:ext cx="304414" cy="197376"/>
              </a:xfrm>
              <a:custGeom>
                <a:avLst/>
                <a:gdLst/>
                <a:ahLst/>
                <a:cxnLst/>
                <a:rect l="l" t="t" r="r" b="b"/>
                <a:pathLst>
                  <a:path w="3117" h="2021" extrusionOk="0">
                    <a:moveTo>
                      <a:pt x="3096" y="0"/>
                    </a:moveTo>
                    <a:cubicBezTo>
                      <a:pt x="2799" y="82"/>
                      <a:pt x="2501" y="185"/>
                      <a:pt x="2214" y="308"/>
                    </a:cubicBezTo>
                    <a:cubicBezTo>
                      <a:pt x="1927" y="431"/>
                      <a:pt x="1640" y="574"/>
                      <a:pt x="1374" y="738"/>
                    </a:cubicBezTo>
                    <a:lnTo>
                      <a:pt x="1179" y="861"/>
                    </a:lnTo>
                    <a:lnTo>
                      <a:pt x="974" y="984"/>
                    </a:lnTo>
                    <a:cubicBezTo>
                      <a:pt x="913" y="1036"/>
                      <a:pt x="851" y="1077"/>
                      <a:pt x="779" y="1128"/>
                    </a:cubicBezTo>
                    <a:cubicBezTo>
                      <a:pt x="718" y="1169"/>
                      <a:pt x="667" y="1230"/>
                      <a:pt x="605" y="1282"/>
                    </a:cubicBezTo>
                    <a:lnTo>
                      <a:pt x="431" y="1446"/>
                    </a:lnTo>
                    <a:cubicBezTo>
                      <a:pt x="380" y="1497"/>
                      <a:pt x="328" y="1558"/>
                      <a:pt x="277" y="1620"/>
                    </a:cubicBezTo>
                    <a:cubicBezTo>
                      <a:pt x="226" y="1681"/>
                      <a:pt x="175" y="1743"/>
                      <a:pt x="134" y="1804"/>
                    </a:cubicBezTo>
                    <a:cubicBezTo>
                      <a:pt x="82" y="1866"/>
                      <a:pt x="41" y="1927"/>
                      <a:pt x="0" y="2000"/>
                    </a:cubicBezTo>
                    <a:lnTo>
                      <a:pt x="0" y="2009"/>
                    </a:lnTo>
                    <a:cubicBezTo>
                      <a:pt x="0" y="2020"/>
                      <a:pt x="11" y="2020"/>
                      <a:pt x="21" y="2020"/>
                    </a:cubicBezTo>
                    <a:cubicBezTo>
                      <a:pt x="82" y="1968"/>
                      <a:pt x="144" y="1927"/>
                      <a:pt x="205" y="1877"/>
                    </a:cubicBezTo>
                    <a:cubicBezTo>
                      <a:pt x="267" y="1825"/>
                      <a:pt x="328" y="1784"/>
                      <a:pt x="390" y="1733"/>
                    </a:cubicBezTo>
                    <a:cubicBezTo>
                      <a:pt x="451" y="1692"/>
                      <a:pt x="513" y="1640"/>
                      <a:pt x="574" y="1599"/>
                    </a:cubicBezTo>
                    <a:lnTo>
                      <a:pt x="759" y="1456"/>
                    </a:lnTo>
                    <a:cubicBezTo>
                      <a:pt x="820" y="1405"/>
                      <a:pt x="882" y="1364"/>
                      <a:pt x="933" y="1312"/>
                    </a:cubicBezTo>
                    <a:cubicBezTo>
                      <a:pt x="995" y="1271"/>
                      <a:pt x="1056" y="1221"/>
                      <a:pt x="1118" y="1169"/>
                    </a:cubicBezTo>
                    <a:lnTo>
                      <a:pt x="1292" y="1025"/>
                    </a:lnTo>
                    <a:lnTo>
                      <a:pt x="1476" y="893"/>
                    </a:lnTo>
                    <a:cubicBezTo>
                      <a:pt x="1733" y="718"/>
                      <a:pt x="1989" y="554"/>
                      <a:pt x="2266" y="410"/>
                    </a:cubicBezTo>
                    <a:cubicBezTo>
                      <a:pt x="2533" y="267"/>
                      <a:pt x="2820" y="134"/>
                      <a:pt x="3107" y="21"/>
                    </a:cubicBezTo>
                    <a:lnTo>
                      <a:pt x="3116" y="11"/>
                    </a:lnTo>
                    <a:cubicBezTo>
                      <a:pt x="3107" y="0"/>
                      <a:pt x="3107" y="0"/>
                      <a:pt x="3096"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289;p32">
                <a:extLst>
                  <a:ext uri="{FF2B5EF4-FFF2-40B4-BE49-F238E27FC236}">
                    <a16:creationId xmlns:a16="http://schemas.microsoft.com/office/drawing/2014/main" id="{87931DAD-B65E-CB4C-1694-06AFDD858DC1}"/>
                  </a:ext>
                </a:extLst>
              </p:cNvPr>
              <p:cNvSpPr/>
              <p:nvPr/>
            </p:nvSpPr>
            <p:spPr>
              <a:xfrm>
                <a:off x="5534987" y="978484"/>
                <a:ext cx="360472" cy="117195"/>
              </a:xfrm>
              <a:custGeom>
                <a:avLst/>
                <a:gdLst/>
                <a:ahLst/>
                <a:cxnLst/>
                <a:rect l="l" t="t" r="r" b="b"/>
                <a:pathLst>
                  <a:path w="3691" h="1200" extrusionOk="0">
                    <a:moveTo>
                      <a:pt x="11" y="0"/>
                    </a:moveTo>
                    <a:lnTo>
                      <a:pt x="0" y="10"/>
                    </a:lnTo>
                    <a:cubicBezTo>
                      <a:pt x="0" y="21"/>
                      <a:pt x="11" y="31"/>
                      <a:pt x="11" y="31"/>
                    </a:cubicBezTo>
                    <a:cubicBezTo>
                      <a:pt x="339" y="62"/>
                      <a:pt x="667" y="82"/>
                      <a:pt x="995" y="133"/>
                    </a:cubicBezTo>
                    <a:cubicBezTo>
                      <a:pt x="1323" y="185"/>
                      <a:pt x="1640" y="247"/>
                      <a:pt x="1948" y="338"/>
                    </a:cubicBezTo>
                    <a:cubicBezTo>
                      <a:pt x="2102" y="390"/>
                      <a:pt x="2255" y="441"/>
                      <a:pt x="2399" y="502"/>
                    </a:cubicBezTo>
                    <a:cubicBezTo>
                      <a:pt x="2553" y="575"/>
                      <a:pt x="2697" y="636"/>
                      <a:pt x="2840" y="707"/>
                    </a:cubicBezTo>
                    <a:cubicBezTo>
                      <a:pt x="2984" y="769"/>
                      <a:pt x="3116" y="851"/>
                      <a:pt x="3260" y="933"/>
                    </a:cubicBezTo>
                    <a:cubicBezTo>
                      <a:pt x="3394" y="1015"/>
                      <a:pt x="3537" y="1097"/>
                      <a:pt x="3670" y="1199"/>
                    </a:cubicBezTo>
                    <a:lnTo>
                      <a:pt x="3681" y="1199"/>
                    </a:lnTo>
                    <a:cubicBezTo>
                      <a:pt x="3691" y="1190"/>
                      <a:pt x="3691" y="1179"/>
                      <a:pt x="3691" y="1179"/>
                    </a:cubicBezTo>
                    <a:cubicBezTo>
                      <a:pt x="3599" y="1035"/>
                      <a:pt x="3486" y="912"/>
                      <a:pt x="3362" y="800"/>
                    </a:cubicBezTo>
                    <a:cubicBezTo>
                      <a:pt x="3239" y="687"/>
                      <a:pt x="3096" y="584"/>
                      <a:pt x="2952" y="502"/>
                    </a:cubicBezTo>
                    <a:cubicBezTo>
                      <a:pt x="2799" y="411"/>
                      <a:pt x="2645" y="338"/>
                      <a:pt x="2481" y="288"/>
                    </a:cubicBezTo>
                    <a:cubicBezTo>
                      <a:pt x="2328" y="236"/>
                      <a:pt x="2164" y="195"/>
                      <a:pt x="2000" y="154"/>
                    </a:cubicBezTo>
                    <a:cubicBezTo>
                      <a:pt x="1672" y="82"/>
                      <a:pt x="1333" y="41"/>
                      <a:pt x="1005" y="21"/>
                    </a:cubicBezTo>
                    <a:cubicBezTo>
                      <a:pt x="677" y="0"/>
                      <a:pt x="349" y="0"/>
                      <a:pt x="1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290;p32">
                <a:extLst>
                  <a:ext uri="{FF2B5EF4-FFF2-40B4-BE49-F238E27FC236}">
                    <a16:creationId xmlns:a16="http://schemas.microsoft.com/office/drawing/2014/main" id="{9FC01BD3-DB12-6DD7-6EDF-1349246503EA}"/>
                  </a:ext>
                </a:extLst>
              </p:cNvPr>
              <p:cNvSpPr/>
              <p:nvPr/>
            </p:nvSpPr>
            <p:spPr>
              <a:xfrm>
                <a:off x="5364761" y="999774"/>
                <a:ext cx="134286" cy="329220"/>
              </a:xfrm>
              <a:custGeom>
                <a:avLst/>
                <a:gdLst/>
                <a:ahLst/>
                <a:cxnLst/>
                <a:rect l="l" t="t" r="r" b="b"/>
                <a:pathLst>
                  <a:path w="1375" h="3371" extrusionOk="0">
                    <a:moveTo>
                      <a:pt x="1364" y="0"/>
                    </a:moveTo>
                    <a:cubicBezTo>
                      <a:pt x="1362" y="0"/>
                      <a:pt x="1359" y="3"/>
                      <a:pt x="1354" y="8"/>
                    </a:cubicBezTo>
                    <a:cubicBezTo>
                      <a:pt x="1149" y="234"/>
                      <a:pt x="964" y="480"/>
                      <a:pt x="791" y="735"/>
                    </a:cubicBezTo>
                    <a:cubicBezTo>
                      <a:pt x="627" y="992"/>
                      <a:pt x="483" y="1268"/>
                      <a:pt x="360" y="1555"/>
                    </a:cubicBezTo>
                    <a:lnTo>
                      <a:pt x="267" y="1771"/>
                    </a:lnTo>
                    <a:lnTo>
                      <a:pt x="185" y="1986"/>
                    </a:lnTo>
                    <a:cubicBezTo>
                      <a:pt x="155" y="2058"/>
                      <a:pt x="135" y="2129"/>
                      <a:pt x="114" y="2211"/>
                    </a:cubicBezTo>
                    <a:cubicBezTo>
                      <a:pt x="94" y="2284"/>
                      <a:pt x="73" y="2355"/>
                      <a:pt x="62" y="2437"/>
                    </a:cubicBezTo>
                    <a:lnTo>
                      <a:pt x="21" y="2662"/>
                    </a:lnTo>
                    <a:cubicBezTo>
                      <a:pt x="21" y="2744"/>
                      <a:pt x="12" y="2817"/>
                      <a:pt x="12" y="2899"/>
                    </a:cubicBezTo>
                    <a:cubicBezTo>
                      <a:pt x="1" y="2981"/>
                      <a:pt x="12" y="3052"/>
                      <a:pt x="12" y="3134"/>
                    </a:cubicBezTo>
                    <a:cubicBezTo>
                      <a:pt x="12" y="3206"/>
                      <a:pt x="21" y="3288"/>
                      <a:pt x="32" y="3359"/>
                    </a:cubicBezTo>
                    <a:cubicBezTo>
                      <a:pt x="32" y="3370"/>
                      <a:pt x="32" y="3370"/>
                      <a:pt x="42" y="3370"/>
                    </a:cubicBezTo>
                    <a:cubicBezTo>
                      <a:pt x="42" y="3370"/>
                      <a:pt x="53" y="3370"/>
                      <a:pt x="53" y="3359"/>
                    </a:cubicBezTo>
                    <a:lnTo>
                      <a:pt x="114" y="3145"/>
                    </a:lnTo>
                    <a:cubicBezTo>
                      <a:pt x="135" y="3072"/>
                      <a:pt x="155" y="2990"/>
                      <a:pt x="176" y="2919"/>
                    </a:cubicBezTo>
                    <a:lnTo>
                      <a:pt x="288" y="2489"/>
                    </a:lnTo>
                    <a:lnTo>
                      <a:pt x="349" y="2273"/>
                    </a:lnTo>
                    <a:cubicBezTo>
                      <a:pt x="370" y="2202"/>
                      <a:pt x="390" y="2129"/>
                      <a:pt x="401" y="2058"/>
                    </a:cubicBezTo>
                    <a:lnTo>
                      <a:pt x="463" y="1833"/>
                    </a:lnTo>
                    <a:lnTo>
                      <a:pt x="534" y="1617"/>
                    </a:lnTo>
                    <a:cubicBezTo>
                      <a:pt x="636" y="1341"/>
                      <a:pt x="750" y="1063"/>
                      <a:pt x="893" y="797"/>
                    </a:cubicBezTo>
                    <a:cubicBezTo>
                      <a:pt x="1037" y="521"/>
                      <a:pt x="1201" y="264"/>
                      <a:pt x="1374" y="18"/>
                    </a:cubicBezTo>
                    <a:lnTo>
                      <a:pt x="1374" y="8"/>
                    </a:lnTo>
                    <a:cubicBezTo>
                      <a:pt x="1369" y="3"/>
                      <a:pt x="1367" y="0"/>
                      <a:pt x="1364"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291;p32">
                <a:extLst>
                  <a:ext uri="{FF2B5EF4-FFF2-40B4-BE49-F238E27FC236}">
                    <a16:creationId xmlns:a16="http://schemas.microsoft.com/office/drawing/2014/main" id="{69DF2FEC-9E19-AC02-CADC-3EDA30CDB6FA}"/>
                  </a:ext>
                </a:extLst>
              </p:cNvPr>
              <p:cNvSpPr/>
              <p:nvPr/>
            </p:nvSpPr>
            <p:spPr>
              <a:xfrm>
                <a:off x="5521998" y="996552"/>
                <a:ext cx="157237" cy="279315"/>
              </a:xfrm>
              <a:custGeom>
                <a:avLst/>
                <a:gdLst/>
                <a:ahLst/>
                <a:cxnLst/>
                <a:rect l="l" t="t" r="r" b="b"/>
                <a:pathLst>
                  <a:path w="1610" h="2860" extrusionOk="0">
                    <a:moveTo>
                      <a:pt x="10" y="0"/>
                    </a:moveTo>
                    <a:cubicBezTo>
                      <a:pt x="1" y="0"/>
                      <a:pt x="1" y="10"/>
                      <a:pt x="10" y="21"/>
                    </a:cubicBezTo>
                    <a:cubicBezTo>
                      <a:pt x="174" y="235"/>
                      <a:pt x="329" y="451"/>
                      <a:pt x="472" y="686"/>
                    </a:cubicBezTo>
                    <a:cubicBezTo>
                      <a:pt x="616" y="912"/>
                      <a:pt x="748" y="1148"/>
                      <a:pt x="871" y="1394"/>
                    </a:cubicBezTo>
                    <a:cubicBezTo>
                      <a:pt x="994" y="1640"/>
                      <a:pt x="1087" y="1886"/>
                      <a:pt x="1210" y="2132"/>
                    </a:cubicBezTo>
                    <a:cubicBezTo>
                      <a:pt x="1272" y="2255"/>
                      <a:pt x="1333" y="2378"/>
                      <a:pt x="1395" y="2490"/>
                    </a:cubicBezTo>
                    <a:lnTo>
                      <a:pt x="1486" y="2675"/>
                    </a:lnTo>
                    <a:cubicBezTo>
                      <a:pt x="1518" y="2736"/>
                      <a:pt x="1548" y="2798"/>
                      <a:pt x="1589" y="2859"/>
                    </a:cubicBezTo>
                    <a:lnTo>
                      <a:pt x="1600" y="2859"/>
                    </a:lnTo>
                    <a:cubicBezTo>
                      <a:pt x="1609" y="2859"/>
                      <a:pt x="1609" y="2859"/>
                      <a:pt x="1609" y="2850"/>
                    </a:cubicBezTo>
                    <a:cubicBezTo>
                      <a:pt x="1609" y="2777"/>
                      <a:pt x="1600" y="2716"/>
                      <a:pt x="1589" y="2645"/>
                    </a:cubicBezTo>
                    <a:cubicBezTo>
                      <a:pt x="1579" y="2572"/>
                      <a:pt x="1559" y="2501"/>
                      <a:pt x="1548" y="2440"/>
                    </a:cubicBezTo>
                    <a:cubicBezTo>
                      <a:pt x="1527" y="2367"/>
                      <a:pt x="1507" y="2306"/>
                      <a:pt x="1497" y="2235"/>
                    </a:cubicBezTo>
                    <a:lnTo>
                      <a:pt x="1425" y="2039"/>
                    </a:lnTo>
                    <a:cubicBezTo>
                      <a:pt x="1333" y="1773"/>
                      <a:pt x="1190" y="1538"/>
                      <a:pt x="1046" y="1301"/>
                    </a:cubicBezTo>
                    <a:cubicBezTo>
                      <a:pt x="903" y="1066"/>
                      <a:pt x="739" y="841"/>
                      <a:pt x="575" y="615"/>
                    </a:cubicBezTo>
                    <a:cubicBezTo>
                      <a:pt x="400" y="399"/>
                      <a:pt x="215" y="194"/>
                      <a:pt x="2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292;p32">
                <a:extLst>
                  <a:ext uri="{FF2B5EF4-FFF2-40B4-BE49-F238E27FC236}">
                    <a16:creationId xmlns:a16="http://schemas.microsoft.com/office/drawing/2014/main" id="{48C96FAA-BA96-02F6-841C-2768CBB9AEE6}"/>
                  </a:ext>
                </a:extLst>
              </p:cNvPr>
              <p:cNvSpPr/>
              <p:nvPr/>
            </p:nvSpPr>
            <p:spPr>
              <a:xfrm>
                <a:off x="5544948" y="923695"/>
                <a:ext cx="141318" cy="37795"/>
              </a:xfrm>
              <a:custGeom>
                <a:avLst/>
                <a:gdLst/>
                <a:ahLst/>
                <a:cxnLst/>
                <a:rect l="l" t="t" r="r" b="b"/>
                <a:pathLst>
                  <a:path w="1447" h="387" extrusionOk="0">
                    <a:moveTo>
                      <a:pt x="1226" y="1"/>
                    </a:moveTo>
                    <a:cubicBezTo>
                      <a:pt x="1172" y="1"/>
                      <a:pt x="1118" y="4"/>
                      <a:pt x="1067" y="8"/>
                    </a:cubicBezTo>
                    <a:cubicBezTo>
                      <a:pt x="944" y="28"/>
                      <a:pt x="821" y="69"/>
                      <a:pt x="698" y="100"/>
                    </a:cubicBezTo>
                    <a:cubicBezTo>
                      <a:pt x="586" y="141"/>
                      <a:pt x="463" y="182"/>
                      <a:pt x="349" y="223"/>
                    </a:cubicBezTo>
                    <a:cubicBezTo>
                      <a:pt x="226" y="274"/>
                      <a:pt x="114" y="315"/>
                      <a:pt x="1" y="377"/>
                    </a:cubicBezTo>
                    <a:cubicBezTo>
                      <a:pt x="1" y="387"/>
                      <a:pt x="12" y="387"/>
                      <a:pt x="12" y="387"/>
                    </a:cubicBezTo>
                    <a:cubicBezTo>
                      <a:pt x="124" y="346"/>
                      <a:pt x="247" y="305"/>
                      <a:pt x="370" y="274"/>
                    </a:cubicBezTo>
                    <a:cubicBezTo>
                      <a:pt x="483" y="243"/>
                      <a:pt x="606" y="213"/>
                      <a:pt x="729" y="192"/>
                    </a:cubicBezTo>
                    <a:cubicBezTo>
                      <a:pt x="841" y="172"/>
                      <a:pt x="964" y="151"/>
                      <a:pt x="1087" y="131"/>
                    </a:cubicBezTo>
                    <a:cubicBezTo>
                      <a:pt x="1210" y="100"/>
                      <a:pt x="1324" y="69"/>
                      <a:pt x="1447" y="28"/>
                    </a:cubicBezTo>
                    <a:lnTo>
                      <a:pt x="1447" y="18"/>
                    </a:lnTo>
                    <a:cubicBezTo>
                      <a:pt x="1375" y="6"/>
                      <a:pt x="1300" y="1"/>
                      <a:pt x="1226"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293;p32">
                <a:extLst>
                  <a:ext uri="{FF2B5EF4-FFF2-40B4-BE49-F238E27FC236}">
                    <a16:creationId xmlns:a16="http://schemas.microsoft.com/office/drawing/2014/main" id="{EE292DA7-899C-A4BB-0A92-AE870C54EF20}"/>
                  </a:ext>
                </a:extLst>
              </p:cNvPr>
              <p:cNvSpPr/>
              <p:nvPr/>
            </p:nvSpPr>
            <p:spPr>
              <a:xfrm>
                <a:off x="5524927" y="819294"/>
                <a:ext cx="94244" cy="119637"/>
              </a:xfrm>
              <a:custGeom>
                <a:avLst/>
                <a:gdLst/>
                <a:ahLst/>
                <a:cxnLst/>
                <a:rect l="l" t="t" r="r" b="b"/>
                <a:pathLst>
                  <a:path w="965" h="1225" extrusionOk="0">
                    <a:moveTo>
                      <a:pt x="964" y="0"/>
                    </a:moveTo>
                    <a:cubicBezTo>
                      <a:pt x="832" y="52"/>
                      <a:pt x="718" y="123"/>
                      <a:pt x="616" y="205"/>
                    </a:cubicBezTo>
                    <a:cubicBezTo>
                      <a:pt x="513" y="298"/>
                      <a:pt x="431" y="400"/>
                      <a:pt x="349" y="513"/>
                    </a:cubicBezTo>
                    <a:cubicBezTo>
                      <a:pt x="267" y="615"/>
                      <a:pt x="206" y="738"/>
                      <a:pt x="144" y="851"/>
                    </a:cubicBezTo>
                    <a:cubicBezTo>
                      <a:pt x="83" y="974"/>
                      <a:pt x="32" y="1097"/>
                      <a:pt x="1" y="1220"/>
                    </a:cubicBezTo>
                    <a:cubicBezTo>
                      <a:pt x="1" y="1224"/>
                      <a:pt x="2" y="1225"/>
                      <a:pt x="4" y="1225"/>
                    </a:cubicBezTo>
                    <a:cubicBezTo>
                      <a:pt x="7" y="1225"/>
                      <a:pt x="12" y="1220"/>
                      <a:pt x="12" y="1220"/>
                    </a:cubicBezTo>
                    <a:cubicBezTo>
                      <a:pt x="62" y="1107"/>
                      <a:pt x="124" y="984"/>
                      <a:pt x="196" y="882"/>
                    </a:cubicBezTo>
                    <a:cubicBezTo>
                      <a:pt x="267" y="769"/>
                      <a:pt x="340" y="667"/>
                      <a:pt x="422" y="574"/>
                    </a:cubicBezTo>
                    <a:cubicBezTo>
                      <a:pt x="513" y="472"/>
                      <a:pt x="606" y="390"/>
                      <a:pt x="698" y="298"/>
                    </a:cubicBezTo>
                    <a:cubicBezTo>
                      <a:pt x="780" y="205"/>
                      <a:pt x="873" y="113"/>
                      <a:pt x="964" y="11"/>
                    </a:cubicBezTo>
                    <a:lnTo>
                      <a:pt x="964"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294;p32">
                <a:extLst>
                  <a:ext uri="{FF2B5EF4-FFF2-40B4-BE49-F238E27FC236}">
                    <a16:creationId xmlns:a16="http://schemas.microsoft.com/office/drawing/2014/main" id="{F1589C72-A656-B585-E13F-9682934318B2}"/>
                  </a:ext>
                </a:extLst>
              </p:cNvPr>
              <p:cNvSpPr/>
              <p:nvPr/>
            </p:nvSpPr>
            <p:spPr>
              <a:xfrm>
                <a:off x="5489964" y="722218"/>
                <a:ext cx="29103" cy="213295"/>
              </a:xfrm>
              <a:custGeom>
                <a:avLst/>
                <a:gdLst/>
                <a:ahLst/>
                <a:cxnLst/>
                <a:rect l="l" t="t" r="r" b="b"/>
                <a:pathLst>
                  <a:path w="298" h="2184" extrusionOk="0">
                    <a:moveTo>
                      <a:pt x="288" y="0"/>
                    </a:moveTo>
                    <a:cubicBezTo>
                      <a:pt x="206" y="174"/>
                      <a:pt x="154" y="349"/>
                      <a:pt x="103" y="523"/>
                    </a:cubicBezTo>
                    <a:cubicBezTo>
                      <a:pt x="62" y="707"/>
                      <a:pt x="42" y="892"/>
                      <a:pt x="21" y="1076"/>
                    </a:cubicBezTo>
                    <a:cubicBezTo>
                      <a:pt x="1" y="1261"/>
                      <a:pt x="1" y="1445"/>
                      <a:pt x="1" y="1630"/>
                    </a:cubicBezTo>
                    <a:cubicBezTo>
                      <a:pt x="10" y="1825"/>
                      <a:pt x="42" y="2009"/>
                      <a:pt x="92" y="2183"/>
                    </a:cubicBezTo>
                    <a:lnTo>
                      <a:pt x="103" y="2183"/>
                    </a:lnTo>
                    <a:cubicBezTo>
                      <a:pt x="72" y="1999"/>
                      <a:pt x="62" y="1814"/>
                      <a:pt x="62" y="1630"/>
                    </a:cubicBezTo>
                    <a:cubicBezTo>
                      <a:pt x="72" y="1456"/>
                      <a:pt x="83" y="1271"/>
                      <a:pt x="113" y="1087"/>
                    </a:cubicBezTo>
                    <a:cubicBezTo>
                      <a:pt x="144" y="912"/>
                      <a:pt x="195" y="728"/>
                      <a:pt x="226" y="554"/>
                    </a:cubicBezTo>
                    <a:cubicBezTo>
                      <a:pt x="256" y="369"/>
                      <a:pt x="288" y="185"/>
                      <a:pt x="297"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295;p32">
                <a:extLst>
                  <a:ext uri="{FF2B5EF4-FFF2-40B4-BE49-F238E27FC236}">
                    <a16:creationId xmlns:a16="http://schemas.microsoft.com/office/drawing/2014/main" id="{5CD67EF6-311F-875E-E487-9EAF509CA1CE}"/>
                  </a:ext>
                </a:extLst>
              </p:cNvPr>
              <p:cNvSpPr/>
              <p:nvPr/>
            </p:nvSpPr>
            <p:spPr>
              <a:xfrm>
                <a:off x="5296690" y="820271"/>
                <a:ext cx="174328" cy="120223"/>
              </a:xfrm>
              <a:custGeom>
                <a:avLst/>
                <a:gdLst/>
                <a:ahLst/>
                <a:cxnLst/>
                <a:rect l="l" t="t" r="r" b="b"/>
                <a:pathLst>
                  <a:path w="1785" h="1231" extrusionOk="0">
                    <a:moveTo>
                      <a:pt x="1" y="1"/>
                    </a:moveTo>
                    <a:lnTo>
                      <a:pt x="1" y="11"/>
                    </a:lnTo>
                    <a:cubicBezTo>
                      <a:pt x="165" y="103"/>
                      <a:pt x="319" y="185"/>
                      <a:pt x="472" y="277"/>
                    </a:cubicBezTo>
                    <a:cubicBezTo>
                      <a:pt x="636" y="370"/>
                      <a:pt x="791" y="441"/>
                      <a:pt x="944" y="544"/>
                    </a:cubicBezTo>
                    <a:cubicBezTo>
                      <a:pt x="1098" y="636"/>
                      <a:pt x="1242" y="749"/>
                      <a:pt x="1385" y="862"/>
                    </a:cubicBezTo>
                    <a:cubicBezTo>
                      <a:pt x="1518" y="974"/>
                      <a:pt x="1652" y="1097"/>
                      <a:pt x="1775" y="1231"/>
                    </a:cubicBezTo>
                    <a:lnTo>
                      <a:pt x="1784" y="1231"/>
                    </a:lnTo>
                    <a:lnTo>
                      <a:pt x="1784" y="1220"/>
                    </a:lnTo>
                    <a:cubicBezTo>
                      <a:pt x="1672" y="1077"/>
                      <a:pt x="1549" y="944"/>
                      <a:pt x="1415" y="821"/>
                    </a:cubicBezTo>
                    <a:cubicBezTo>
                      <a:pt x="1283" y="687"/>
                      <a:pt x="1149" y="575"/>
                      <a:pt x="996" y="462"/>
                    </a:cubicBezTo>
                    <a:cubicBezTo>
                      <a:pt x="852" y="359"/>
                      <a:pt x="698" y="247"/>
                      <a:pt x="534" y="175"/>
                    </a:cubicBezTo>
                    <a:cubicBezTo>
                      <a:pt x="370" y="93"/>
                      <a:pt x="196" y="31"/>
                      <a:pt x="11"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296;p32">
                <a:extLst>
                  <a:ext uri="{FF2B5EF4-FFF2-40B4-BE49-F238E27FC236}">
                    <a16:creationId xmlns:a16="http://schemas.microsoft.com/office/drawing/2014/main" id="{5B13EFFD-0ACB-FFD6-40FE-AFA07E7F88F8}"/>
                  </a:ext>
                </a:extLst>
              </p:cNvPr>
              <p:cNvSpPr/>
              <p:nvPr/>
            </p:nvSpPr>
            <p:spPr>
              <a:xfrm>
                <a:off x="5273739" y="976433"/>
                <a:ext cx="181262" cy="46194"/>
              </a:xfrm>
              <a:custGeom>
                <a:avLst/>
                <a:gdLst/>
                <a:ahLst/>
                <a:cxnLst/>
                <a:rect l="l" t="t" r="r" b="b"/>
                <a:pathLst>
                  <a:path w="1856" h="473" extrusionOk="0">
                    <a:moveTo>
                      <a:pt x="1846" y="1"/>
                    </a:moveTo>
                    <a:cubicBezTo>
                      <a:pt x="1682" y="1"/>
                      <a:pt x="1527" y="11"/>
                      <a:pt x="1363" y="31"/>
                    </a:cubicBezTo>
                    <a:cubicBezTo>
                      <a:pt x="1210" y="42"/>
                      <a:pt x="1046" y="72"/>
                      <a:pt x="892" y="103"/>
                    </a:cubicBezTo>
                    <a:cubicBezTo>
                      <a:pt x="738" y="134"/>
                      <a:pt x="574" y="165"/>
                      <a:pt x="420" y="227"/>
                    </a:cubicBezTo>
                    <a:cubicBezTo>
                      <a:pt x="277" y="288"/>
                      <a:pt x="133" y="359"/>
                      <a:pt x="0" y="452"/>
                    </a:cubicBezTo>
                    <a:lnTo>
                      <a:pt x="0" y="462"/>
                    </a:lnTo>
                    <a:lnTo>
                      <a:pt x="0" y="473"/>
                    </a:lnTo>
                    <a:cubicBezTo>
                      <a:pt x="164" y="432"/>
                      <a:pt x="308" y="380"/>
                      <a:pt x="461" y="339"/>
                    </a:cubicBezTo>
                    <a:cubicBezTo>
                      <a:pt x="615" y="298"/>
                      <a:pt x="759" y="236"/>
                      <a:pt x="912" y="195"/>
                    </a:cubicBezTo>
                    <a:cubicBezTo>
                      <a:pt x="1067" y="154"/>
                      <a:pt x="1220" y="113"/>
                      <a:pt x="1374" y="83"/>
                    </a:cubicBezTo>
                    <a:cubicBezTo>
                      <a:pt x="1527" y="52"/>
                      <a:pt x="1691" y="31"/>
                      <a:pt x="1846" y="21"/>
                    </a:cubicBezTo>
                    <a:lnTo>
                      <a:pt x="1855" y="11"/>
                    </a:lnTo>
                    <a:lnTo>
                      <a:pt x="1846"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297;p32">
                <a:extLst>
                  <a:ext uri="{FF2B5EF4-FFF2-40B4-BE49-F238E27FC236}">
                    <a16:creationId xmlns:a16="http://schemas.microsoft.com/office/drawing/2014/main" id="{1D425408-ACAA-7EC2-5C0F-223590268DA5}"/>
                  </a:ext>
                </a:extLst>
              </p:cNvPr>
              <p:cNvSpPr/>
              <p:nvPr/>
            </p:nvSpPr>
            <p:spPr>
              <a:xfrm>
                <a:off x="5335755" y="1000556"/>
                <a:ext cx="136337" cy="141122"/>
              </a:xfrm>
              <a:custGeom>
                <a:avLst/>
                <a:gdLst/>
                <a:ahLst/>
                <a:cxnLst/>
                <a:rect l="l" t="t" r="r" b="b"/>
                <a:pathLst>
                  <a:path w="1396" h="1445" extrusionOk="0">
                    <a:moveTo>
                      <a:pt x="1384" y="0"/>
                    </a:moveTo>
                    <a:cubicBezTo>
                      <a:pt x="1241" y="82"/>
                      <a:pt x="1097" y="174"/>
                      <a:pt x="965" y="276"/>
                    </a:cubicBezTo>
                    <a:cubicBezTo>
                      <a:pt x="821" y="369"/>
                      <a:pt x="698" y="481"/>
                      <a:pt x="575" y="604"/>
                    </a:cubicBezTo>
                    <a:cubicBezTo>
                      <a:pt x="452" y="718"/>
                      <a:pt x="329" y="841"/>
                      <a:pt x="236" y="984"/>
                    </a:cubicBezTo>
                    <a:cubicBezTo>
                      <a:pt x="134" y="1128"/>
                      <a:pt x="52" y="1271"/>
                      <a:pt x="1" y="1435"/>
                    </a:cubicBezTo>
                    <a:lnTo>
                      <a:pt x="1" y="1445"/>
                    </a:lnTo>
                    <a:lnTo>
                      <a:pt x="11" y="1445"/>
                    </a:lnTo>
                    <a:cubicBezTo>
                      <a:pt x="124" y="1312"/>
                      <a:pt x="216" y="1178"/>
                      <a:pt x="329" y="1055"/>
                    </a:cubicBezTo>
                    <a:cubicBezTo>
                      <a:pt x="432" y="923"/>
                      <a:pt x="523" y="789"/>
                      <a:pt x="637" y="666"/>
                    </a:cubicBezTo>
                    <a:cubicBezTo>
                      <a:pt x="749" y="543"/>
                      <a:pt x="872" y="431"/>
                      <a:pt x="995" y="317"/>
                    </a:cubicBezTo>
                    <a:cubicBezTo>
                      <a:pt x="1118" y="205"/>
                      <a:pt x="1261" y="103"/>
                      <a:pt x="1395" y="10"/>
                    </a:cubicBezTo>
                    <a:lnTo>
                      <a:pt x="1395"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298;p32">
                <a:extLst>
                  <a:ext uri="{FF2B5EF4-FFF2-40B4-BE49-F238E27FC236}">
                    <a16:creationId xmlns:a16="http://schemas.microsoft.com/office/drawing/2014/main" id="{E7CCB13A-CFE4-EE85-09F2-8BCCC9E74B5D}"/>
                  </a:ext>
                </a:extLst>
              </p:cNvPr>
              <p:cNvSpPr/>
              <p:nvPr/>
            </p:nvSpPr>
            <p:spPr>
              <a:xfrm>
                <a:off x="5508911" y="1007490"/>
                <a:ext cx="20118" cy="172277"/>
              </a:xfrm>
              <a:custGeom>
                <a:avLst/>
                <a:gdLst/>
                <a:ahLst/>
                <a:cxnLst/>
                <a:rect l="l" t="t" r="r" b="b"/>
                <a:pathLst>
                  <a:path w="206" h="1764" extrusionOk="0">
                    <a:moveTo>
                      <a:pt x="21" y="0"/>
                    </a:moveTo>
                    <a:cubicBezTo>
                      <a:pt x="12" y="0"/>
                      <a:pt x="12" y="11"/>
                      <a:pt x="12" y="11"/>
                    </a:cubicBezTo>
                    <a:cubicBezTo>
                      <a:pt x="1" y="155"/>
                      <a:pt x="1" y="308"/>
                      <a:pt x="1" y="451"/>
                    </a:cubicBezTo>
                    <a:cubicBezTo>
                      <a:pt x="12" y="595"/>
                      <a:pt x="12" y="749"/>
                      <a:pt x="21" y="893"/>
                    </a:cubicBezTo>
                    <a:cubicBezTo>
                      <a:pt x="32" y="1036"/>
                      <a:pt x="32" y="1189"/>
                      <a:pt x="62" y="1333"/>
                    </a:cubicBezTo>
                    <a:cubicBezTo>
                      <a:pt x="94" y="1476"/>
                      <a:pt x="124" y="1620"/>
                      <a:pt x="185" y="1754"/>
                    </a:cubicBezTo>
                    <a:lnTo>
                      <a:pt x="185" y="1763"/>
                    </a:lnTo>
                    <a:cubicBezTo>
                      <a:pt x="196" y="1763"/>
                      <a:pt x="196" y="1763"/>
                      <a:pt x="196" y="1754"/>
                    </a:cubicBezTo>
                    <a:cubicBezTo>
                      <a:pt x="206" y="1610"/>
                      <a:pt x="196" y="1456"/>
                      <a:pt x="185" y="1312"/>
                    </a:cubicBezTo>
                    <a:cubicBezTo>
                      <a:pt x="165" y="1169"/>
                      <a:pt x="135" y="1025"/>
                      <a:pt x="114" y="882"/>
                    </a:cubicBezTo>
                    <a:cubicBezTo>
                      <a:pt x="94" y="738"/>
                      <a:pt x="83" y="595"/>
                      <a:pt x="62" y="451"/>
                    </a:cubicBezTo>
                    <a:cubicBezTo>
                      <a:pt x="53" y="298"/>
                      <a:pt x="32" y="155"/>
                      <a:pt x="21" y="11"/>
                    </a:cubicBezTo>
                    <a:lnTo>
                      <a:pt x="21"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299;p32">
                <a:extLst>
                  <a:ext uri="{FF2B5EF4-FFF2-40B4-BE49-F238E27FC236}">
                    <a16:creationId xmlns:a16="http://schemas.microsoft.com/office/drawing/2014/main" id="{9F999CA2-1603-6513-BBCA-09A4A8F82B8C}"/>
                  </a:ext>
                </a:extLst>
              </p:cNvPr>
              <p:cNvSpPr/>
              <p:nvPr/>
            </p:nvSpPr>
            <p:spPr>
              <a:xfrm>
                <a:off x="5546023" y="993426"/>
                <a:ext cx="142294" cy="105280"/>
              </a:xfrm>
              <a:custGeom>
                <a:avLst/>
                <a:gdLst/>
                <a:ahLst/>
                <a:cxnLst/>
                <a:rect l="l" t="t" r="r" b="b"/>
                <a:pathLst>
                  <a:path w="1457" h="1078" extrusionOk="0">
                    <a:moveTo>
                      <a:pt x="10" y="1"/>
                    </a:moveTo>
                    <a:cubicBezTo>
                      <a:pt x="10" y="1"/>
                      <a:pt x="1" y="1"/>
                      <a:pt x="1" y="12"/>
                    </a:cubicBezTo>
                    <a:cubicBezTo>
                      <a:pt x="133" y="83"/>
                      <a:pt x="267" y="165"/>
                      <a:pt x="390" y="247"/>
                    </a:cubicBezTo>
                    <a:cubicBezTo>
                      <a:pt x="513" y="329"/>
                      <a:pt x="636" y="411"/>
                      <a:pt x="748" y="504"/>
                    </a:cubicBezTo>
                    <a:cubicBezTo>
                      <a:pt x="871" y="595"/>
                      <a:pt x="974" y="709"/>
                      <a:pt x="1087" y="800"/>
                    </a:cubicBezTo>
                    <a:cubicBezTo>
                      <a:pt x="1210" y="893"/>
                      <a:pt x="1322" y="985"/>
                      <a:pt x="1445" y="1078"/>
                    </a:cubicBezTo>
                    <a:cubicBezTo>
                      <a:pt x="1456" y="1078"/>
                      <a:pt x="1456" y="1067"/>
                      <a:pt x="1456" y="1067"/>
                    </a:cubicBezTo>
                    <a:cubicBezTo>
                      <a:pt x="1374" y="934"/>
                      <a:pt x="1281" y="821"/>
                      <a:pt x="1169" y="709"/>
                    </a:cubicBezTo>
                    <a:cubicBezTo>
                      <a:pt x="1067" y="606"/>
                      <a:pt x="933" y="513"/>
                      <a:pt x="810" y="431"/>
                    </a:cubicBezTo>
                    <a:cubicBezTo>
                      <a:pt x="687" y="349"/>
                      <a:pt x="554" y="267"/>
                      <a:pt x="420" y="196"/>
                    </a:cubicBezTo>
                    <a:cubicBezTo>
                      <a:pt x="288" y="124"/>
                      <a:pt x="154" y="62"/>
                      <a:pt x="10"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 name="Google Shape;300;p32">
              <a:extLst>
                <a:ext uri="{FF2B5EF4-FFF2-40B4-BE49-F238E27FC236}">
                  <a16:creationId xmlns:a16="http://schemas.microsoft.com/office/drawing/2014/main" id="{0B9A4520-839F-C542-0F04-AEEB334290C9}"/>
                </a:ext>
              </a:extLst>
            </p:cNvPr>
            <p:cNvSpPr/>
            <p:nvPr/>
          </p:nvSpPr>
          <p:spPr>
            <a:xfrm>
              <a:off x="7552206" y="1168047"/>
              <a:ext cx="187219" cy="53714"/>
            </a:xfrm>
            <a:custGeom>
              <a:avLst/>
              <a:gdLst/>
              <a:ahLst/>
              <a:cxnLst/>
              <a:rect l="l" t="t" r="r" b="b"/>
              <a:pathLst>
                <a:path w="1917" h="550" extrusionOk="0">
                  <a:moveTo>
                    <a:pt x="695" y="1"/>
                  </a:moveTo>
                  <a:cubicBezTo>
                    <a:pt x="631" y="1"/>
                    <a:pt x="566" y="3"/>
                    <a:pt x="502" y="7"/>
                  </a:cubicBezTo>
                  <a:cubicBezTo>
                    <a:pt x="328" y="28"/>
                    <a:pt x="164" y="69"/>
                    <a:pt x="0" y="130"/>
                  </a:cubicBezTo>
                  <a:lnTo>
                    <a:pt x="0" y="140"/>
                  </a:lnTo>
                  <a:lnTo>
                    <a:pt x="10" y="140"/>
                  </a:lnTo>
                  <a:cubicBezTo>
                    <a:pt x="174" y="99"/>
                    <a:pt x="338" y="78"/>
                    <a:pt x="502" y="78"/>
                  </a:cubicBezTo>
                  <a:cubicBezTo>
                    <a:pt x="531" y="77"/>
                    <a:pt x="560" y="76"/>
                    <a:pt x="589" y="76"/>
                  </a:cubicBezTo>
                  <a:cubicBezTo>
                    <a:pt x="731" y="76"/>
                    <a:pt x="868" y="96"/>
                    <a:pt x="1005" y="130"/>
                  </a:cubicBezTo>
                  <a:cubicBezTo>
                    <a:pt x="1087" y="151"/>
                    <a:pt x="1158" y="181"/>
                    <a:pt x="1240" y="212"/>
                  </a:cubicBezTo>
                  <a:cubicBezTo>
                    <a:pt x="1312" y="242"/>
                    <a:pt x="1394" y="274"/>
                    <a:pt x="1466" y="304"/>
                  </a:cubicBezTo>
                  <a:cubicBezTo>
                    <a:pt x="1538" y="345"/>
                    <a:pt x="1609" y="376"/>
                    <a:pt x="1691" y="417"/>
                  </a:cubicBezTo>
                  <a:cubicBezTo>
                    <a:pt x="1763" y="458"/>
                    <a:pt x="1835" y="499"/>
                    <a:pt x="1907" y="550"/>
                  </a:cubicBezTo>
                  <a:lnTo>
                    <a:pt x="1917" y="550"/>
                  </a:lnTo>
                  <a:lnTo>
                    <a:pt x="1917" y="540"/>
                  </a:lnTo>
                  <a:cubicBezTo>
                    <a:pt x="1866" y="468"/>
                    <a:pt x="1804" y="397"/>
                    <a:pt x="1743" y="345"/>
                  </a:cubicBezTo>
                  <a:cubicBezTo>
                    <a:pt x="1671" y="283"/>
                    <a:pt x="1599" y="233"/>
                    <a:pt x="1527" y="192"/>
                  </a:cubicBezTo>
                  <a:cubicBezTo>
                    <a:pt x="1445" y="151"/>
                    <a:pt x="1363" y="110"/>
                    <a:pt x="1281" y="89"/>
                  </a:cubicBezTo>
                  <a:cubicBezTo>
                    <a:pt x="1199" y="69"/>
                    <a:pt x="1107" y="48"/>
                    <a:pt x="1025" y="28"/>
                  </a:cubicBezTo>
                  <a:cubicBezTo>
                    <a:pt x="915" y="8"/>
                    <a:pt x="805" y="1"/>
                    <a:pt x="695"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301;p32">
              <a:extLst>
                <a:ext uri="{FF2B5EF4-FFF2-40B4-BE49-F238E27FC236}">
                  <a16:creationId xmlns:a16="http://schemas.microsoft.com/office/drawing/2014/main" id="{A4D2712F-7ABF-2AA8-7369-3B32400387E9}"/>
                </a:ext>
              </a:extLst>
            </p:cNvPr>
            <p:cNvSpPr/>
            <p:nvPr/>
          </p:nvSpPr>
          <p:spPr>
            <a:xfrm>
              <a:off x="7557186" y="1192755"/>
              <a:ext cx="160264" cy="120223"/>
            </a:xfrm>
            <a:custGeom>
              <a:avLst/>
              <a:gdLst/>
              <a:ahLst/>
              <a:cxnLst/>
              <a:rect l="l" t="t" r="r" b="b"/>
              <a:pathLst>
                <a:path w="1641" h="1231" extrusionOk="0">
                  <a:moveTo>
                    <a:pt x="11" y="0"/>
                  </a:moveTo>
                  <a:cubicBezTo>
                    <a:pt x="0" y="10"/>
                    <a:pt x="11" y="10"/>
                    <a:pt x="11" y="10"/>
                  </a:cubicBezTo>
                  <a:cubicBezTo>
                    <a:pt x="164" y="82"/>
                    <a:pt x="318" y="153"/>
                    <a:pt x="472" y="246"/>
                  </a:cubicBezTo>
                  <a:cubicBezTo>
                    <a:pt x="615" y="328"/>
                    <a:pt x="749" y="431"/>
                    <a:pt x="882" y="533"/>
                  </a:cubicBezTo>
                  <a:lnTo>
                    <a:pt x="984" y="615"/>
                  </a:lnTo>
                  <a:lnTo>
                    <a:pt x="1077" y="697"/>
                  </a:lnTo>
                  <a:lnTo>
                    <a:pt x="1169" y="789"/>
                  </a:lnTo>
                  <a:cubicBezTo>
                    <a:pt x="1200" y="820"/>
                    <a:pt x="1230" y="850"/>
                    <a:pt x="1261" y="871"/>
                  </a:cubicBezTo>
                  <a:lnTo>
                    <a:pt x="1446" y="1046"/>
                  </a:lnTo>
                  <a:lnTo>
                    <a:pt x="1538" y="1137"/>
                  </a:lnTo>
                  <a:lnTo>
                    <a:pt x="1630" y="1230"/>
                  </a:lnTo>
                  <a:lnTo>
                    <a:pt x="1640" y="1230"/>
                  </a:lnTo>
                  <a:lnTo>
                    <a:pt x="1640" y="1219"/>
                  </a:lnTo>
                  <a:cubicBezTo>
                    <a:pt x="1630" y="1178"/>
                    <a:pt x="1610" y="1137"/>
                    <a:pt x="1589" y="1096"/>
                  </a:cubicBezTo>
                  <a:cubicBezTo>
                    <a:pt x="1558" y="1066"/>
                    <a:pt x="1538" y="1025"/>
                    <a:pt x="1517" y="994"/>
                  </a:cubicBezTo>
                  <a:cubicBezTo>
                    <a:pt x="1487" y="953"/>
                    <a:pt x="1466" y="923"/>
                    <a:pt x="1435" y="882"/>
                  </a:cubicBezTo>
                  <a:lnTo>
                    <a:pt x="1353" y="779"/>
                  </a:lnTo>
                  <a:lnTo>
                    <a:pt x="1261" y="686"/>
                  </a:lnTo>
                  <a:cubicBezTo>
                    <a:pt x="1230" y="656"/>
                    <a:pt x="1189" y="636"/>
                    <a:pt x="1159" y="604"/>
                  </a:cubicBezTo>
                  <a:lnTo>
                    <a:pt x="1056" y="522"/>
                  </a:lnTo>
                  <a:lnTo>
                    <a:pt x="943" y="451"/>
                  </a:lnTo>
                  <a:cubicBezTo>
                    <a:pt x="800" y="349"/>
                    <a:pt x="656" y="256"/>
                    <a:pt x="503" y="185"/>
                  </a:cubicBezTo>
                  <a:cubicBezTo>
                    <a:pt x="339" y="112"/>
                    <a:pt x="175" y="51"/>
                    <a:pt x="1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302;p32">
              <a:extLst>
                <a:ext uri="{FF2B5EF4-FFF2-40B4-BE49-F238E27FC236}">
                  <a16:creationId xmlns:a16="http://schemas.microsoft.com/office/drawing/2014/main" id="{A06B9E19-1B37-9CE3-47BD-9B0A7B2A59B3}"/>
                </a:ext>
              </a:extLst>
            </p:cNvPr>
            <p:cNvSpPr/>
            <p:nvPr/>
          </p:nvSpPr>
          <p:spPr>
            <a:xfrm>
              <a:off x="7545174" y="1011787"/>
              <a:ext cx="112214" cy="161924"/>
            </a:xfrm>
            <a:custGeom>
              <a:avLst/>
              <a:gdLst/>
              <a:ahLst/>
              <a:cxnLst/>
              <a:rect l="l" t="t" r="r" b="b"/>
              <a:pathLst>
                <a:path w="1149" h="1658" extrusionOk="0">
                  <a:moveTo>
                    <a:pt x="1143" y="0"/>
                  </a:moveTo>
                  <a:cubicBezTo>
                    <a:pt x="1141" y="0"/>
                    <a:pt x="1138" y="3"/>
                    <a:pt x="1138" y="8"/>
                  </a:cubicBezTo>
                  <a:cubicBezTo>
                    <a:pt x="1107" y="38"/>
                    <a:pt x="1087" y="70"/>
                    <a:pt x="1066" y="111"/>
                  </a:cubicBezTo>
                  <a:cubicBezTo>
                    <a:pt x="1046" y="141"/>
                    <a:pt x="1015" y="182"/>
                    <a:pt x="995" y="213"/>
                  </a:cubicBezTo>
                  <a:cubicBezTo>
                    <a:pt x="943" y="284"/>
                    <a:pt x="902" y="346"/>
                    <a:pt x="861" y="418"/>
                  </a:cubicBezTo>
                  <a:cubicBezTo>
                    <a:pt x="769" y="551"/>
                    <a:pt x="687" y="705"/>
                    <a:pt x="595" y="838"/>
                  </a:cubicBezTo>
                  <a:cubicBezTo>
                    <a:pt x="503" y="972"/>
                    <a:pt x="400" y="1115"/>
                    <a:pt x="308" y="1248"/>
                  </a:cubicBezTo>
                  <a:cubicBezTo>
                    <a:pt x="205" y="1382"/>
                    <a:pt x="103" y="1514"/>
                    <a:pt x="11" y="1648"/>
                  </a:cubicBezTo>
                  <a:cubicBezTo>
                    <a:pt x="0" y="1648"/>
                    <a:pt x="0" y="1648"/>
                    <a:pt x="11" y="1658"/>
                  </a:cubicBezTo>
                  <a:lnTo>
                    <a:pt x="21" y="1658"/>
                  </a:lnTo>
                  <a:lnTo>
                    <a:pt x="359" y="1289"/>
                  </a:lnTo>
                  <a:cubicBezTo>
                    <a:pt x="472" y="1166"/>
                    <a:pt x="574" y="1033"/>
                    <a:pt x="677" y="899"/>
                  </a:cubicBezTo>
                  <a:cubicBezTo>
                    <a:pt x="779" y="767"/>
                    <a:pt x="892" y="633"/>
                    <a:pt x="974" y="489"/>
                  </a:cubicBezTo>
                  <a:lnTo>
                    <a:pt x="1025" y="377"/>
                  </a:lnTo>
                  <a:cubicBezTo>
                    <a:pt x="1046" y="336"/>
                    <a:pt x="1066" y="295"/>
                    <a:pt x="1077" y="254"/>
                  </a:cubicBezTo>
                  <a:cubicBezTo>
                    <a:pt x="1087" y="213"/>
                    <a:pt x="1107" y="172"/>
                    <a:pt x="1118" y="131"/>
                  </a:cubicBezTo>
                  <a:lnTo>
                    <a:pt x="1148" y="8"/>
                  </a:lnTo>
                  <a:cubicBezTo>
                    <a:pt x="1148" y="3"/>
                    <a:pt x="1146" y="0"/>
                    <a:pt x="1143"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303;p32">
              <a:extLst>
                <a:ext uri="{FF2B5EF4-FFF2-40B4-BE49-F238E27FC236}">
                  <a16:creationId xmlns:a16="http://schemas.microsoft.com/office/drawing/2014/main" id="{911324D9-A8F7-6293-599A-0AA74D407CEB}"/>
                </a:ext>
              </a:extLst>
            </p:cNvPr>
            <p:cNvSpPr/>
            <p:nvPr/>
          </p:nvSpPr>
          <p:spPr>
            <a:xfrm>
              <a:off x="7450051" y="997430"/>
              <a:ext cx="87213" cy="173351"/>
            </a:xfrm>
            <a:custGeom>
              <a:avLst/>
              <a:gdLst/>
              <a:ahLst/>
              <a:cxnLst/>
              <a:rect l="l" t="t" r="r" b="b"/>
              <a:pathLst>
                <a:path w="893" h="1775" extrusionOk="0">
                  <a:moveTo>
                    <a:pt x="10" y="1"/>
                  </a:moveTo>
                  <a:cubicBezTo>
                    <a:pt x="1" y="1"/>
                    <a:pt x="1" y="12"/>
                    <a:pt x="1" y="12"/>
                  </a:cubicBezTo>
                  <a:cubicBezTo>
                    <a:pt x="21" y="53"/>
                    <a:pt x="42" y="83"/>
                    <a:pt x="62" y="124"/>
                  </a:cubicBezTo>
                  <a:cubicBezTo>
                    <a:pt x="92" y="155"/>
                    <a:pt x="113" y="196"/>
                    <a:pt x="133" y="226"/>
                  </a:cubicBezTo>
                  <a:cubicBezTo>
                    <a:pt x="154" y="267"/>
                    <a:pt x="174" y="299"/>
                    <a:pt x="195" y="329"/>
                  </a:cubicBezTo>
                  <a:lnTo>
                    <a:pt x="256" y="431"/>
                  </a:lnTo>
                  <a:cubicBezTo>
                    <a:pt x="277" y="472"/>
                    <a:pt x="298" y="504"/>
                    <a:pt x="318" y="545"/>
                  </a:cubicBezTo>
                  <a:cubicBezTo>
                    <a:pt x="349" y="575"/>
                    <a:pt x="370" y="606"/>
                    <a:pt x="390" y="647"/>
                  </a:cubicBezTo>
                  <a:lnTo>
                    <a:pt x="452" y="750"/>
                  </a:lnTo>
                  <a:lnTo>
                    <a:pt x="513" y="852"/>
                  </a:lnTo>
                  <a:cubicBezTo>
                    <a:pt x="595" y="996"/>
                    <a:pt x="667" y="1149"/>
                    <a:pt x="728" y="1303"/>
                  </a:cubicBezTo>
                  <a:cubicBezTo>
                    <a:pt x="790" y="1447"/>
                    <a:pt x="841" y="1611"/>
                    <a:pt x="882" y="1764"/>
                  </a:cubicBezTo>
                  <a:lnTo>
                    <a:pt x="882" y="1775"/>
                  </a:lnTo>
                  <a:cubicBezTo>
                    <a:pt x="892" y="1775"/>
                    <a:pt x="892" y="1775"/>
                    <a:pt x="892" y="1764"/>
                  </a:cubicBezTo>
                  <a:cubicBezTo>
                    <a:pt x="872" y="1600"/>
                    <a:pt x="831" y="1436"/>
                    <a:pt x="790" y="1283"/>
                  </a:cubicBezTo>
                  <a:cubicBezTo>
                    <a:pt x="739" y="1119"/>
                    <a:pt x="677" y="964"/>
                    <a:pt x="605" y="811"/>
                  </a:cubicBezTo>
                  <a:lnTo>
                    <a:pt x="554" y="688"/>
                  </a:lnTo>
                  <a:lnTo>
                    <a:pt x="503" y="575"/>
                  </a:lnTo>
                  <a:cubicBezTo>
                    <a:pt x="482" y="545"/>
                    <a:pt x="462" y="504"/>
                    <a:pt x="441" y="472"/>
                  </a:cubicBezTo>
                  <a:cubicBezTo>
                    <a:pt x="411" y="431"/>
                    <a:pt x="390" y="401"/>
                    <a:pt x="370" y="360"/>
                  </a:cubicBezTo>
                  <a:lnTo>
                    <a:pt x="288" y="267"/>
                  </a:lnTo>
                  <a:cubicBezTo>
                    <a:pt x="256" y="237"/>
                    <a:pt x="236" y="206"/>
                    <a:pt x="206" y="176"/>
                  </a:cubicBezTo>
                  <a:lnTo>
                    <a:pt x="113" y="83"/>
                  </a:lnTo>
                  <a:cubicBezTo>
                    <a:pt x="83" y="53"/>
                    <a:pt x="51" y="32"/>
                    <a:pt x="10"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304;p32">
              <a:extLst>
                <a:ext uri="{FF2B5EF4-FFF2-40B4-BE49-F238E27FC236}">
                  <a16:creationId xmlns:a16="http://schemas.microsoft.com/office/drawing/2014/main" id="{DB6F1791-89C5-2942-5375-04C233A6062B}"/>
                </a:ext>
              </a:extLst>
            </p:cNvPr>
            <p:cNvSpPr/>
            <p:nvPr/>
          </p:nvSpPr>
          <p:spPr>
            <a:xfrm>
              <a:off x="7346919" y="1087573"/>
              <a:ext cx="180285" cy="89264"/>
            </a:xfrm>
            <a:custGeom>
              <a:avLst/>
              <a:gdLst/>
              <a:ahLst/>
              <a:cxnLst/>
              <a:rect l="l" t="t" r="r" b="b"/>
              <a:pathLst>
                <a:path w="1846" h="914" extrusionOk="0">
                  <a:moveTo>
                    <a:pt x="0" y="0"/>
                  </a:moveTo>
                  <a:lnTo>
                    <a:pt x="0" y="11"/>
                  </a:lnTo>
                  <a:cubicBezTo>
                    <a:pt x="41" y="32"/>
                    <a:pt x="82" y="52"/>
                    <a:pt x="123" y="62"/>
                  </a:cubicBezTo>
                  <a:cubicBezTo>
                    <a:pt x="164" y="82"/>
                    <a:pt x="205" y="93"/>
                    <a:pt x="246" y="114"/>
                  </a:cubicBezTo>
                  <a:cubicBezTo>
                    <a:pt x="278" y="123"/>
                    <a:pt x="319" y="144"/>
                    <a:pt x="360" y="155"/>
                  </a:cubicBezTo>
                  <a:lnTo>
                    <a:pt x="483" y="205"/>
                  </a:lnTo>
                  <a:cubicBezTo>
                    <a:pt x="524" y="216"/>
                    <a:pt x="554" y="237"/>
                    <a:pt x="595" y="246"/>
                  </a:cubicBezTo>
                  <a:cubicBezTo>
                    <a:pt x="636" y="267"/>
                    <a:pt x="677" y="278"/>
                    <a:pt x="718" y="298"/>
                  </a:cubicBezTo>
                  <a:lnTo>
                    <a:pt x="841" y="339"/>
                  </a:lnTo>
                  <a:lnTo>
                    <a:pt x="954" y="390"/>
                  </a:lnTo>
                  <a:cubicBezTo>
                    <a:pt x="1107" y="451"/>
                    <a:pt x="1262" y="533"/>
                    <a:pt x="1405" y="626"/>
                  </a:cubicBezTo>
                  <a:cubicBezTo>
                    <a:pt x="1559" y="708"/>
                    <a:pt x="1692" y="800"/>
                    <a:pt x="1836" y="913"/>
                  </a:cubicBezTo>
                  <a:cubicBezTo>
                    <a:pt x="1836" y="913"/>
                    <a:pt x="1846" y="913"/>
                    <a:pt x="1846" y="902"/>
                  </a:cubicBezTo>
                  <a:cubicBezTo>
                    <a:pt x="1723" y="779"/>
                    <a:pt x="1579" y="667"/>
                    <a:pt x="1446" y="565"/>
                  </a:cubicBezTo>
                  <a:cubicBezTo>
                    <a:pt x="1303" y="462"/>
                    <a:pt x="1148" y="369"/>
                    <a:pt x="995" y="287"/>
                  </a:cubicBezTo>
                  <a:lnTo>
                    <a:pt x="882" y="237"/>
                  </a:lnTo>
                  <a:lnTo>
                    <a:pt x="770" y="175"/>
                  </a:lnTo>
                  <a:cubicBezTo>
                    <a:pt x="729" y="155"/>
                    <a:pt x="688" y="144"/>
                    <a:pt x="647" y="123"/>
                  </a:cubicBezTo>
                  <a:cubicBezTo>
                    <a:pt x="606" y="103"/>
                    <a:pt x="565" y="93"/>
                    <a:pt x="524" y="82"/>
                  </a:cubicBezTo>
                  <a:lnTo>
                    <a:pt x="390" y="52"/>
                  </a:lnTo>
                  <a:lnTo>
                    <a:pt x="267" y="21"/>
                  </a:lnTo>
                  <a:cubicBezTo>
                    <a:pt x="226" y="21"/>
                    <a:pt x="175" y="11"/>
                    <a:pt x="134" y="11"/>
                  </a:cubicBezTo>
                  <a:cubicBezTo>
                    <a:pt x="93" y="0"/>
                    <a:pt x="52" y="0"/>
                    <a:pt x="0"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305;p32">
              <a:extLst>
                <a:ext uri="{FF2B5EF4-FFF2-40B4-BE49-F238E27FC236}">
                  <a16:creationId xmlns:a16="http://schemas.microsoft.com/office/drawing/2014/main" id="{EB633782-5D1B-0307-77BC-B8100F8620DF}"/>
                </a:ext>
              </a:extLst>
            </p:cNvPr>
            <p:cNvSpPr/>
            <p:nvPr/>
          </p:nvSpPr>
          <p:spPr>
            <a:xfrm>
              <a:off x="7545174" y="1201643"/>
              <a:ext cx="60160" cy="204310"/>
            </a:xfrm>
            <a:custGeom>
              <a:avLst/>
              <a:gdLst/>
              <a:ahLst/>
              <a:cxnLst/>
              <a:rect l="l" t="t" r="r" b="b"/>
              <a:pathLst>
                <a:path w="616" h="2092" extrusionOk="0">
                  <a:moveTo>
                    <a:pt x="0" y="1"/>
                  </a:moveTo>
                  <a:lnTo>
                    <a:pt x="0" y="12"/>
                  </a:lnTo>
                  <a:cubicBezTo>
                    <a:pt x="82" y="176"/>
                    <a:pt x="154" y="340"/>
                    <a:pt x="226" y="504"/>
                  </a:cubicBezTo>
                  <a:cubicBezTo>
                    <a:pt x="298" y="677"/>
                    <a:pt x="359" y="841"/>
                    <a:pt x="410" y="1016"/>
                  </a:cubicBezTo>
                  <a:cubicBezTo>
                    <a:pt x="431" y="1108"/>
                    <a:pt x="441" y="1190"/>
                    <a:pt x="462" y="1283"/>
                  </a:cubicBezTo>
                  <a:cubicBezTo>
                    <a:pt x="472" y="1374"/>
                    <a:pt x="482" y="1456"/>
                    <a:pt x="492" y="1549"/>
                  </a:cubicBezTo>
                  <a:cubicBezTo>
                    <a:pt x="492" y="1631"/>
                    <a:pt x="503" y="1723"/>
                    <a:pt x="503" y="1816"/>
                  </a:cubicBezTo>
                  <a:cubicBezTo>
                    <a:pt x="503" y="1898"/>
                    <a:pt x="503" y="1989"/>
                    <a:pt x="492" y="2082"/>
                  </a:cubicBezTo>
                  <a:cubicBezTo>
                    <a:pt x="492" y="2082"/>
                    <a:pt x="492" y="2092"/>
                    <a:pt x="503" y="2092"/>
                  </a:cubicBezTo>
                  <a:lnTo>
                    <a:pt x="503" y="2082"/>
                  </a:lnTo>
                  <a:cubicBezTo>
                    <a:pt x="554" y="2000"/>
                    <a:pt x="574" y="1918"/>
                    <a:pt x="595" y="1825"/>
                  </a:cubicBezTo>
                  <a:cubicBezTo>
                    <a:pt x="615" y="1734"/>
                    <a:pt x="615" y="1631"/>
                    <a:pt x="615" y="1538"/>
                  </a:cubicBezTo>
                  <a:cubicBezTo>
                    <a:pt x="615" y="1447"/>
                    <a:pt x="605" y="1354"/>
                    <a:pt x="585" y="1262"/>
                  </a:cubicBezTo>
                  <a:cubicBezTo>
                    <a:pt x="564" y="1169"/>
                    <a:pt x="533" y="1078"/>
                    <a:pt x="503" y="996"/>
                  </a:cubicBezTo>
                  <a:cubicBezTo>
                    <a:pt x="451" y="811"/>
                    <a:pt x="369" y="647"/>
                    <a:pt x="287" y="483"/>
                  </a:cubicBezTo>
                  <a:cubicBezTo>
                    <a:pt x="205" y="319"/>
                    <a:pt x="103" y="155"/>
                    <a:pt x="11"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306;p32">
              <a:extLst>
                <a:ext uri="{FF2B5EF4-FFF2-40B4-BE49-F238E27FC236}">
                  <a16:creationId xmlns:a16="http://schemas.microsoft.com/office/drawing/2014/main" id="{3938BA0B-8F96-06E0-04DB-1387E1A312F9}"/>
                </a:ext>
              </a:extLst>
            </p:cNvPr>
            <p:cNvSpPr/>
            <p:nvPr/>
          </p:nvSpPr>
          <p:spPr>
            <a:xfrm>
              <a:off x="7331977" y="1183673"/>
              <a:ext cx="193274" cy="40139"/>
            </a:xfrm>
            <a:custGeom>
              <a:avLst/>
              <a:gdLst/>
              <a:ahLst/>
              <a:cxnLst/>
              <a:rect l="l" t="t" r="r" b="b"/>
              <a:pathLst>
                <a:path w="1979" h="411" extrusionOk="0">
                  <a:moveTo>
                    <a:pt x="1465" y="0"/>
                  </a:moveTo>
                  <a:cubicBezTo>
                    <a:pt x="1292" y="0"/>
                    <a:pt x="1117" y="11"/>
                    <a:pt x="953" y="32"/>
                  </a:cubicBezTo>
                  <a:lnTo>
                    <a:pt x="820" y="52"/>
                  </a:lnTo>
                  <a:lnTo>
                    <a:pt x="697" y="73"/>
                  </a:lnTo>
                  <a:lnTo>
                    <a:pt x="574" y="103"/>
                  </a:lnTo>
                  <a:cubicBezTo>
                    <a:pt x="533" y="114"/>
                    <a:pt x="492" y="134"/>
                    <a:pt x="451" y="144"/>
                  </a:cubicBezTo>
                  <a:lnTo>
                    <a:pt x="328" y="196"/>
                  </a:lnTo>
                  <a:cubicBezTo>
                    <a:pt x="287" y="216"/>
                    <a:pt x="246" y="237"/>
                    <a:pt x="215" y="257"/>
                  </a:cubicBezTo>
                  <a:cubicBezTo>
                    <a:pt x="174" y="278"/>
                    <a:pt x="133" y="298"/>
                    <a:pt x="103" y="319"/>
                  </a:cubicBezTo>
                  <a:cubicBezTo>
                    <a:pt x="71" y="349"/>
                    <a:pt x="30" y="369"/>
                    <a:pt x="0" y="401"/>
                  </a:cubicBezTo>
                  <a:lnTo>
                    <a:pt x="0" y="410"/>
                  </a:lnTo>
                  <a:cubicBezTo>
                    <a:pt x="51" y="401"/>
                    <a:pt x="92" y="390"/>
                    <a:pt x="123" y="369"/>
                  </a:cubicBezTo>
                  <a:lnTo>
                    <a:pt x="246" y="339"/>
                  </a:lnTo>
                  <a:lnTo>
                    <a:pt x="492" y="267"/>
                  </a:lnTo>
                  <a:cubicBezTo>
                    <a:pt x="533" y="257"/>
                    <a:pt x="574" y="246"/>
                    <a:pt x="604" y="237"/>
                  </a:cubicBezTo>
                  <a:cubicBezTo>
                    <a:pt x="645" y="226"/>
                    <a:pt x="686" y="205"/>
                    <a:pt x="727" y="196"/>
                  </a:cubicBezTo>
                  <a:lnTo>
                    <a:pt x="850" y="164"/>
                  </a:lnTo>
                  <a:lnTo>
                    <a:pt x="973" y="134"/>
                  </a:lnTo>
                  <a:cubicBezTo>
                    <a:pt x="1128" y="103"/>
                    <a:pt x="1301" y="82"/>
                    <a:pt x="1465" y="73"/>
                  </a:cubicBezTo>
                  <a:cubicBezTo>
                    <a:pt x="1548" y="67"/>
                    <a:pt x="1632" y="65"/>
                    <a:pt x="1717" y="65"/>
                  </a:cubicBezTo>
                  <a:cubicBezTo>
                    <a:pt x="1802" y="65"/>
                    <a:pt x="1886" y="67"/>
                    <a:pt x="1968" y="73"/>
                  </a:cubicBezTo>
                  <a:lnTo>
                    <a:pt x="1978" y="73"/>
                  </a:lnTo>
                  <a:lnTo>
                    <a:pt x="1978" y="62"/>
                  </a:lnTo>
                  <a:cubicBezTo>
                    <a:pt x="1804" y="32"/>
                    <a:pt x="1640" y="11"/>
                    <a:pt x="1465"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307;p32">
              <a:extLst>
                <a:ext uri="{FF2B5EF4-FFF2-40B4-BE49-F238E27FC236}">
                  <a16:creationId xmlns:a16="http://schemas.microsoft.com/office/drawing/2014/main" id="{D4391974-F8D7-3EA7-9AAF-B6AA07ECB235}"/>
                </a:ext>
              </a:extLst>
            </p:cNvPr>
            <p:cNvSpPr/>
            <p:nvPr/>
          </p:nvSpPr>
          <p:spPr>
            <a:xfrm>
              <a:off x="7444972" y="1200764"/>
              <a:ext cx="89264" cy="154209"/>
            </a:xfrm>
            <a:custGeom>
              <a:avLst/>
              <a:gdLst/>
              <a:ahLst/>
              <a:cxnLst/>
              <a:rect l="l" t="t" r="r" b="b"/>
              <a:pathLst>
                <a:path w="914" h="1579" extrusionOk="0">
                  <a:moveTo>
                    <a:pt x="903" y="0"/>
                  </a:moveTo>
                  <a:cubicBezTo>
                    <a:pt x="842" y="144"/>
                    <a:pt x="791" y="287"/>
                    <a:pt x="719" y="420"/>
                  </a:cubicBezTo>
                  <a:cubicBezTo>
                    <a:pt x="647" y="554"/>
                    <a:pt x="575" y="686"/>
                    <a:pt x="493" y="809"/>
                  </a:cubicBezTo>
                  <a:cubicBezTo>
                    <a:pt x="422" y="943"/>
                    <a:pt x="319" y="1055"/>
                    <a:pt x="247" y="1178"/>
                  </a:cubicBezTo>
                  <a:cubicBezTo>
                    <a:pt x="206" y="1251"/>
                    <a:pt x="165" y="1312"/>
                    <a:pt x="124" y="1374"/>
                  </a:cubicBezTo>
                  <a:lnTo>
                    <a:pt x="62" y="1465"/>
                  </a:lnTo>
                  <a:cubicBezTo>
                    <a:pt x="42" y="1506"/>
                    <a:pt x="21" y="1538"/>
                    <a:pt x="12" y="1568"/>
                  </a:cubicBezTo>
                  <a:cubicBezTo>
                    <a:pt x="1" y="1579"/>
                    <a:pt x="1" y="1579"/>
                    <a:pt x="12" y="1579"/>
                  </a:cubicBezTo>
                  <a:lnTo>
                    <a:pt x="21" y="1579"/>
                  </a:lnTo>
                  <a:cubicBezTo>
                    <a:pt x="53" y="1558"/>
                    <a:pt x="83" y="1538"/>
                    <a:pt x="114" y="1506"/>
                  </a:cubicBezTo>
                  <a:cubicBezTo>
                    <a:pt x="135" y="1486"/>
                    <a:pt x="165" y="1456"/>
                    <a:pt x="196" y="1435"/>
                  </a:cubicBezTo>
                  <a:cubicBezTo>
                    <a:pt x="226" y="1404"/>
                    <a:pt x="247" y="1374"/>
                    <a:pt x="278" y="1342"/>
                  </a:cubicBezTo>
                  <a:lnTo>
                    <a:pt x="350" y="1260"/>
                  </a:lnTo>
                  <a:cubicBezTo>
                    <a:pt x="452" y="1137"/>
                    <a:pt x="514" y="1005"/>
                    <a:pt x="586" y="861"/>
                  </a:cubicBezTo>
                  <a:cubicBezTo>
                    <a:pt x="657" y="727"/>
                    <a:pt x="719" y="584"/>
                    <a:pt x="780" y="440"/>
                  </a:cubicBezTo>
                  <a:cubicBezTo>
                    <a:pt x="832" y="297"/>
                    <a:pt x="883" y="153"/>
                    <a:pt x="914" y="10"/>
                  </a:cubicBezTo>
                  <a:lnTo>
                    <a:pt x="914"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308;p32">
              <a:extLst>
                <a:ext uri="{FF2B5EF4-FFF2-40B4-BE49-F238E27FC236}">
                  <a16:creationId xmlns:a16="http://schemas.microsoft.com/office/drawing/2014/main" id="{79856946-327E-82F6-5BB5-0F7991A9BDF7}"/>
                </a:ext>
              </a:extLst>
            </p:cNvPr>
            <p:cNvSpPr/>
            <p:nvPr/>
          </p:nvSpPr>
          <p:spPr>
            <a:xfrm>
              <a:off x="7557186" y="1200764"/>
              <a:ext cx="57133" cy="57035"/>
            </a:xfrm>
            <a:custGeom>
              <a:avLst/>
              <a:gdLst/>
              <a:ahLst/>
              <a:cxnLst/>
              <a:rect l="l" t="t" r="r" b="b"/>
              <a:pathLst>
                <a:path w="585" h="584" extrusionOk="0">
                  <a:moveTo>
                    <a:pt x="0" y="0"/>
                  </a:moveTo>
                  <a:lnTo>
                    <a:pt x="0" y="10"/>
                  </a:lnTo>
                  <a:cubicBezTo>
                    <a:pt x="52" y="51"/>
                    <a:pt x="103" y="103"/>
                    <a:pt x="154" y="144"/>
                  </a:cubicBezTo>
                  <a:cubicBezTo>
                    <a:pt x="205" y="194"/>
                    <a:pt x="246" y="246"/>
                    <a:pt x="298" y="297"/>
                  </a:cubicBezTo>
                  <a:cubicBezTo>
                    <a:pt x="349" y="338"/>
                    <a:pt x="380" y="399"/>
                    <a:pt x="431" y="451"/>
                  </a:cubicBezTo>
                  <a:cubicBezTo>
                    <a:pt x="482" y="492"/>
                    <a:pt x="533" y="543"/>
                    <a:pt x="585" y="584"/>
                  </a:cubicBezTo>
                  <a:cubicBezTo>
                    <a:pt x="564" y="513"/>
                    <a:pt x="523" y="461"/>
                    <a:pt x="482" y="399"/>
                  </a:cubicBezTo>
                  <a:cubicBezTo>
                    <a:pt x="441" y="349"/>
                    <a:pt x="390" y="308"/>
                    <a:pt x="339" y="256"/>
                  </a:cubicBezTo>
                  <a:cubicBezTo>
                    <a:pt x="287" y="205"/>
                    <a:pt x="226" y="164"/>
                    <a:pt x="175" y="123"/>
                  </a:cubicBezTo>
                  <a:cubicBezTo>
                    <a:pt x="123" y="82"/>
                    <a:pt x="62" y="41"/>
                    <a:pt x="0"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309;p32">
              <a:extLst>
                <a:ext uri="{FF2B5EF4-FFF2-40B4-BE49-F238E27FC236}">
                  <a16:creationId xmlns:a16="http://schemas.microsoft.com/office/drawing/2014/main" id="{79733393-DA4D-E4EE-2355-6A3A410895E4}"/>
                </a:ext>
              </a:extLst>
            </p:cNvPr>
            <p:cNvSpPr/>
            <p:nvPr/>
          </p:nvSpPr>
          <p:spPr>
            <a:xfrm>
              <a:off x="7562167" y="1180938"/>
              <a:ext cx="83208" cy="14845"/>
            </a:xfrm>
            <a:custGeom>
              <a:avLst/>
              <a:gdLst/>
              <a:ahLst/>
              <a:cxnLst/>
              <a:rect l="l" t="t" r="r" b="b"/>
              <a:pathLst>
                <a:path w="852" h="152" extrusionOk="0">
                  <a:moveTo>
                    <a:pt x="323" y="1"/>
                  </a:moveTo>
                  <a:cubicBezTo>
                    <a:pt x="287" y="1"/>
                    <a:pt x="252" y="3"/>
                    <a:pt x="216" y="8"/>
                  </a:cubicBezTo>
                  <a:cubicBezTo>
                    <a:pt x="144" y="8"/>
                    <a:pt x="72" y="19"/>
                    <a:pt x="1" y="39"/>
                  </a:cubicBezTo>
                  <a:lnTo>
                    <a:pt x="1" y="49"/>
                  </a:lnTo>
                  <a:cubicBezTo>
                    <a:pt x="72" y="39"/>
                    <a:pt x="144" y="39"/>
                    <a:pt x="216" y="39"/>
                  </a:cubicBezTo>
                  <a:cubicBezTo>
                    <a:pt x="288" y="39"/>
                    <a:pt x="359" y="49"/>
                    <a:pt x="431" y="60"/>
                  </a:cubicBezTo>
                  <a:cubicBezTo>
                    <a:pt x="503" y="69"/>
                    <a:pt x="564" y="90"/>
                    <a:pt x="636" y="110"/>
                  </a:cubicBezTo>
                  <a:cubicBezTo>
                    <a:pt x="708" y="121"/>
                    <a:pt x="780" y="142"/>
                    <a:pt x="851" y="151"/>
                  </a:cubicBezTo>
                  <a:cubicBezTo>
                    <a:pt x="790" y="101"/>
                    <a:pt x="728" y="69"/>
                    <a:pt x="657" y="49"/>
                  </a:cubicBezTo>
                  <a:cubicBezTo>
                    <a:pt x="585" y="19"/>
                    <a:pt x="513" y="8"/>
                    <a:pt x="431" y="8"/>
                  </a:cubicBezTo>
                  <a:cubicBezTo>
                    <a:pt x="395" y="3"/>
                    <a:pt x="359" y="1"/>
                    <a:pt x="323"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310;p32">
              <a:extLst>
                <a:ext uri="{FF2B5EF4-FFF2-40B4-BE49-F238E27FC236}">
                  <a16:creationId xmlns:a16="http://schemas.microsoft.com/office/drawing/2014/main" id="{982B03D1-4A04-8AA2-FDCF-70A20A5E11D2}"/>
                </a:ext>
              </a:extLst>
            </p:cNvPr>
            <p:cNvSpPr/>
            <p:nvPr/>
          </p:nvSpPr>
          <p:spPr>
            <a:xfrm>
              <a:off x="7556210" y="1119606"/>
              <a:ext cx="107136" cy="53226"/>
            </a:xfrm>
            <a:custGeom>
              <a:avLst/>
              <a:gdLst/>
              <a:ahLst/>
              <a:cxnLst/>
              <a:rect l="l" t="t" r="r" b="b"/>
              <a:pathLst>
                <a:path w="1097" h="545" extrusionOk="0">
                  <a:moveTo>
                    <a:pt x="1087" y="0"/>
                  </a:moveTo>
                  <a:cubicBezTo>
                    <a:pt x="984" y="11"/>
                    <a:pt x="892" y="41"/>
                    <a:pt x="789" y="62"/>
                  </a:cubicBezTo>
                  <a:cubicBezTo>
                    <a:pt x="687" y="93"/>
                    <a:pt x="595" y="144"/>
                    <a:pt x="502" y="185"/>
                  </a:cubicBezTo>
                  <a:cubicBezTo>
                    <a:pt x="410" y="226"/>
                    <a:pt x="318" y="278"/>
                    <a:pt x="236" y="339"/>
                  </a:cubicBezTo>
                  <a:cubicBezTo>
                    <a:pt x="144" y="390"/>
                    <a:pt x="72" y="462"/>
                    <a:pt x="0" y="533"/>
                  </a:cubicBezTo>
                  <a:lnTo>
                    <a:pt x="0" y="544"/>
                  </a:lnTo>
                  <a:cubicBezTo>
                    <a:pt x="82" y="472"/>
                    <a:pt x="164" y="410"/>
                    <a:pt x="246" y="360"/>
                  </a:cubicBezTo>
                  <a:cubicBezTo>
                    <a:pt x="338" y="308"/>
                    <a:pt x="431" y="267"/>
                    <a:pt x="523" y="237"/>
                  </a:cubicBezTo>
                  <a:cubicBezTo>
                    <a:pt x="615" y="196"/>
                    <a:pt x="718" y="164"/>
                    <a:pt x="810" y="123"/>
                  </a:cubicBezTo>
                  <a:cubicBezTo>
                    <a:pt x="902" y="93"/>
                    <a:pt x="1005" y="52"/>
                    <a:pt x="1097" y="11"/>
                  </a:cubicBezTo>
                  <a:lnTo>
                    <a:pt x="1097"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311;p32">
              <a:extLst>
                <a:ext uri="{FF2B5EF4-FFF2-40B4-BE49-F238E27FC236}">
                  <a16:creationId xmlns:a16="http://schemas.microsoft.com/office/drawing/2014/main" id="{A0E83327-CB08-A4BF-28B2-849D2FD144CB}"/>
                </a:ext>
              </a:extLst>
            </p:cNvPr>
            <p:cNvSpPr/>
            <p:nvPr/>
          </p:nvSpPr>
          <p:spPr>
            <a:xfrm>
              <a:off x="7545174" y="1042551"/>
              <a:ext cx="15138" cy="117195"/>
            </a:xfrm>
            <a:custGeom>
              <a:avLst/>
              <a:gdLst/>
              <a:ahLst/>
              <a:cxnLst/>
              <a:rect l="l" t="t" r="r" b="b"/>
              <a:pathLst>
                <a:path w="155" h="1200" extrusionOk="0">
                  <a:moveTo>
                    <a:pt x="72" y="1"/>
                  </a:moveTo>
                  <a:lnTo>
                    <a:pt x="72" y="10"/>
                  </a:lnTo>
                  <a:cubicBezTo>
                    <a:pt x="72" y="113"/>
                    <a:pt x="82" y="206"/>
                    <a:pt x="82" y="308"/>
                  </a:cubicBezTo>
                  <a:cubicBezTo>
                    <a:pt x="82" y="411"/>
                    <a:pt x="93" y="502"/>
                    <a:pt x="93" y="605"/>
                  </a:cubicBezTo>
                  <a:cubicBezTo>
                    <a:pt x="82" y="707"/>
                    <a:pt x="82" y="810"/>
                    <a:pt x="62" y="903"/>
                  </a:cubicBezTo>
                  <a:cubicBezTo>
                    <a:pt x="52" y="1005"/>
                    <a:pt x="31" y="1097"/>
                    <a:pt x="0" y="1199"/>
                  </a:cubicBezTo>
                  <a:lnTo>
                    <a:pt x="11" y="1199"/>
                  </a:lnTo>
                  <a:cubicBezTo>
                    <a:pt x="41" y="1108"/>
                    <a:pt x="72" y="1005"/>
                    <a:pt x="93" y="912"/>
                  </a:cubicBezTo>
                  <a:cubicBezTo>
                    <a:pt x="113" y="810"/>
                    <a:pt x="134" y="707"/>
                    <a:pt x="144" y="605"/>
                  </a:cubicBezTo>
                  <a:cubicBezTo>
                    <a:pt x="154" y="513"/>
                    <a:pt x="154" y="411"/>
                    <a:pt x="144" y="308"/>
                  </a:cubicBezTo>
                  <a:cubicBezTo>
                    <a:pt x="134" y="206"/>
                    <a:pt x="113" y="103"/>
                    <a:pt x="82" y="10"/>
                  </a:cubicBezTo>
                  <a:cubicBezTo>
                    <a:pt x="82" y="1"/>
                    <a:pt x="82" y="1"/>
                    <a:pt x="72"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312;p32">
              <a:extLst>
                <a:ext uri="{FF2B5EF4-FFF2-40B4-BE49-F238E27FC236}">
                  <a16:creationId xmlns:a16="http://schemas.microsoft.com/office/drawing/2014/main" id="{191886FB-DD84-3D97-5FD0-17CBC67337E9}"/>
                </a:ext>
              </a:extLst>
            </p:cNvPr>
            <p:cNvSpPr/>
            <p:nvPr/>
          </p:nvSpPr>
          <p:spPr>
            <a:xfrm>
              <a:off x="7450051" y="1089526"/>
              <a:ext cx="73149" cy="73247"/>
            </a:xfrm>
            <a:custGeom>
              <a:avLst/>
              <a:gdLst/>
              <a:ahLst/>
              <a:cxnLst/>
              <a:rect l="l" t="t" r="r" b="b"/>
              <a:pathLst>
                <a:path w="749" h="750" extrusionOk="0">
                  <a:moveTo>
                    <a:pt x="1" y="1"/>
                  </a:moveTo>
                  <a:cubicBezTo>
                    <a:pt x="62" y="73"/>
                    <a:pt x="133" y="124"/>
                    <a:pt x="195" y="185"/>
                  </a:cubicBezTo>
                  <a:cubicBezTo>
                    <a:pt x="256" y="247"/>
                    <a:pt x="329" y="299"/>
                    <a:pt x="390" y="360"/>
                  </a:cubicBezTo>
                  <a:cubicBezTo>
                    <a:pt x="462" y="422"/>
                    <a:pt x="523" y="483"/>
                    <a:pt x="575" y="545"/>
                  </a:cubicBezTo>
                  <a:cubicBezTo>
                    <a:pt x="636" y="616"/>
                    <a:pt x="687" y="677"/>
                    <a:pt x="749" y="750"/>
                  </a:cubicBezTo>
                  <a:cubicBezTo>
                    <a:pt x="708" y="668"/>
                    <a:pt x="657" y="595"/>
                    <a:pt x="605" y="524"/>
                  </a:cubicBezTo>
                  <a:cubicBezTo>
                    <a:pt x="544" y="452"/>
                    <a:pt x="493" y="390"/>
                    <a:pt x="431" y="319"/>
                  </a:cubicBezTo>
                  <a:cubicBezTo>
                    <a:pt x="370" y="258"/>
                    <a:pt x="308" y="185"/>
                    <a:pt x="236" y="135"/>
                  </a:cubicBezTo>
                  <a:cubicBezTo>
                    <a:pt x="165" y="83"/>
                    <a:pt x="92" y="32"/>
                    <a:pt x="10"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313;p32">
              <a:extLst>
                <a:ext uri="{FF2B5EF4-FFF2-40B4-BE49-F238E27FC236}">
                  <a16:creationId xmlns:a16="http://schemas.microsoft.com/office/drawing/2014/main" id="{2BAAFBA8-1772-08A1-AD15-F48CF4F02A5D}"/>
                </a:ext>
              </a:extLst>
            </p:cNvPr>
            <p:cNvSpPr/>
            <p:nvPr/>
          </p:nvSpPr>
          <p:spPr>
            <a:xfrm>
              <a:off x="7412060" y="1151249"/>
              <a:ext cx="105183" cy="26467"/>
            </a:xfrm>
            <a:custGeom>
              <a:avLst/>
              <a:gdLst/>
              <a:ahLst/>
              <a:cxnLst/>
              <a:rect l="l" t="t" r="r" b="b"/>
              <a:pathLst>
                <a:path w="1077" h="271" extrusionOk="0">
                  <a:moveTo>
                    <a:pt x="203" y="1"/>
                  </a:moveTo>
                  <a:cubicBezTo>
                    <a:pt x="135" y="1"/>
                    <a:pt x="68" y="10"/>
                    <a:pt x="0" y="25"/>
                  </a:cubicBezTo>
                  <a:cubicBezTo>
                    <a:pt x="92" y="45"/>
                    <a:pt x="185" y="56"/>
                    <a:pt x="276" y="66"/>
                  </a:cubicBezTo>
                  <a:cubicBezTo>
                    <a:pt x="358" y="77"/>
                    <a:pt x="451" y="86"/>
                    <a:pt x="543" y="107"/>
                  </a:cubicBezTo>
                  <a:cubicBezTo>
                    <a:pt x="636" y="118"/>
                    <a:pt x="728" y="148"/>
                    <a:pt x="810" y="168"/>
                  </a:cubicBezTo>
                  <a:cubicBezTo>
                    <a:pt x="902" y="200"/>
                    <a:pt x="984" y="241"/>
                    <a:pt x="1076" y="271"/>
                  </a:cubicBezTo>
                  <a:cubicBezTo>
                    <a:pt x="994" y="220"/>
                    <a:pt x="912" y="179"/>
                    <a:pt x="820" y="148"/>
                  </a:cubicBezTo>
                  <a:cubicBezTo>
                    <a:pt x="738" y="107"/>
                    <a:pt x="645" y="77"/>
                    <a:pt x="554" y="56"/>
                  </a:cubicBezTo>
                  <a:cubicBezTo>
                    <a:pt x="461" y="25"/>
                    <a:pt x="369" y="4"/>
                    <a:pt x="276" y="4"/>
                  </a:cubicBezTo>
                  <a:cubicBezTo>
                    <a:pt x="252" y="2"/>
                    <a:pt x="228" y="1"/>
                    <a:pt x="203"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314;p32">
              <a:extLst>
                <a:ext uri="{FF2B5EF4-FFF2-40B4-BE49-F238E27FC236}">
                  <a16:creationId xmlns:a16="http://schemas.microsoft.com/office/drawing/2014/main" id="{E8546C40-EF30-7AA8-AEB7-590606D282F6}"/>
                </a:ext>
              </a:extLst>
            </p:cNvPr>
            <p:cNvSpPr/>
            <p:nvPr/>
          </p:nvSpPr>
          <p:spPr>
            <a:xfrm>
              <a:off x="7448097" y="1197639"/>
              <a:ext cx="77153" cy="58207"/>
            </a:xfrm>
            <a:custGeom>
              <a:avLst/>
              <a:gdLst/>
              <a:ahLst/>
              <a:cxnLst/>
              <a:rect l="l" t="t" r="r" b="b"/>
              <a:pathLst>
                <a:path w="790" h="596" extrusionOk="0">
                  <a:moveTo>
                    <a:pt x="779" y="1"/>
                  </a:moveTo>
                  <a:cubicBezTo>
                    <a:pt x="707" y="42"/>
                    <a:pt x="636" y="83"/>
                    <a:pt x="574" y="124"/>
                  </a:cubicBezTo>
                  <a:cubicBezTo>
                    <a:pt x="502" y="176"/>
                    <a:pt x="431" y="217"/>
                    <a:pt x="369" y="267"/>
                  </a:cubicBezTo>
                  <a:cubicBezTo>
                    <a:pt x="297" y="308"/>
                    <a:pt x="226" y="349"/>
                    <a:pt x="174" y="411"/>
                  </a:cubicBezTo>
                  <a:cubicBezTo>
                    <a:pt x="112" y="463"/>
                    <a:pt x="51" y="524"/>
                    <a:pt x="0" y="586"/>
                  </a:cubicBezTo>
                  <a:lnTo>
                    <a:pt x="0" y="595"/>
                  </a:lnTo>
                  <a:lnTo>
                    <a:pt x="10" y="595"/>
                  </a:lnTo>
                  <a:cubicBezTo>
                    <a:pt x="82" y="554"/>
                    <a:pt x="144" y="504"/>
                    <a:pt x="215" y="463"/>
                  </a:cubicBezTo>
                  <a:lnTo>
                    <a:pt x="400" y="308"/>
                  </a:lnTo>
                  <a:cubicBezTo>
                    <a:pt x="461" y="258"/>
                    <a:pt x="523" y="206"/>
                    <a:pt x="595" y="155"/>
                  </a:cubicBezTo>
                  <a:cubicBezTo>
                    <a:pt x="656" y="103"/>
                    <a:pt x="718" y="62"/>
                    <a:pt x="789" y="12"/>
                  </a:cubicBezTo>
                  <a:lnTo>
                    <a:pt x="789"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315;p32">
              <a:extLst>
                <a:ext uri="{FF2B5EF4-FFF2-40B4-BE49-F238E27FC236}">
                  <a16:creationId xmlns:a16="http://schemas.microsoft.com/office/drawing/2014/main" id="{8D26B0A2-5A90-8FED-C543-ADE224D31E02}"/>
                </a:ext>
              </a:extLst>
            </p:cNvPr>
            <p:cNvSpPr/>
            <p:nvPr/>
          </p:nvSpPr>
          <p:spPr>
            <a:xfrm>
              <a:off x="7532185" y="1210725"/>
              <a:ext cx="13087" cy="97174"/>
            </a:xfrm>
            <a:custGeom>
              <a:avLst/>
              <a:gdLst/>
              <a:ahLst/>
              <a:cxnLst/>
              <a:rect l="l" t="t" r="r" b="b"/>
              <a:pathLst>
                <a:path w="134" h="995" extrusionOk="0">
                  <a:moveTo>
                    <a:pt x="92" y="1"/>
                  </a:moveTo>
                  <a:lnTo>
                    <a:pt x="92" y="10"/>
                  </a:lnTo>
                  <a:cubicBezTo>
                    <a:pt x="103" y="92"/>
                    <a:pt x="103" y="174"/>
                    <a:pt x="92" y="256"/>
                  </a:cubicBezTo>
                  <a:cubicBezTo>
                    <a:pt x="92" y="338"/>
                    <a:pt x="82" y="420"/>
                    <a:pt x="72" y="502"/>
                  </a:cubicBezTo>
                  <a:cubicBezTo>
                    <a:pt x="62" y="584"/>
                    <a:pt x="41" y="666"/>
                    <a:pt x="31" y="748"/>
                  </a:cubicBezTo>
                  <a:lnTo>
                    <a:pt x="0" y="994"/>
                  </a:lnTo>
                  <a:lnTo>
                    <a:pt x="10" y="994"/>
                  </a:lnTo>
                  <a:cubicBezTo>
                    <a:pt x="51" y="923"/>
                    <a:pt x="82" y="841"/>
                    <a:pt x="103" y="759"/>
                  </a:cubicBezTo>
                  <a:cubicBezTo>
                    <a:pt x="123" y="677"/>
                    <a:pt x="123" y="595"/>
                    <a:pt x="123" y="513"/>
                  </a:cubicBezTo>
                  <a:cubicBezTo>
                    <a:pt x="133" y="420"/>
                    <a:pt x="133" y="338"/>
                    <a:pt x="133" y="256"/>
                  </a:cubicBezTo>
                  <a:lnTo>
                    <a:pt x="103" y="10"/>
                  </a:lnTo>
                  <a:cubicBezTo>
                    <a:pt x="103" y="1"/>
                    <a:pt x="103" y="1"/>
                    <a:pt x="92"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316;p32">
              <a:extLst>
                <a:ext uri="{FF2B5EF4-FFF2-40B4-BE49-F238E27FC236}">
                  <a16:creationId xmlns:a16="http://schemas.microsoft.com/office/drawing/2014/main" id="{BEF4AC59-6355-24D6-6F07-C2FE1FA71FD1}"/>
                </a:ext>
              </a:extLst>
            </p:cNvPr>
            <p:cNvSpPr/>
            <p:nvPr/>
          </p:nvSpPr>
          <p:spPr>
            <a:xfrm>
              <a:off x="4663056" y="1859400"/>
              <a:ext cx="188293" cy="53128"/>
            </a:xfrm>
            <a:custGeom>
              <a:avLst/>
              <a:gdLst/>
              <a:ahLst/>
              <a:cxnLst/>
              <a:rect l="l" t="t" r="r" b="b"/>
              <a:pathLst>
                <a:path w="1928" h="544" extrusionOk="0">
                  <a:moveTo>
                    <a:pt x="1241" y="0"/>
                  </a:moveTo>
                  <a:cubicBezTo>
                    <a:pt x="1129" y="0"/>
                    <a:pt x="1016" y="11"/>
                    <a:pt x="903" y="31"/>
                  </a:cubicBezTo>
                  <a:cubicBezTo>
                    <a:pt x="821" y="42"/>
                    <a:pt x="728" y="62"/>
                    <a:pt x="646" y="93"/>
                  </a:cubicBezTo>
                  <a:cubicBezTo>
                    <a:pt x="564" y="113"/>
                    <a:pt x="482" y="144"/>
                    <a:pt x="400" y="195"/>
                  </a:cubicBezTo>
                  <a:cubicBezTo>
                    <a:pt x="329" y="236"/>
                    <a:pt x="257" y="288"/>
                    <a:pt x="185" y="339"/>
                  </a:cubicBezTo>
                  <a:cubicBezTo>
                    <a:pt x="124" y="400"/>
                    <a:pt x="62" y="462"/>
                    <a:pt x="11" y="534"/>
                  </a:cubicBezTo>
                  <a:cubicBezTo>
                    <a:pt x="1" y="534"/>
                    <a:pt x="11" y="544"/>
                    <a:pt x="11" y="544"/>
                  </a:cubicBezTo>
                  <a:lnTo>
                    <a:pt x="21" y="544"/>
                  </a:lnTo>
                  <a:lnTo>
                    <a:pt x="236" y="421"/>
                  </a:lnTo>
                  <a:cubicBezTo>
                    <a:pt x="308" y="380"/>
                    <a:pt x="390" y="339"/>
                    <a:pt x="462" y="308"/>
                  </a:cubicBezTo>
                  <a:cubicBezTo>
                    <a:pt x="534" y="277"/>
                    <a:pt x="616" y="236"/>
                    <a:pt x="687" y="206"/>
                  </a:cubicBezTo>
                  <a:cubicBezTo>
                    <a:pt x="769" y="175"/>
                    <a:pt x="841" y="154"/>
                    <a:pt x="923" y="134"/>
                  </a:cubicBezTo>
                  <a:cubicBezTo>
                    <a:pt x="1087" y="93"/>
                    <a:pt x="1251" y="72"/>
                    <a:pt x="1415" y="72"/>
                  </a:cubicBezTo>
                  <a:cubicBezTo>
                    <a:pt x="1589" y="72"/>
                    <a:pt x="1753" y="103"/>
                    <a:pt x="1917" y="144"/>
                  </a:cubicBezTo>
                  <a:lnTo>
                    <a:pt x="1928" y="144"/>
                  </a:lnTo>
                  <a:lnTo>
                    <a:pt x="1928" y="134"/>
                  </a:lnTo>
                  <a:cubicBezTo>
                    <a:pt x="1764" y="62"/>
                    <a:pt x="1600" y="31"/>
                    <a:pt x="1425" y="11"/>
                  </a:cubicBezTo>
                  <a:cubicBezTo>
                    <a:pt x="1364" y="3"/>
                    <a:pt x="1303" y="0"/>
                    <a:pt x="124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317;p32">
              <a:extLst>
                <a:ext uri="{FF2B5EF4-FFF2-40B4-BE49-F238E27FC236}">
                  <a16:creationId xmlns:a16="http://schemas.microsoft.com/office/drawing/2014/main" id="{0368489D-31F3-B764-87BF-5D36246744D4}"/>
                </a:ext>
              </a:extLst>
            </p:cNvPr>
            <p:cNvSpPr/>
            <p:nvPr/>
          </p:nvSpPr>
          <p:spPr>
            <a:xfrm>
              <a:off x="4685128" y="1884401"/>
              <a:ext cx="160264" cy="119246"/>
            </a:xfrm>
            <a:custGeom>
              <a:avLst/>
              <a:gdLst/>
              <a:ahLst/>
              <a:cxnLst/>
              <a:rect l="l" t="t" r="r" b="b"/>
              <a:pathLst>
                <a:path w="1641" h="1221" extrusionOk="0">
                  <a:moveTo>
                    <a:pt x="1640" y="1"/>
                  </a:moveTo>
                  <a:cubicBezTo>
                    <a:pt x="1466" y="42"/>
                    <a:pt x="1312" y="103"/>
                    <a:pt x="1148" y="185"/>
                  </a:cubicBezTo>
                  <a:cubicBezTo>
                    <a:pt x="994" y="257"/>
                    <a:pt x="841" y="349"/>
                    <a:pt x="697" y="442"/>
                  </a:cubicBezTo>
                  <a:lnTo>
                    <a:pt x="595" y="524"/>
                  </a:lnTo>
                  <a:lnTo>
                    <a:pt x="492" y="606"/>
                  </a:lnTo>
                  <a:cubicBezTo>
                    <a:pt x="461" y="626"/>
                    <a:pt x="420" y="657"/>
                    <a:pt x="390" y="688"/>
                  </a:cubicBezTo>
                  <a:lnTo>
                    <a:pt x="297" y="780"/>
                  </a:lnTo>
                  <a:lnTo>
                    <a:pt x="215" y="882"/>
                  </a:lnTo>
                  <a:cubicBezTo>
                    <a:pt x="185" y="913"/>
                    <a:pt x="164" y="954"/>
                    <a:pt x="133" y="985"/>
                  </a:cubicBezTo>
                  <a:cubicBezTo>
                    <a:pt x="113" y="1026"/>
                    <a:pt x="92" y="1057"/>
                    <a:pt x="62" y="1098"/>
                  </a:cubicBezTo>
                  <a:cubicBezTo>
                    <a:pt x="41" y="1139"/>
                    <a:pt x="21" y="1180"/>
                    <a:pt x="10" y="1210"/>
                  </a:cubicBezTo>
                  <a:cubicBezTo>
                    <a:pt x="0" y="1221"/>
                    <a:pt x="10" y="1221"/>
                    <a:pt x="10" y="1221"/>
                  </a:cubicBezTo>
                  <a:lnTo>
                    <a:pt x="21" y="1221"/>
                  </a:lnTo>
                  <a:cubicBezTo>
                    <a:pt x="51" y="1190"/>
                    <a:pt x="82" y="1159"/>
                    <a:pt x="113" y="1139"/>
                  </a:cubicBezTo>
                  <a:lnTo>
                    <a:pt x="205" y="1046"/>
                  </a:lnTo>
                  <a:lnTo>
                    <a:pt x="390" y="872"/>
                  </a:lnTo>
                  <a:cubicBezTo>
                    <a:pt x="420" y="841"/>
                    <a:pt x="451" y="811"/>
                    <a:pt x="482" y="790"/>
                  </a:cubicBezTo>
                  <a:lnTo>
                    <a:pt x="574" y="698"/>
                  </a:lnTo>
                  <a:lnTo>
                    <a:pt x="666" y="616"/>
                  </a:lnTo>
                  <a:lnTo>
                    <a:pt x="769" y="534"/>
                  </a:lnTo>
                  <a:cubicBezTo>
                    <a:pt x="892" y="421"/>
                    <a:pt x="1035" y="329"/>
                    <a:pt x="1179" y="237"/>
                  </a:cubicBezTo>
                  <a:cubicBezTo>
                    <a:pt x="1333" y="155"/>
                    <a:pt x="1486" y="73"/>
                    <a:pt x="1640" y="11"/>
                  </a:cubicBezTo>
                  <a:lnTo>
                    <a:pt x="1640"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318;p32">
              <a:extLst>
                <a:ext uri="{FF2B5EF4-FFF2-40B4-BE49-F238E27FC236}">
                  <a16:creationId xmlns:a16="http://schemas.microsoft.com/office/drawing/2014/main" id="{ECE68A7E-A67F-1FF3-C4C5-B1E183D39D4E}"/>
                </a:ext>
              </a:extLst>
            </p:cNvPr>
            <p:cNvSpPr/>
            <p:nvPr/>
          </p:nvSpPr>
          <p:spPr>
            <a:xfrm>
              <a:off x="4746167" y="1703237"/>
              <a:ext cx="112214" cy="161241"/>
            </a:xfrm>
            <a:custGeom>
              <a:avLst/>
              <a:gdLst/>
              <a:ahLst/>
              <a:cxnLst/>
              <a:rect l="l" t="t" r="r" b="b"/>
              <a:pathLst>
                <a:path w="1149" h="1651" extrusionOk="0">
                  <a:moveTo>
                    <a:pt x="0" y="1"/>
                  </a:moveTo>
                  <a:lnTo>
                    <a:pt x="0" y="11"/>
                  </a:lnTo>
                  <a:lnTo>
                    <a:pt x="31" y="134"/>
                  </a:lnTo>
                  <a:cubicBezTo>
                    <a:pt x="41" y="175"/>
                    <a:pt x="52" y="216"/>
                    <a:pt x="72" y="257"/>
                  </a:cubicBezTo>
                  <a:cubicBezTo>
                    <a:pt x="82" y="298"/>
                    <a:pt x="103" y="329"/>
                    <a:pt x="123" y="370"/>
                  </a:cubicBezTo>
                  <a:lnTo>
                    <a:pt x="175" y="482"/>
                  </a:lnTo>
                  <a:cubicBezTo>
                    <a:pt x="257" y="636"/>
                    <a:pt x="369" y="769"/>
                    <a:pt x="472" y="903"/>
                  </a:cubicBezTo>
                  <a:cubicBezTo>
                    <a:pt x="574" y="1036"/>
                    <a:pt x="677" y="1159"/>
                    <a:pt x="790" y="1282"/>
                  </a:cubicBezTo>
                  <a:lnTo>
                    <a:pt x="1128" y="1651"/>
                  </a:lnTo>
                  <a:lnTo>
                    <a:pt x="1138" y="1651"/>
                  </a:lnTo>
                  <a:cubicBezTo>
                    <a:pt x="1148" y="1651"/>
                    <a:pt x="1148" y="1651"/>
                    <a:pt x="1138" y="1641"/>
                  </a:cubicBezTo>
                  <a:cubicBezTo>
                    <a:pt x="1046" y="1507"/>
                    <a:pt x="943" y="1374"/>
                    <a:pt x="841" y="1241"/>
                  </a:cubicBezTo>
                  <a:cubicBezTo>
                    <a:pt x="738" y="1108"/>
                    <a:pt x="646" y="974"/>
                    <a:pt x="554" y="841"/>
                  </a:cubicBezTo>
                  <a:cubicBezTo>
                    <a:pt x="462" y="698"/>
                    <a:pt x="380" y="554"/>
                    <a:pt x="287" y="421"/>
                  </a:cubicBezTo>
                  <a:cubicBezTo>
                    <a:pt x="246" y="349"/>
                    <a:pt x="195" y="277"/>
                    <a:pt x="154" y="216"/>
                  </a:cubicBezTo>
                  <a:cubicBezTo>
                    <a:pt x="134" y="175"/>
                    <a:pt x="103" y="144"/>
                    <a:pt x="82" y="103"/>
                  </a:cubicBezTo>
                  <a:cubicBezTo>
                    <a:pt x="62" y="72"/>
                    <a:pt x="41" y="42"/>
                    <a:pt x="11"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319;p32">
              <a:extLst>
                <a:ext uri="{FF2B5EF4-FFF2-40B4-BE49-F238E27FC236}">
                  <a16:creationId xmlns:a16="http://schemas.microsoft.com/office/drawing/2014/main" id="{33253DB6-5BF2-6593-E4AE-5CDA867AB0D0}"/>
                </a:ext>
              </a:extLst>
            </p:cNvPr>
            <p:cNvSpPr/>
            <p:nvPr/>
          </p:nvSpPr>
          <p:spPr>
            <a:xfrm>
              <a:off x="4866292" y="1689272"/>
              <a:ext cx="87213" cy="172277"/>
            </a:xfrm>
            <a:custGeom>
              <a:avLst/>
              <a:gdLst/>
              <a:ahLst/>
              <a:cxnLst/>
              <a:rect l="l" t="t" r="r" b="b"/>
              <a:pathLst>
                <a:path w="893" h="1764" extrusionOk="0">
                  <a:moveTo>
                    <a:pt x="882" y="0"/>
                  </a:moveTo>
                  <a:cubicBezTo>
                    <a:pt x="841" y="21"/>
                    <a:pt x="810" y="51"/>
                    <a:pt x="779" y="82"/>
                  </a:cubicBezTo>
                  <a:cubicBezTo>
                    <a:pt x="749" y="103"/>
                    <a:pt x="718" y="133"/>
                    <a:pt x="687" y="164"/>
                  </a:cubicBezTo>
                  <a:cubicBezTo>
                    <a:pt x="656" y="195"/>
                    <a:pt x="636" y="226"/>
                    <a:pt x="605" y="256"/>
                  </a:cubicBezTo>
                  <a:lnTo>
                    <a:pt x="523" y="359"/>
                  </a:lnTo>
                  <a:cubicBezTo>
                    <a:pt x="503" y="390"/>
                    <a:pt x="472" y="431"/>
                    <a:pt x="451" y="461"/>
                  </a:cubicBezTo>
                  <a:cubicBezTo>
                    <a:pt x="431" y="502"/>
                    <a:pt x="410" y="533"/>
                    <a:pt x="390" y="574"/>
                  </a:cubicBezTo>
                  <a:lnTo>
                    <a:pt x="339" y="687"/>
                  </a:lnTo>
                  <a:lnTo>
                    <a:pt x="277" y="800"/>
                  </a:lnTo>
                  <a:cubicBezTo>
                    <a:pt x="216" y="953"/>
                    <a:pt x="154" y="1117"/>
                    <a:pt x="103" y="1271"/>
                  </a:cubicBezTo>
                  <a:cubicBezTo>
                    <a:pt x="62" y="1435"/>
                    <a:pt x="21" y="1599"/>
                    <a:pt x="0" y="1763"/>
                  </a:cubicBezTo>
                  <a:lnTo>
                    <a:pt x="11" y="1763"/>
                  </a:lnTo>
                  <a:cubicBezTo>
                    <a:pt x="52" y="1599"/>
                    <a:pt x="103" y="1445"/>
                    <a:pt x="164" y="1292"/>
                  </a:cubicBezTo>
                  <a:cubicBezTo>
                    <a:pt x="226" y="1138"/>
                    <a:pt x="298" y="994"/>
                    <a:pt x="380" y="851"/>
                  </a:cubicBezTo>
                  <a:lnTo>
                    <a:pt x="441" y="738"/>
                  </a:lnTo>
                  <a:lnTo>
                    <a:pt x="503" y="636"/>
                  </a:lnTo>
                  <a:cubicBezTo>
                    <a:pt x="523" y="605"/>
                    <a:pt x="544" y="574"/>
                    <a:pt x="564" y="533"/>
                  </a:cubicBezTo>
                  <a:cubicBezTo>
                    <a:pt x="595" y="502"/>
                    <a:pt x="615" y="461"/>
                    <a:pt x="636" y="431"/>
                  </a:cubicBezTo>
                  <a:lnTo>
                    <a:pt x="697" y="328"/>
                  </a:lnTo>
                  <a:cubicBezTo>
                    <a:pt x="718" y="287"/>
                    <a:pt x="738" y="256"/>
                    <a:pt x="759" y="226"/>
                  </a:cubicBezTo>
                  <a:cubicBezTo>
                    <a:pt x="779" y="185"/>
                    <a:pt x="800" y="154"/>
                    <a:pt x="820" y="113"/>
                  </a:cubicBezTo>
                  <a:cubicBezTo>
                    <a:pt x="851" y="82"/>
                    <a:pt x="872" y="41"/>
                    <a:pt x="892" y="10"/>
                  </a:cubicBezTo>
                  <a:cubicBezTo>
                    <a:pt x="892" y="0"/>
                    <a:pt x="892" y="0"/>
                    <a:pt x="882"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320;p32">
              <a:extLst>
                <a:ext uri="{FF2B5EF4-FFF2-40B4-BE49-F238E27FC236}">
                  <a16:creationId xmlns:a16="http://schemas.microsoft.com/office/drawing/2014/main" id="{B3B1C7CF-E64A-37D3-62C2-9F9D2489D20E}"/>
                </a:ext>
              </a:extLst>
            </p:cNvPr>
            <p:cNvSpPr/>
            <p:nvPr/>
          </p:nvSpPr>
          <p:spPr>
            <a:xfrm>
              <a:off x="4876253" y="1779316"/>
              <a:ext cx="180285" cy="88189"/>
            </a:xfrm>
            <a:custGeom>
              <a:avLst/>
              <a:gdLst/>
              <a:ahLst/>
              <a:cxnLst/>
              <a:rect l="l" t="t" r="r" b="b"/>
              <a:pathLst>
                <a:path w="1846" h="903" extrusionOk="0">
                  <a:moveTo>
                    <a:pt x="1713" y="1"/>
                  </a:moveTo>
                  <a:cubicBezTo>
                    <a:pt x="1672" y="11"/>
                    <a:pt x="1620" y="11"/>
                    <a:pt x="1579" y="21"/>
                  </a:cubicBezTo>
                  <a:cubicBezTo>
                    <a:pt x="1538" y="21"/>
                    <a:pt x="1497" y="31"/>
                    <a:pt x="1456" y="42"/>
                  </a:cubicBezTo>
                  <a:lnTo>
                    <a:pt x="1323" y="72"/>
                  </a:lnTo>
                  <a:cubicBezTo>
                    <a:pt x="1282" y="93"/>
                    <a:pt x="1241" y="103"/>
                    <a:pt x="1200" y="124"/>
                  </a:cubicBezTo>
                  <a:cubicBezTo>
                    <a:pt x="1159" y="134"/>
                    <a:pt x="1118" y="154"/>
                    <a:pt x="1077" y="175"/>
                  </a:cubicBezTo>
                  <a:lnTo>
                    <a:pt x="964" y="226"/>
                  </a:lnTo>
                  <a:lnTo>
                    <a:pt x="852" y="288"/>
                  </a:lnTo>
                  <a:cubicBezTo>
                    <a:pt x="688" y="370"/>
                    <a:pt x="544" y="462"/>
                    <a:pt x="401" y="564"/>
                  </a:cubicBezTo>
                  <a:cubicBezTo>
                    <a:pt x="267" y="667"/>
                    <a:pt x="124" y="769"/>
                    <a:pt x="1" y="892"/>
                  </a:cubicBezTo>
                  <a:lnTo>
                    <a:pt x="1" y="903"/>
                  </a:lnTo>
                  <a:lnTo>
                    <a:pt x="11" y="903"/>
                  </a:lnTo>
                  <a:cubicBezTo>
                    <a:pt x="144" y="800"/>
                    <a:pt x="288" y="708"/>
                    <a:pt x="442" y="616"/>
                  </a:cubicBezTo>
                  <a:cubicBezTo>
                    <a:pt x="585" y="534"/>
                    <a:pt x="739" y="452"/>
                    <a:pt x="893" y="380"/>
                  </a:cubicBezTo>
                  <a:lnTo>
                    <a:pt x="1005" y="329"/>
                  </a:lnTo>
                  <a:lnTo>
                    <a:pt x="1128" y="288"/>
                  </a:lnTo>
                  <a:cubicBezTo>
                    <a:pt x="1169" y="277"/>
                    <a:pt x="1210" y="257"/>
                    <a:pt x="1251" y="247"/>
                  </a:cubicBezTo>
                  <a:cubicBezTo>
                    <a:pt x="1292" y="236"/>
                    <a:pt x="1323" y="216"/>
                    <a:pt x="1364" y="195"/>
                  </a:cubicBezTo>
                  <a:lnTo>
                    <a:pt x="1487" y="154"/>
                  </a:lnTo>
                  <a:cubicBezTo>
                    <a:pt x="1528" y="134"/>
                    <a:pt x="1569" y="124"/>
                    <a:pt x="1600" y="103"/>
                  </a:cubicBezTo>
                  <a:cubicBezTo>
                    <a:pt x="1641" y="93"/>
                    <a:pt x="1682" y="72"/>
                    <a:pt x="1723" y="62"/>
                  </a:cubicBezTo>
                  <a:cubicBezTo>
                    <a:pt x="1764" y="42"/>
                    <a:pt x="1805" y="31"/>
                    <a:pt x="1846" y="11"/>
                  </a:cubicBezTo>
                  <a:lnTo>
                    <a:pt x="1846"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321;p32">
              <a:extLst>
                <a:ext uri="{FF2B5EF4-FFF2-40B4-BE49-F238E27FC236}">
                  <a16:creationId xmlns:a16="http://schemas.microsoft.com/office/drawing/2014/main" id="{5BDBF819-ADCF-C5AC-9073-DDE9E24B0332}"/>
                </a:ext>
              </a:extLst>
            </p:cNvPr>
            <p:cNvSpPr/>
            <p:nvPr/>
          </p:nvSpPr>
          <p:spPr>
            <a:xfrm>
              <a:off x="4798221" y="1893484"/>
              <a:ext cx="60160" cy="203236"/>
            </a:xfrm>
            <a:custGeom>
              <a:avLst/>
              <a:gdLst/>
              <a:ahLst/>
              <a:cxnLst/>
              <a:rect l="l" t="t" r="r" b="b"/>
              <a:pathLst>
                <a:path w="616" h="2081" extrusionOk="0">
                  <a:moveTo>
                    <a:pt x="605" y="0"/>
                  </a:moveTo>
                  <a:cubicBezTo>
                    <a:pt x="503" y="154"/>
                    <a:pt x="410" y="308"/>
                    <a:pt x="328" y="472"/>
                  </a:cubicBezTo>
                  <a:cubicBezTo>
                    <a:pt x="246" y="636"/>
                    <a:pt x="164" y="810"/>
                    <a:pt x="113" y="984"/>
                  </a:cubicBezTo>
                  <a:cubicBezTo>
                    <a:pt x="82" y="1076"/>
                    <a:pt x="52" y="1169"/>
                    <a:pt x="31" y="1251"/>
                  </a:cubicBezTo>
                  <a:cubicBezTo>
                    <a:pt x="11" y="1343"/>
                    <a:pt x="0" y="1445"/>
                    <a:pt x="0" y="1538"/>
                  </a:cubicBezTo>
                  <a:cubicBezTo>
                    <a:pt x="0" y="1630"/>
                    <a:pt x="0" y="1722"/>
                    <a:pt x="21" y="1814"/>
                  </a:cubicBezTo>
                  <a:cubicBezTo>
                    <a:pt x="41" y="1907"/>
                    <a:pt x="62" y="1999"/>
                    <a:pt x="103" y="2081"/>
                  </a:cubicBezTo>
                  <a:lnTo>
                    <a:pt x="123" y="2081"/>
                  </a:lnTo>
                  <a:cubicBezTo>
                    <a:pt x="113" y="1989"/>
                    <a:pt x="113" y="1896"/>
                    <a:pt x="113" y="1804"/>
                  </a:cubicBezTo>
                  <a:cubicBezTo>
                    <a:pt x="113" y="1722"/>
                    <a:pt x="113" y="1630"/>
                    <a:pt x="123" y="1538"/>
                  </a:cubicBezTo>
                  <a:cubicBezTo>
                    <a:pt x="134" y="1456"/>
                    <a:pt x="144" y="1363"/>
                    <a:pt x="154" y="1281"/>
                  </a:cubicBezTo>
                  <a:cubicBezTo>
                    <a:pt x="164" y="1189"/>
                    <a:pt x="185" y="1097"/>
                    <a:pt x="205" y="1015"/>
                  </a:cubicBezTo>
                  <a:cubicBezTo>
                    <a:pt x="257" y="841"/>
                    <a:pt x="318" y="666"/>
                    <a:pt x="390" y="502"/>
                  </a:cubicBezTo>
                  <a:cubicBezTo>
                    <a:pt x="451" y="338"/>
                    <a:pt x="533" y="174"/>
                    <a:pt x="615" y="10"/>
                  </a:cubicBezTo>
                  <a:lnTo>
                    <a:pt x="615"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322;p32">
              <a:extLst>
                <a:ext uri="{FF2B5EF4-FFF2-40B4-BE49-F238E27FC236}">
                  <a16:creationId xmlns:a16="http://schemas.microsoft.com/office/drawing/2014/main" id="{9F61D15D-7CD4-9067-4DCA-D9915C01FF31}"/>
                </a:ext>
              </a:extLst>
            </p:cNvPr>
            <p:cNvSpPr/>
            <p:nvPr/>
          </p:nvSpPr>
          <p:spPr>
            <a:xfrm>
              <a:off x="4878304" y="1875026"/>
              <a:ext cx="193274" cy="39553"/>
            </a:xfrm>
            <a:custGeom>
              <a:avLst/>
              <a:gdLst/>
              <a:ahLst/>
              <a:cxnLst/>
              <a:rect l="l" t="t" r="r" b="b"/>
              <a:pathLst>
                <a:path w="1979" h="405" extrusionOk="0">
                  <a:moveTo>
                    <a:pt x="645" y="1"/>
                  </a:moveTo>
                  <a:cubicBezTo>
                    <a:pt x="601" y="1"/>
                    <a:pt x="557" y="2"/>
                    <a:pt x="513" y="5"/>
                  </a:cubicBezTo>
                  <a:cubicBezTo>
                    <a:pt x="339" y="5"/>
                    <a:pt x="175" y="25"/>
                    <a:pt x="0" y="56"/>
                  </a:cubicBezTo>
                  <a:lnTo>
                    <a:pt x="0" y="66"/>
                  </a:lnTo>
                  <a:cubicBezTo>
                    <a:pt x="0" y="76"/>
                    <a:pt x="0" y="76"/>
                    <a:pt x="11" y="76"/>
                  </a:cubicBezTo>
                  <a:cubicBezTo>
                    <a:pt x="106" y="64"/>
                    <a:pt x="205" y="59"/>
                    <a:pt x="303" y="59"/>
                  </a:cubicBezTo>
                  <a:cubicBezTo>
                    <a:pt x="374" y="59"/>
                    <a:pt x="444" y="62"/>
                    <a:pt x="513" y="66"/>
                  </a:cubicBezTo>
                  <a:cubicBezTo>
                    <a:pt x="677" y="76"/>
                    <a:pt x="841" y="97"/>
                    <a:pt x="1005" y="138"/>
                  </a:cubicBezTo>
                  <a:lnTo>
                    <a:pt x="1128" y="158"/>
                  </a:lnTo>
                  <a:lnTo>
                    <a:pt x="1251" y="199"/>
                  </a:lnTo>
                  <a:lnTo>
                    <a:pt x="1374" y="230"/>
                  </a:lnTo>
                  <a:cubicBezTo>
                    <a:pt x="1405" y="240"/>
                    <a:pt x="1446" y="261"/>
                    <a:pt x="1487" y="271"/>
                  </a:cubicBezTo>
                  <a:lnTo>
                    <a:pt x="1733" y="333"/>
                  </a:lnTo>
                  <a:cubicBezTo>
                    <a:pt x="1774" y="353"/>
                    <a:pt x="1804" y="363"/>
                    <a:pt x="1845" y="374"/>
                  </a:cubicBezTo>
                  <a:cubicBezTo>
                    <a:pt x="1886" y="384"/>
                    <a:pt x="1927" y="394"/>
                    <a:pt x="1979" y="404"/>
                  </a:cubicBezTo>
                  <a:lnTo>
                    <a:pt x="1979" y="394"/>
                  </a:lnTo>
                  <a:cubicBezTo>
                    <a:pt x="1948" y="363"/>
                    <a:pt x="1907" y="343"/>
                    <a:pt x="1876" y="322"/>
                  </a:cubicBezTo>
                  <a:cubicBezTo>
                    <a:pt x="1835" y="292"/>
                    <a:pt x="1804" y="271"/>
                    <a:pt x="1763" y="251"/>
                  </a:cubicBezTo>
                  <a:cubicBezTo>
                    <a:pt x="1733" y="230"/>
                    <a:pt x="1692" y="210"/>
                    <a:pt x="1651" y="189"/>
                  </a:cubicBezTo>
                  <a:lnTo>
                    <a:pt x="1528" y="148"/>
                  </a:lnTo>
                  <a:cubicBezTo>
                    <a:pt x="1487" y="128"/>
                    <a:pt x="1446" y="117"/>
                    <a:pt x="1405" y="107"/>
                  </a:cubicBezTo>
                  <a:cubicBezTo>
                    <a:pt x="1364" y="87"/>
                    <a:pt x="1323" y="76"/>
                    <a:pt x="1282" y="76"/>
                  </a:cubicBezTo>
                  <a:lnTo>
                    <a:pt x="1159" y="46"/>
                  </a:lnTo>
                  <a:lnTo>
                    <a:pt x="1025" y="35"/>
                  </a:lnTo>
                  <a:cubicBezTo>
                    <a:pt x="903" y="12"/>
                    <a:pt x="775" y="1"/>
                    <a:pt x="645"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323;p32">
              <a:extLst>
                <a:ext uri="{FF2B5EF4-FFF2-40B4-BE49-F238E27FC236}">
                  <a16:creationId xmlns:a16="http://schemas.microsoft.com/office/drawing/2014/main" id="{B714D5F3-4CB1-9226-C1A1-AB7D8ED4605D}"/>
                </a:ext>
              </a:extLst>
            </p:cNvPr>
            <p:cNvSpPr/>
            <p:nvPr/>
          </p:nvSpPr>
          <p:spPr>
            <a:xfrm>
              <a:off x="4869319" y="1892019"/>
              <a:ext cx="88189" cy="154697"/>
            </a:xfrm>
            <a:custGeom>
              <a:avLst/>
              <a:gdLst/>
              <a:ahLst/>
              <a:cxnLst/>
              <a:rect l="l" t="t" r="r" b="b"/>
              <a:pathLst>
                <a:path w="903" h="1584" extrusionOk="0">
                  <a:moveTo>
                    <a:pt x="7" y="0"/>
                  </a:moveTo>
                  <a:cubicBezTo>
                    <a:pt x="6" y="0"/>
                    <a:pt x="4" y="1"/>
                    <a:pt x="0" y="5"/>
                  </a:cubicBezTo>
                  <a:cubicBezTo>
                    <a:pt x="31" y="159"/>
                    <a:pt x="82" y="302"/>
                    <a:pt x="133" y="446"/>
                  </a:cubicBezTo>
                  <a:cubicBezTo>
                    <a:pt x="195" y="589"/>
                    <a:pt x="256" y="733"/>
                    <a:pt x="328" y="866"/>
                  </a:cubicBezTo>
                  <a:cubicBezTo>
                    <a:pt x="400" y="999"/>
                    <a:pt x="461" y="1143"/>
                    <a:pt x="564" y="1255"/>
                  </a:cubicBezTo>
                  <a:lnTo>
                    <a:pt x="636" y="1348"/>
                  </a:lnTo>
                  <a:cubicBezTo>
                    <a:pt x="666" y="1378"/>
                    <a:pt x="687" y="1409"/>
                    <a:pt x="718" y="1430"/>
                  </a:cubicBezTo>
                  <a:cubicBezTo>
                    <a:pt x="748" y="1460"/>
                    <a:pt x="779" y="1481"/>
                    <a:pt x="800" y="1512"/>
                  </a:cubicBezTo>
                  <a:cubicBezTo>
                    <a:pt x="830" y="1532"/>
                    <a:pt x="861" y="1563"/>
                    <a:pt x="892" y="1583"/>
                  </a:cubicBezTo>
                  <a:lnTo>
                    <a:pt x="902" y="1583"/>
                  </a:lnTo>
                  <a:lnTo>
                    <a:pt x="902" y="1573"/>
                  </a:lnTo>
                  <a:cubicBezTo>
                    <a:pt x="892" y="1532"/>
                    <a:pt x="871" y="1501"/>
                    <a:pt x="851" y="1471"/>
                  </a:cubicBezTo>
                  <a:lnTo>
                    <a:pt x="789" y="1378"/>
                  </a:lnTo>
                  <a:cubicBezTo>
                    <a:pt x="748" y="1307"/>
                    <a:pt x="707" y="1245"/>
                    <a:pt x="666" y="1184"/>
                  </a:cubicBezTo>
                  <a:cubicBezTo>
                    <a:pt x="595" y="1061"/>
                    <a:pt x="492" y="938"/>
                    <a:pt x="420" y="815"/>
                  </a:cubicBezTo>
                  <a:cubicBezTo>
                    <a:pt x="338" y="681"/>
                    <a:pt x="267" y="558"/>
                    <a:pt x="195" y="415"/>
                  </a:cubicBezTo>
                  <a:cubicBezTo>
                    <a:pt x="123" y="282"/>
                    <a:pt x="62" y="148"/>
                    <a:pt x="10" y="5"/>
                  </a:cubicBezTo>
                  <a:cubicBezTo>
                    <a:pt x="10" y="5"/>
                    <a:pt x="10" y="0"/>
                    <a:pt x="7"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324;p32">
              <a:extLst>
                <a:ext uri="{FF2B5EF4-FFF2-40B4-BE49-F238E27FC236}">
                  <a16:creationId xmlns:a16="http://schemas.microsoft.com/office/drawing/2014/main" id="{57E8B904-399C-39BC-3854-16C6B0E1C9ED}"/>
                </a:ext>
              </a:extLst>
            </p:cNvPr>
            <p:cNvSpPr/>
            <p:nvPr/>
          </p:nvSpPr>
          <p:spPr>
            <a:xfrm>
              <a:off x="4788162" y="1892410"/>
              <a:ext cx="58207" cy="57230"/>
            </a:xfrm>
            <a:custGeom>
              <a:avLst/>
              <a:gdLst/>
              <a:ahLst/>
              <a:cxnLst/>
              <a:rect l="l" t="t" r="r" b="b"/>
              <a:pathLst>
                <a:path w="596" h="586" extrusionOk="0">
                  <a:moveTo>
                    <a:pt x="595" y="1"/>
                  </a:moveTo>
                  <a:lnTo>
                    <a:pt x="595" y="1"/>
                  </a:lnTo>
                  <a:cubicBezTo>
                    <a:pt x="534" y="42"/>
                    <a:pt x="472" y="73"/>
                    <a:pt x="421" y="114"/>
                  </a:cubicBezTo>
                  <a:cubicBezTo>
                    <a:pt x="370" y="165"/>
                    <a:pt x="308" y="206"/>
                    <a:pt x="257" y="257"/>
                  </a:cubicBezTo>
                  <a:cubicBezTo>
                    <a:pt x="206" y="298"/>
                    <a:pt x="155" y="349"/>
                    <a:pt x="114" y="401"/>
                  </a:cubicBezTo>
                  <a:cubicBezTo>
                    <a:pt x="73" y="452"/>
                    <a:pt x="32" y="513"/>
                    <a:pt x="1" y="575"/>
                  </a:cubicBezTo>
                  <a:cubicBezTo>
                    <a:pt x="1" y="585"/>
                    <a:pt x="11" y="585"/>
                    <a:pt x="11" y="585"/>
                  </a:cubicBezTo>
                  <a:cubicBezTo>
                    <a:pt x="62" y="544"/>
                    <a:pt x="114" y="493"/>
                    <a:pt x="165" y="442"/>
                  </a:cubicBezTo>
                  <a:cubicBezTo>
                    <a:pt x="206" y="390"/>
                    <a:pt x="247" y="339"/>
                    <a:pt x="298" y="288"/>
                  </a:cubicBezTo>
                  <a:cubicBezTo>
                    <a:pt x="339" y="237"/>
                    <a:pt x="390" y="185"/>
                    <a:pt x="442" y="144"/>
                  </a:cubicBezTo>
                  <a:cubicBezTo>
                    <a:pt x="493" y="93"/>
                    <a:pt x="544" y="52"/>
                    <a:pt x="595"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325;p32">
              <a:extLst>
                <a:ext uri="{FF2B5EF4-FFF2-40B4-BE49-F238E27FC236}">
                  <a16:creationId xmlns:a16="http://schemas.microsoft.com/office/drawing/2014/main" id="{1A6E7027-88AE-DBE2-52A4-B2FCE624FE30}"/>
                </a:ext>
              </a:extLst>
            </p:cNvPr>
            <p:cNvSpPr/>
            <p:nvPr/>
          </p:nvSpPr>
          <p:spPr>
            <a:xfrm>
              <a:off x="4758179" y="1872389"/>
              <a:ext cx="83208" cy="15138"/>
            </a:xfrm>
            <a:custGeom>
              <a:avLst/>
              <a:gdLst/>
              <a:ahLst/>
              <a:cxnLst/>
              <a:rect l="l" t="t" r="r" b="b"/>
              <a:pathLst>
                <a:path w="852" h="155" extrusionOk="0">
                  <a:moveTo>
                    <a:pt x="410" y="1"/>
                  </a:moveTo>
                  <a:cubicBezTo>
                    <a:pt x="339" y="11"/>
                    <a:pt x="267" y="21"/>
                    <a:pt x="195" y="42"/>
                  </a:cubicBezTo>
                  <a:cubicBezTo>
                    <a:pt x="123" y="73"/>
                    <a:pt x="62" y="103"/>
                    <a:pt x="0" y="144"/>
                  </a:cubicBezTo>
                  <a:lnTo>
                    <a:pt x="0" y="155"/>
                  </a:lnTo>
                  <a:cubicBezTo>
                    <a:pt x="72" y="144"/>
                    <a:pt x="144" y="124"/>
                    <a:pt x="216" y="103"/>
                  </a:cubicBezTo>
                  <a:cubicBezTo>
                    <a:pt x="287" y="93"/>
                    <a:pt x="349" y="73"/>
                    <a:pt x="421" y="52"/>
                  </a:cubicBezTo>
                  <a:cubicBezTo>
                    <a:pt x="492" y="42"/>
                    <a:pt x="564" y="32"/>
                    <a:pt x="636" y="32"/>
                  </a:cubicBezTo>
                  <a:cubicBezTo>
                    <a:pt x="708" y="32"/>
                    <a:pt x="779" y="42"/>
                    <a:pt x="851" y="42"/>
                  </a:cubicBezTo>
                  <a:cubicBezTo>
                    <a:pt x="779" y="21"/>
                    <a:pt x="708" y="11"/>
                    <a:pt x="636"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326;p32">
              <a:extLst>
                <a:ext uri="{FF2B5EF4-FFF2-40B4-BE49-F238E27FC236}">
                  <a16:creationId xmlns:a16="http://schemas.microsoft.com/office/drawing/2014/main" id="{5A264506-E316-1C1E-A80A-1741F4F7F96B}"/>
                </a:ext>
              </a:extLst>
            </p:cNvPr>
            <p:cNvSpPr/>
            <p:nvPr/>
          </p:nvSpPr>
          <p:spPr>
            <a:xfrm>
              <a:off x="4740112" y="1810373"/>
              <a:ext cx="107233" cy="53128"/>
            </a:xfrm>
            <a:custGeom>
              <a:avLst/>
              <a:gdLst/>
              <a:ahLst/>
              <a:cxnLst/>
              <a:rect l="l" t="t" r="r" b="b"/>
              <a:pathLst>
                <a:path w="1098" h="544" extrusionOk="0">
                  <a:moveTo>
                    <a:pt x="11" y="0"/>
                  </a:moveTo>
                  <a:cubicBezTo>
                    <a:pt x="1" y="0"/>
                    <a:pt x="1" y="11"/>
                    <a:pt x="1" y="11"/>
                  </a:cubicBezTo>
                  <a:cubicBezTo>
                    <a:pt x="93" y="62"/>
                    <a:pt x="196" y="93"/>
                    <a:pt x="288" y="134"/>
                  </a:cubicBezTo>
                  <a:cubicBezTo>
                    <a:pt x="380" y="175"/>
                    <a:pt x="483" y="195"/>
                    <a:pt x="575" y="236"/>
                  </a:cubicBezTo>
                  <a:cubicBezTo>
                    <a:pt x="667" y="277"/>
                    <a:pt x="759" y="318"/>
                    <a:pt x="841" y="369"/>
                  </a:cubicBezTo>
                  <a:cubicBezTo>
                    <a:pt x="934" y="421"/>
                    <a:pt x="1016" y="482"/>
                    <a:pt x="1098" y="544"/>
                  </a:cubicBezTo>
                  <a:cubicBezTo>
                    <a:pt x="1026" y="462"/>
                    <a:pt x="944" y="400"/>
                    <a:pt x="862" y="339"/>
                  </a:cubicBezTo>
                  <a:cubicBezTo>
                    <a:pt x="780" y="287"/>
                    <a:pt x="688" y="236"/>
                    <a:pt x="595" y="185"/>
                  </a:cubicBezTo>
                  <a:cubicBezTo>
                    <a:pt x="503" y="144"/>
                    <a:pt x="411" y="103"/>
                    <a:pt x="308" y="72"/>
                  </a:cubicBezTo>
                  <a:cubicBezTo>
                    <a:pt x="206" y="41"/>
                    <a:pt x="114" y="21"/>
                    <a:pt x="1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327;p32">
              <a:extLst>
                <a:ext uri="{FF2B5EF4-FFF2-40B4-BE49-F238E27FC236}">
                  <a16:creationId xmlns:a16="http://schemas.microsoft.com/office/drawing/2014/main" id="{D41A6B02-B213-F7FE-9089-D0654C1797F0}"/>
                </a:ext>
              </a:extLst>
            </p:cNvPr>
            <p:cNvSpPr/>
            <p:nvPr/>
          </p:nvSpPr>
          <p:spPr>
            <a:xfrm>
              <a:off x="4842267" y="1734294"/>
              <a:ext cx="16114" cy="117195"/>
            </a:xfrm>
            <a:custGeom>
              <a:avLst/>
              <a:gdLst/>
              <a:ahLst/>
              <a:cxnLst/>
              <a:rect l="l" t="t" r="r" b="b"/>
              <a:pathLst>
                <a:path w="165" h="1200" extrusionOk="0">
                  <a:moveTo>
                    <a:pt x="82" y="0"/>
                  </a:moveTo>
                  <a:cubicBezTo>
                    <a:pt x="52" y="93"/>
                    <a:pt x="31" y="195"/>
                    <a:pt x="21" y="298"/>
                  </a:cubicBezTo>
                  <a:cubicBezTo>
                    <a:pt x="0" y="400"/>
                    <a:pt x="11" y="503"/>
                    <a:pt x="21" y="605"/>
                  </a:cubicBezTo>
                  <a:cubicBezTo>
                    <a:pt x="31" y="708"/>
                    <a:pt x="52" y="810"/>
                    <a:pt x="72" y="902"/>
                  </a:cubicBezTo>
                  <a:cubicBezTo>
                    <a:pt x="93" y="1005"/>
                    <a:pt x="123" y="1107"/>
                    <a:pt x="154" y="1200"/>
                  </a:cubicBezTo>
                  <a:lnTo>
                    <a:pt x="164" y="1200"/>
                  </a:lnTo>
                  <a:cubicBezTo>
                    <a:pt x="134" y="1097"/>
                    <a:pt x="113" y="995"/>
                    <a:pt x="103" y="902"/>
                  </a:cubicBezTo>
                  <a:cubicBezTo>
                    <a:pt x="82" y="800"/>
                    <a:pt x="72" y="697"/>
                    <a:pt x="72" y="605"/>
                  </a:cubicBezTo>
                  <a:cubicBezTo>
                    <a:pt x="72" y="503"/>
                    <a:pt x="82" y="400"/>
                    <a:pt x="82" y="308"/>
                  </a:cubicBezTo>
                  <a:cubicBezTo>
                    <a:pt x="82" y="205"/>
                    <a:pt x="93" y="103"/>
                    <a:pt x="93"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328;p32">
              <a:extLst>
                <a:ext uri="{FF2B5EF4-FFF2-40B4-BE49-F238E27FC236}">
                  <a16:creationId xmlns:a16="http://schemas.microsoft.com/office/drawing/2014/main" id="{B4A6DB13-C08D-9C10-EEE3-74E584F25F52}"/>
                </a:ext>
              </a:extLst>
            </p:cNvPr>
            <p:cNvSpPr/>
            <p:nvPr/>
          </p:nvSpPr>
          <p:spPr>
            <a:xfrm>
              <a:off x="4880257" y="1780293"/>
              <a:ext cx="73247" cy="74224"/>
            </a:xfrm>
            <a:custGeom>
              <a:avLst/>
              <a:gdLst/>
              <a:ahLst/>
              <a:cxnLst/>
              <a:rect l="l" t="t" r="r" b="b"/>
              <a:pathLst>
                <a:path w="750" h="760" extrusionOk="0">
                  <a:moveTo>
                    <a:pt x="739" y="1"/>
                  </a:moveTo>
                  <a:cubicBezTo>
                    <a:pt x="657" y="42"/>
                    <a:pt x="585" y="93"/>
                    <a:pt x="513" y="144"/>
                  </a:cubicBezTo>
                  <a:cubicBezTo>
                    <a:pt x="442" y="196"/>
                    <a:pt x="380" y="257"/>
                    <a:pt x="319" y="329"/>
                  </a:cubicBezTo>
                  <a:cubicBezTo>
                    <a:pt x="257" y="390"/>
                    <a:pt x="206" y="462"/>
                    <a:pt x="144" y="534"/>
                  </a:cubicBezTo>
                  <a:cubicBezTo>
                    <a:pt x="93" y="606"/>
                    <a:pt x="42" y="677"/>
                    <a:pt x="1" y="749"/>
                  </a:cubicBezTo>
                  <a:lnTo>
                    <a:pt x="1" y="759"/>
                  </a:lnTo>
                  <a:cubicBezTo>
                    <a:pt x="62" y="688"/>
                    <a:pt x="114" y="616"/>
                    <a:pt x="175" y="554"/>
                  </a:cubicBezTo>
                  <a:cubicBezTo>
                    <a:pt x="226" y="483"/>
                    <a:pt x="288" y="421"/>
                    <a:pt x="360" y="360"/>
                  </a:cubicBezTo>
                  <a:cubicBezTo>
                    <a:pt x="421" y="308"/>
                    <a:pt x="493" y="247"/>
                    <a:pt x="554" y="196"/>
                  </a:cubicBezTo>
                  <a:cubicBezTo>
                    <a:pt x="616" y="134"/>
                    <a:pt x="688" y="73"/>
                    <a:pt x="749" y="11"/>
                  </a:cubicBezTo>
                  <a:lnTo>
                    <a:pt x="749" y="1"/>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329;p32">
              <a:extLst>
                <a:ext uri="{FF2B5EF4-FFF2-40B4-BE49-F238E27FC236}">
                  <a16:creationId xmlns:a16="http://schemas.microsoft.com/office/drawing/2014/main" id="{E6ADBD32-F419-5A37-3490-2E3177D5595E}"/>
                </a:ext>
              </a:extLst>
            </p:cNvPr>
            <p:cNvSpPr/>
            <p:nvPr/>
          </p:nvSpPr>
          <p:spPr>
            <a:xfrm>
              <a:off x="4886312" y="1842406"/>
              <a:ext cx="106159" cy="27150"/>
            </a:xfrm>
            <a:custGeom>
              <a:avLst/>
              <a:gdLst/>
              <a:ahLst/>
              <a:cxnLst/>
              <a:rect l="l" t="t" r="r" b="b"/>
              <a:pathLst>
                <a:path w="1087" h="278" extrusionOk="0">
                  <a:moveTo>
                    <a:pt x="800" y="0"/>
                  </a:moveTo>
                  <a:cubicBezTo>
                    <a:pt x="708" y="11"/>
                    <a:pt x="615" y="31"/>
                    <a:pt x="523" y="52"/>
                  </a:cubicBezTo>
                  <a:cubicBezTo>
                    <a:pt x="431" y="82"/>
                    <a:pt x="339" y="113"/>
                    <a:pt x="257" y="144"/>
                  </a:cubicBezTo>
                  <a:cubicBezTo>
                    <a:pt x="164" y="185"/>
                    <a:pt x="82" y="226"/>
                    <a:pt x="0" y="267"/>
                  </a:cubicBezTo>
                  <a:lnTo>
                    <a:pt x="0" y="277"/>
                  </a:lnTo>
                  <a:cubicBezTo>
                    <a:pt x="93" y="236"/>
                    <a:pt x="175" y="205"/>
                    <a:pt x="267" y="175"/>
                  </a:cubicBezTo>
                  <a:cubicBezTo>
                    <a:pt x="349" y="144"/>
                    <a:pt x="441" y="123"/>
                    <a:pt x="533" y="103"/>
                  </a:cubicBezTo>
                  <a:cubicBezTo>
                    <a:pt x="626" y="93"/>
                    <a:pt x="718" y="82"/>
                    <a:pt x="800" y="72"/>
                  </a:cubicBezTo>
                  <a:cubicBezTo>
                    <a:pt x="892" y="52"/>
                    <a:pt x="984" y="41"/>
                    <a:pt x="1077" y="31"/>
                  </a:cubicBezTo>
                  <a:cubicBezTo>
                    <a:pt x="1077" y="31"/>
                    <a:pt x="1087" y="31"/>
                    <a:pt x="1087" y="21"/>
                  </a:cubicBezTo>
                  <a:lnTo>
                    <a:pt x="1077" y="21"/>
                  </a:lnTo>
                  <a:cubicBezTo>
                    <a:pt x="984" y="0"/>
                    <a:pt x="892" y="0"/>
                    <a:pt x="800"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330;p32">
              <a:extLst>
                <a:ext uri="{FF2B5EF4-FFF2-40B4-BE49-F238E27FC236}">
                  <a16:creationId xmlns:a16="http://schemas.microsoft.com/office/drawing/2014/main" id="{96028534-98CA-5D70-D05E-B448F7ECCF07}"/>
                </a:ext>
              </a:extLst>
            </p:cNvPr>
            <p:cNvSpPr/>
            <p:nvPr/>
          </p:nvSpPr>
          <p:spPr>
            <a:xfrm>
              <a:off x="4878304" y="1889480"/>
              <a:ext cx="77153" cy="57133"/>
            </a:xfrm>
            <a:custGeom>
              <a:avLst/>
              <a:gdLst/>
              <a:ahLst/>
              <a:cxnLst/>
              <a:rect l="l" t="t" r="r" b="b"/>
              <a:pathLst>
                <a:path w="790" h="585" extrusionOk="0">
                  <a:moveTo>
                    <a:pt x="0" y="0"/>
                  </a:moveTo>
                  <a:cubicBezTo>
                    <a:pt x="72" y="51"/>
                    <a:pt x="134" y="103"/>
                    <a:pt x="195" y="154"/>
                  </a:cubicBezTo>
                  <a:cubicBezTo>
                    <a:pt x="267" y="195"/>
                    <a:pt x="328" y="246"/>
                    <a:pt x="390" y="297"/>
                  </a:cubicBezTo>
                  <a:cubicBezTo>
                    <a:pt x="451" y="349"/>
                    <a:pt x="513" y="410"/>
                    <a:pt x="574" y="451"/>
                  </a:cubicBezTo>
                  <a:cubicBezTo>
                    <a:pt x="646" y="502"/>
                    <a:pt x="708" y="554"/>
                    <a:pt x="779" y="584"/>
                  </a:cubicBezTo>
                  <a:lnTo>
                    <a:pt x="790" y="584"/>
                  </a:lnTo>
                  <a:cubicBezTo>
                    <a:pt x="738" y="513"/>
                    <a:pt x="677" y="461"/>
                    <a:pt x="615" y="400"/>
                  </a:cubicBezTo>
                  <a:cubicBezTo>
                    <a:pt x="554" y="349"/>
                    <a:pt x="492" y="308"/>
                    <a:pt x="421" y="256"/>
                  </a:cubicBezTo>
                  <a:cubicBezTo>
                    <a:pt x="359" y="215"/>
                    <a:pt x="287" y="164"/>
                    <a:pt x="216" y="123"/>
                  </a:cubicBezTo>
                  <a:cubicBezTo>
                    <a:pt x="144" y="82"/>
                    <a:pt x="82" y="41"/>
                    <a:pt x="1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331;p32">
              <a:extLst>
                <a:ext uri="{FF2B5EF4-FFF2-40B4-BE49-F238E27FC236}">
                  <a16:creationId xmlns:a16="http://schemas.microsoft.com/office/drawing/2014/main" id="{41AAD3E7-53B2-5317-7C83-C50CD9AD2DBF}"/>
                </a:ext>
              </a:extLst>
            </p:cNvPr>
            <p:cNvSpPr/>
            <p:nvPr/>
          </p:nvSpPr>
          <p:spPr>
            <a:xfrm>
              <a:off x="4858283" y="1902469"/>
              <a:ext cx="12110" cy="97174"/>
            </a:xfrm>
            <a:custGeom>
              <a:avLst/>
              <a:gdLst/>
              <a:ahLst/>
              <a:cxnLst/>
              <a:rect l="l" t="t" r="r" b="b"/>
              <a:pathLst>
                <a:path w="124" h="995" extrusionOk="0">
                  <a:moveTo>
                    <a:pt x="31" y="0"/>
                  </a:moveTo>
                  <a:cubicBezTo>
                    <a:pt x="21" y="82"/>
                    <a:pt x="11" y="164"/>
                    <a:pt x="0" y="257"/>
                  </a:cubicBezTo>
                  <a:lnTo>
                    <a:pt x="0" y="503"/>
                  </a:lnTo>
                  <a:cubicBezTo>
                    <a:pt x="11" y="585"/>
                    <a:pt x="11" y="677"/>
                    <a:pt x="31" y="759"/>
                  </a:cubicBezTo>
                  <a:cubicBezTo>
                    <a:pt x="52" y="841"/>
                    <a:pt x="82" y="923"/>
                    <a:pt x="123" y="995"/>
                  </a:cubicBezTo>
                  <a:cubicBezTo>
                    <a:pt x="123" y="902"/>
                    <a:pt x="113" y="820"/>
                    <a:pt x="103" y="738"/>
                  </a:cubicBezTo>
                  <a:cubicBezTo>
                    <a:pt x="82" y="667"/>
                    <a:pt x="72" y="585"/>
                    <a:pt x="62" y="503"/>
                  </a:cubicBezTo>
                  <a:cubicBezTo>
                    <a:pt x="41" y="421"/>
                    <a:pt x="41" y="339"/>
                    <a:pt x="41" y="257"/>
                  </a:cubicBezTo>
                  <a:cubicBezTo>
                    <a:pt x="31" y="175"/>
                    <a:pt x="31" y="82"/>
                    <a:pt x="41"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2430695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3">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pic>
        <p:nvPicPr>
          <p:cNvPr id="2" name="Picture 1" descr="A recycle symbol with trees and solar panels&#10;&#10;Description automatically generated with low confidence">
            <a:extLst>
              <a:ext uri="{FF2B5EF4-FFF2-40B4-BE49-F238E27FC236}">
                <a16:creationId xmlns:a16="http://schemas.microsoft.com/office/drawing/2014/main" id="{3955079D-90CC-C6A3-79B1-0BD2A99D485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096000" y="1001484"/>
            <a:ext cx="4855029" cy="4855029"/>
          </a:xfrm>
          <a:prstGeom prst="ellipse">
            <a:avLst/>
          </a:prstGeom>
        </p:spPr>
      </p:pic>
      <p:sp>
        <p:nvSpPr>
          <p:cNvPr id="3" name="TextBox 2">
            <a:extLst>
              <a:ext uri="{FF2B5EF4-FFF2-40B4-BE49-F238E27FC236}">
                <a16:creationId xmlns:a16="http://schemas.microsoft.com/office/drawing/2014/main" id="{4FC22949-926C-7BDA-1065-CCDFEC568FB7}"/>
              </a:ext>
            </a:extLst>
          </p:cNvPr>
          <p:cNvSpPr txBox="1"/>
          <p:nvPr/>
        </p:nvSpPr>
        <p:spPr>
          <a:xfrm>
            <a:off x="1618220" y="2637629"/>
            <a:ext cx="5849380" cy="1582741"/>
          </a:xfrm>
          <a:prstGeom prst="rect">
            <a:avLst/>
          </a:prstGeom>
          <a:noFill/>
        </p:spPr>
        <p:txBody>
          <a:bodyPr wrap="square" rtlCol="0">
            <a:spAutoFit/>
          </a:bodyPr>
          <a:lstStyle/>
          <a:p>
            <a:pPr marL="514350" indent="-514350">
              <a:lnSpc>
                <a:spcPct val="150000"/>
              </a:lnSpc>
              <a:buFont typeface="+mj-lt"/>
              <a:buAutoNum type="alphaUcPeriod" startAt="3"/>
            </a:pPr>
            <a:r>
              <a:rPr lang="en-US" sz="3400" dirty="0" err="1">
                <a:solidFill>
                  <a:schemeClr val="accent6">
                    <a:lumMod val="50000"/>
                  </a:schemeClr>
                </a:solidFill>
                <a:latin typeface="Hiragino Kaku Gothic StdN W8" panose="020B0800000000000000" pitchFamily="34" charset="-128"/>
                <a:ea typeface="Hiragino Kaku Gothic StdN W8" panose="020B0800000000000000" pitchFamily="34" charset="-128"/>
              </a:rPr>
              <a:t>Pemerataan</a:t>
            </a:r>
            <a:r>
              <a:rPr lang="en-US" sz="3400" dirty="0">
                <a:solidFill>
                  <a:schemeClr val="accent6">
                    <a:lumMod val="50000"/>
                  </a:schemeClr>
                </a:solidFill>
                <a:latin typeface="Hiragino Kaku Gothic StdN W8" panose="020B0800000000000000" pitchFamily="34" charset="-128"/>
                <a:ea typeface="Hiragino Kaku Gothic StdN W8" panose="020B0800000000000000" pitchFamily="34" charset="-128"/>
              </a:rPr>
              <a:t> Pembangunan</a:t>
            </a:r>
            <a:endParaRPr sz="3400" dirty="0">
              <a:solidFill>
                <a:schemeClr val="accent6">
                  <a:lumMod val="50000"/>
                </a:schemeClr>
              </a:solidFill>
              <a:latin typeface="Hiragino Kaku Gothic StdN W8" panose="020B0800000000000000" pitchFamily="34" charset="-128"/>
              <a:ea typeface="Hiragino Kaku Gothic StdN W8" panose="020B0800000000000000" pitchFamily="34" charset="-128"/>
            </a:endParaRPr>
          </a:p>
        </p:txBody>
      </p:sp>
    </p:spTree>
    <p:extLst>
      <p:ext uri="{BB962C8B-B14F-4D97-AF65-F5344CB8AC3E}">
        <p14:creationId xmlns:p14="http://schemas.microsoft.com/office/powerpoint/2010/main" val="19404724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55244"/>
            <a:lum/>
            <a:extLst>
              <a:ext uri="{28A0092B-C50C-407E-A947-70E740481C1C}">
                <a14:useLocalDpi xmlns:a14="http://schemas.microsoft.com/office/drawing/2010/main"/>
              </a:ext>
            </a:extLst>
          </a:blip>
          <a:srcRect/>
          <a:stretch>
            <a:fillRect/>
          </a:stretch>
        </a:blipFill>
        <a:effectLst/>
      </p:bgPr>
    </p:bg>
    <p:spTree>
      <p:nvGrpSpPr>
        <p:cNvPr id="1" name="Shape 93"/>
        <p:cNvGrpSpPr/>
        <p:nvPr/>
      </p:nvGrpSpPr>
      <p:grpSpPr>
        <a:xfrm>
          <a:off x="0" y="0"/>
          <a:ext cx="0" cy="0"/>
          <a:chOff x="0" y="0"/>
          <a:chExt cx="0" cy="0"/>
        </a:xfrm>
      </p:grpSpPr>
      <p:sp>
        <p:nvSpPr>
          <p:cNvPr id="2" name="Rounded Rectangle 1">
            <a:extLst>
              <a:ext uri="{FF2B5EF4-FFF2-40B4-BE49-F238E27FC236}">
                <a16:creationId xmlns:a16="http://schemas.microsoft.com/office/drawing/2014/main" id="{69FD36A2-070F-1A68-35C8-37618741ABC7}"/>
              </a:ext>
            </a:extLst>
          </p:cNvPr>
          <p:cNvSpPr/>
          <p:nvPr/>
        </p:nvSpPr>
        <p:spPr>
          <a:xfrm>
            <a:off x="379401" y="532197"/>
            <a:ext cx="10885715" cy="1763486"/>
          </a:xfrm>
          <a:prstGeom prst="roundRect">
            <a:avLst/>
          </a:prstGeom>
          <a:solidFill>
            <a:srgbClr val="D5FC79">
              <a:alpha val="6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d-ID" dirty="0">
                <a:solidFill>
                  <a:schemeClr val="tx1"/>
                </a:solidFill>
              </a:rPr>
              <a:t>Rencana Pembangunan Jangka Panjang Nasional Tahun 2005-2025 menyebutkan bahwa pembangunan nasional merupakan rangkaian upaya pembangunan yang berkesinambungan yang meliputi seluruh aspek kehidupan masyarakat, bangsa, dan negara. Rangkaian upaya pembangunan memuat kegiatan </a:t>
            </a:r>
            <a:r>
              <a:rPr lang="id-ID" dirty="0" err="1">
                <a:solidFill>
                  <a:schemeClr val="tx1"/>
                </a:solidFill>
              </a:rPr>
              <a:t>yanng</a:t>
            </a:r>
            <a:r>
              <a:rPr lang="id-ID" dirty="0">
                <a:solidFill>
                  <a:schemeClr val="tx1"/>
                </a:solidFill>
              </a:rPr>
              <a:t> berlangsung tanpa henti dengan menaikkan tingkat kesejahteraan masyarakat dari generasi ke generasi dalam konteks memenuhi kebutuhan masa sekarang tanpa mengurangi kemampuan </a:t>
            </a:r>
            <a:r>
              <a:rPr lang="id-ID" dirty="0" err="1">
                <a:solidFill>
                  <a:schemeClr val="tx1"/>
                </a:solidFill>
              </a:rPr>
              <a:t>generai</a:t>
            </a:r>
            <a:r>
              <a:rPr lang="id-ID" dirty="0">
                <a:solidFill>
                  <a:schemeClr val="tx1"/>
                </a:solidFill>
              </a:rPr>
              <a:t> yang akan datang dalam memenuhi kebutuhan.</a:t>
            </a:r>
          </a:p>
        </p:txBody>
      </p:sp>
      <p:sp>
        <p:nvSpPr>
          <p:cNvPr id="3" name="TextBox 2">
            <a:extLst>
              <a:ext uri="{FF2B5EF4-FFF2-40B4-BE49-F238E27FC236}">
                <a16:creationId xmlns:a16="http://schemas.microsoft.com/office/drawing/2014/main" id="{F5D0BBFD-B0A0-04C0-1B35-304E4270C563}"/>
              </a:ext>
            </a:extLst>
          </p:cNvPr>
          <p:cNvSpPr txBox="1"/>
          <p:nvPr/>
        </p:nvSpPr>
        <p:spPr>
          <a:xfrm>
            <a:off x="379401" y="2493000"/>
            <a:ext cx="4576061" cy="369332"/>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solidFill>
                  <a:schemeClr val="tx1"/>
                </a:solidFill>
              </a:rPr>
              <a:t>1. Kondisi Geografis dan Pemerataan Ekonomi</a:t>
            </a:r>
          </a:p>
        </p:txBody>
      </p:sp>
      <p:sp>
        <p:nvSpPr>
          <p:cNvPr id="4" name="TextBox 3">
            <a:extLst>
              <a:ext uri="{FF2B5EF4-FFF2-40B4-BE49-F238E27FC236}">
                <a16:creationId xmlns:a16="http://schemas.microsoft.com/office/drawing/2014/main" id="{722A4F6A-A7FA-91E5-0A77-BE76871E1D65}"/>
              </a:ext>
            </a:extLst>
          </p:cNvPr>
          <p:cNvSpPr txBox="1"/>
          <p:nvPr/>
        </p:nvSpPr>
        <p:spPr>
          <a:xfrm>
            <a:off x="609603" y="2804079"/>
            <a:ext cx="10363200" cy="923330"/>
          </a:xfrm>
          <a:prstGeom prst="rect">
            <a:avLst/>
          </a:prstGeom>
          <a:noFill/>
        </p:spPr>
        <p:txBody>
          <a:bodyPr wrap="square" rtlCol="0">
            <a:spAutoFit/>
          </a:bodyPr>
          <a:lstStyle/>
          <a:p>
            <a:r>
              <a:rPr lang="id-ID" dirty="0"/>
              <a:t>Pada masa yang akan datang, perekonomian dituntut untuk mampu berkembang secara lebih seimbang di seluruh wilayah tanah air dalam rangka pemerataan pembangunan untuk mengurangi kesenjangan sosial. Pengembangan perekonomian harus memperhatikan kondisi geografis suatu wilayah. </a:t>
            </a:r>
          </a:p>
        </p:txBody>
      </p:sp>
      <p:sp>
        <p:nvSpPr>
          <p:cNvPr id="5" name="TextBox 4">
            <a:extLst>
              <a:ext uri="{FF2B5EF4-FFF2-40B4-BE49-F238E27FC236}">
                <a16:creationId xmlns:a16="http://schemas.microsoft.com/office/drawing/2014/main" id="{1DFE29B5-316F-5DD1-8E2F-1AB3B309BCA2}"/>
              </a:ext>
            </a:extLst>
          </p:cNvPr>
          <p:cNvSpPr txBox="1"/>
          <p:nvPr/>
        </p:nvSpPr>
        <p:spPr>
          <a:xfrm>
            <a:off x="379400" y="3799782"/>
            <a:ext cx="1833259" cy="369332"/>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solidFill>
                  <a:schemeClr val="tx1"/>
                </a:solidFill>
              </a:rPr>
              <a:t>a. Wilayah Papua</a:t>
            </a:r>
          </a:p>
        </p:txBody>
      </p:sp>
      <p:sp>
        <p:nvSpPr>
          <p:cNvPr id="6" name="TextBox 5">
            <a:extLst>
              <a:ext uri="{FF2B5EF4-FFF2-40B4-BE49-F238E27FC236}">
                <a16:creationId xmlns:a16="http://schemas.microsoft.com/office/drawing/2014/main" id="{919E53CF-88E9-EFE0-AC5B-14D901BC5816}"/>
              </a:ext>
            </a:extLst>
          </p:cNvPr>
          <p:cNvSpPr txBox="1"/>
          <p:nvPr/>
        </p:nvSpPr>
        <p:spPr>
          <a:xfrm>
            <a:off x="640658" y="4112994"/>
            <a:ext cx="8987911" cy="1477328"/>
          </a:xfrm>
          <a:prstGeom prst="rect">
            <a:avLst/>
          </a:prstGeom>
          <a:noFill/>
        </p:spPr>
        <p:txBody>
          <a:bodyPr wrap="square" rtlCol="0">
            <a:spAutoFit/>
          </a:bodyPr>
          <a:lstStyle/>
          <a:p>
            <a:r>
              <a:rPr lang="id-ID" dirty="0"/>
              <a:t>Wilayah Papua berpotensi besar sebagai penggerak ekonomi Indonesia bagian timur melalui sumber daya alam, berupa perikanan, pertanian dan perkebunan, industri agro dan pangan, pariwisata bahari dan alam, maupun pertambangan. Sektor jasa didorong dengan mengembangkan kawasan metropolitan sebagai pusat pertumbuhan, khususnya di Kota Sorong dan Kota Jayapura.</a:t>
            </a:r>
          </a:p>
        </p:txBody>
      </p:sp>
      <p:pic>
        <p:nvPicPr>
          <p:cNvPr id="8" name="Picture 7" descr="A picture containing map&#10;&#10;Description automatically generated">
            <a:extLst>
              <a:ext uri="{FF2B5EF4-FFF2-40B4-BE49-F238E27FC236}">
                <a16:creationId xmlns:a16="http://schemas.microsoft.com/office/drawing/2014/main" id="{CF7A1F4E-C0E8-E73C-A42C-06FA663AC1AA}"/>
              </a:ext>
            </a:extLst>
          </p:cNvPr>
          <p:cNvPicPr>
            <a:picLocks noChangeAspect="1"/>
          </p:cNvPicPr>
          <p:nvPr/>
        </p:nvPicPr>
        <p:blipFill>
          <a:blip r:embed="rId4"/>
          <a:stretch>
            <a:fillRect/>
          </a:stretch>
        </p:blipFill>
        <p:spPr>
          <a:xfrm>
            <a:off x="9141969" y="3131246"/>
            <a:ext cx="3657600" cy="3657600"/>
          </a:xfrm>
          <a:prstGeom prst="rect">
            <a:avLst/>
          </a:prstGeom>
        </p:spPr>
      </p:pic>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5">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Tree>
    <p:extLst>
      <p:ext uri="{BB962C8B-B14F-4D97-AF65-F5344CB8AC3E}">
        <p14:creationId xmlns:p14="http://schemas.microsoft.com/office/powerpoint/2010/main" val="37285211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93"/>
        <p:cNvGrpSpPr/>
        <p:nvPr/>
      </p:nvGrpSpPr>
      <p:grpSpPr>
        <a:xfrm>
          <a:off x="0" y="0"/>
          <a:ext cx="0" cy="0"/>
          <a:chOff x="0" y="0"/>
          <a:chExt cx="0" cy="0"/>
        </a:xfrm>
      </p:grpSpPr>
      <p:sp useBgFill="1">
        <p:nvSpPr>
          <p:cNvPr id="107" name="Rectangle 106">
            <a:extLst>
              <a:ext uri="{FF2B5EF4-FFF2-40B4-BE49-F238E27FC236}">
                <a16:creationId xmlns:a16="http://schemas.microsoft.com/office/drawing/2014/main" id="{8950AD4C-6AF3-49F8-94E1-DBCAFB39478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Meiryo"/>
            </a:endParaRPr>
          </a:p>
        </p:txBody>
      </p:sp>
      <p:sp>
        <p:nvSpPr>
          <p:cNvPr id="109" name="Freeform: Shape 108">
            <a:extLst>
              <a:ext uri="{FF2B5EF4-FFF2-40B4-BE49-F238E27FC236}">
                <a16:creationId xmlns:a16="http://schemas.microsoft.com/office/drawing/2014/main" id="{8DBEAE55-3EA1-41D7-A212-5F7D8986C1F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212206"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11" name="Freeform: Shape 110">
            <a:extLst>
              <a:ext uri="{FF2B5EF4-FFF2-40B4-BE49-F238E27FC236}">
                <a16:creationId xmlns:a16="http://schemas.microsoft.com/office/drawing/2014/main" id="{CFC5F0E7-644F-4101-BE72-12825CF537E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417551" y="0"/>
            <a:ext cx="2536434" cy="6858000"/>
          </a:xfrm>
          <a:custGeom>
            <a:avLst/>
            <a:gdLst>
              <a:gd name="connsiteX0" fmla="*/ 879731 w 2536434"/>
              <a:gd name="connsiteY0" fmla="*/ 0 h 6858000"/>
              <a:gd name="connsiteX1" fmla="*/ 913411 w 2536434"/>
              <a:gd name="connsiteY1" fmla="*/ 0 h 6858000"/>
              <a:gd name="connsiteX2" fmla="*/ 935535 w 2536434"/>
              <a:gd name="connsiteY2" fmla="*/ 14997 h 6858000"/>
              <a:gd name="connsiteX3" fmla="*/ 2536434 w 2536434"/>
              <a:gd name="connsiteY3" fmla="*/ 3621656 h 6858000"/>
              <a:gd name="connsiteX4" fmla="*/ 662084 w 2536434"/>
              <a:gd name="connsiteY4" fmla="*/ 6374814 h 6858000"/>
              <a:gd name="connsiteX5" fmla="*/ 145436 w 2536434"/>
              <a:gd name="connsiteY5" fmla="*/ 6780599 h 6858000"/>
              <a:gd name="connsiteX6" fmla="*/ 33680 w 2536434"/>
              <a:gd name="connsiteY6" fmla="*/ 6858000 h 6858000"/>
              <a:gd name="connsiteX7" fmla="*/ 0 w 2536434"/>
              <a:gd name="connsiteY7" fmla="*/ 6858000 h 6858000"/>
              <a:gd name="connsiteX8" fmla="*/ 111756 w 2536434"/>
              <a:gd name="connsiteY8" fmla="*/ 6780599 h 6858000"/>
              <a:gd name="connsiteX9" fmla="*/ 628404 w 2536434"/>
              <a:gd name="connsiteY9" fmla="*/ 6374814 h 6858000"/>
              <a:gd name="connsiteX10" fmla="*/ 2502754 w 2536434"/>
              <a:gd name="connsiteY10" fmla="*/ 3621656 h 6858000"/>
              <a:gd name="connsiteX11" fmla="*/ 901855 w 2536434"/>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13" name="Freeform: Shape 112">
            <a:extLst>
              <a:ext uri="{FF2B5EF4-FFF2-40B4-BE49-F238E27FC236}">
                <a16:creationId xmlns:a16="http://schemas.microsoft.com/office/drawing/2014/main" id="{B1F9B6B4-B0C4-45C6-A086-901C960D03E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644774" y="0"/>
            <a:ext cx="2756893" cy="6858000"/>
          </a:xfrm>
          <a:custGeom>
            <a:avLst/>
            <a:gdLst>
              <a:gd name="connsiteX0" fmla="*/ 1133870 w 2756893"/>
              <a:gd name="connsiteY0" fmla="*/ 0 h 6858000"/>
              <a:gd name="connsiteX1" fmla="*/ 898082 w 2756893"/>
              <a:gd name="connsiteY1" fmla="*/ 0 h 6858000"/>
              <a:gd name="connsiteX2" fmla="*/ 920668 w 2756893"/>
              <a:gd name="connsiteY2" fmla="*/ 14997 h 6858000"/>
              <a:gd name="connsiteX3" fmla="*/ 2554961 w 2756893"/>
              <a:gd name="connsiteY3" fmla="*/ 3621656 h 6858000"/>
              <a:gd name="connsiteX4" fmla="*/ 641513 w 2756893"/>
              <a:gd name="connsiteY4" fmla="*/ 6374814 h 6858000"/>
              <a:gd name="connsiteX5" fmla="*/ 114086 w 2756893"/>
              <a:gd name="connsiteY5" fmla="*/ 6780599 h 6858000"/>
              <a:gd name="connsiteX6" fmla="*/ 0 w 2756893"/>
              <a:gd name="connsiteY6" fmla="*/ 6858000 h 6858000"/>
              <a:gd name="connsiteX7" fmla="*/ 40637 w 2756893"/>
              <a:gd name="connsiteY7" fmla="*/ 6858000 h 6858000"/>
              <a:gd name="connsiteX8" fmla="*/ 254139 w 2756893"/>
              <a:gd name="connsiteY8" fmla="*/ 6858000 h 6858000"/>
              <a:gd name="connsiteX9" fmla="*/ 365895 w 2756893"/>
              <a:gd name="connsiteY9" fmla="*/ 6780599 h 6858000"/>
              <a:gd name="connsiteX10" fmla="*/ 882543 w 2756893"/>
              <a:gd name="connsiteY10" fmla="*/ 6374814 h 6858000"/>
              <a:gd name="connsiteX11" fmla="*/ 2756893 w 2756893"/>
              <a:gd name="connsiteY11" fmla="*/ 3621656 h 6858000"/>
              <a:gd name="connsiteX12" fmla="*/ 1155994 w 2756893"/>
              <a:gd name="connsiteY12"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56893" h="6858000">
                <a:moveTo>
                  <a:pt x="1133870" y="0"/>
                </a:moveTo>
                <a:lnTo>
                  <a:pt x="898082" y="0"/>
                </a:lnTo>
                <a:lnTo>
                  <a:pt x="920668" y="14997"/>
                </a:lnTo>
                <a:cubicBezTo>
                  <a:pt x="1969257" y="754641"/>
                  <a:pt x="2554961" y="2093192"/>
                  <a:pt x="2554961" y="3621656"/>
                </a:cubicBezTo>
                <a:cubicBezTo>
                  <a:pt x="2554961" y="4969131"/>
                  <a:pt x="1606863" y="5602839"/>
                  <a:pt x="641513" y="6374814"/>
                </a:cubicBezTo>
                <a:cubicBezTo>
                  <a:pt x="465717" y="6515397"/>
                  <a:pt x="291531" y="6653108"/>
                  <a:pt x="114086" y="6780599"/>
                </a:cubicBezTo>
                <a:lnTo>
                  <a:pt x="0" y="6858000"/>
                </a:lnTo>
                <a:lnTo>
                  <a:pt x="40637" y="6858000"/>
                </a:lnTo>
                <a:lnTo>
                  <a:pt x="254139" y="6858000"/>
                </a:lnTo>
                <a:lnTo>
                  <a:pt x="365895" y="6780599"/>
                </a:lnTo>
                <a:cubicBezTo>
                  <a:pt x="539713" y="6653108"/>
                  <a:pt x="710340" y="6515397"/>
                  <a:pt x="882543" y="6374814"/>
                </a:cubicBezTo>
                <a:cubicBezTo>
                  <a:pt x="1828168" y="5602839"/>
                  <a:pt x="2756893" y="4969131"/>
                  <a:pt x="2756893" y="3621656"/>
                </a:cubicBezTo>
                <a:cubicBezTo>
                  <a:pt x="2756893" y="2093192"/>
                  <a:pt x="2183157" y="754641"/>
                  <a:pt x="1155994" y="14997"/>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 name="Rectangle 3">
            <a:extLst>
              <a:ext uri="{FF2B5EF4-FFF2-40B4-BE49-F238E27FC236}">
                <a16:creationId xmlns:a16="http://schemas.microsoft.com/office/drawing/2014/main" id="{805DFE02-36B0-FF03-9909-5CA13512627E}"/>
              </a:ext>
            </a:extLst>
          </p:cNvPr>
          <p:cNvSpPr/>
          <p:nvPr/>
        </p:nvSpPr>
        <p:spPr>
          <a:xfrm>
            <a:off x="-334536" y="0"/>
            <a:ext cx="8044070" cy="6226692"/>
          </a:xfrm>
          <a:prstGeom prst="rect">
            <a:avLst/>
          </a:prstGeom>
          <a:solidFill>
            <a:srgbClr val="EAE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F122E7CF-A652-8B31-DCF6-556EA9A4819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72"/>
          <a:stretch/>
        </p:blipFill>
        <p:spPr>
          <a:xfrm flipH="1">
            <a:off x="5288520" y="-2435"/>
            <a:ext cx="6903479" cy="6120000"/>
          </a:xfrm>
          <a:prstGeom prst="flowChartDelay">
            <a:avLst/>
          </a:prstGeom>
        </p:spPr>
      </p:pic>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pPr>
                  <a:spcAft>
                    <a:spcPts val="600"/>
                  </a:spcAft>
                </a:pPr>
                <a:r>
                  <a:rPr lang="en-US" sz="2267" b="1">
                    <a:solidFill>
                      <a:srgbClr val="002060"/>
                    </a:solidFill>
                    <a:latin typeface="Arial"/>
                    <a:ea typeface="Arial"/>
                    <a:cs typeface="Arial"/>
                    <a:sym typeface="Arial"/>
                  </a:rPr>
                  <a:t>ILMU PENGETAHUAN SOSIAL</a:t>
                </a:r>
                <a:endParaRPr sz="2267">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6" name="TextBox 5">
            <a:extLst>
              <a:ext uri="{FF2B5EF4-FFF2-40B4-BE49-F238E27FC236}">
                <a16:creationId xmlns:a16="http://schemas.microsoft.com/office/drawing/2014/main" id="{5586FA69-A6DD-E78A-44ED-D6FC074548F7}"/>
              </a:ext>
            </a:extLst>
          </p:cNvPr>
          <p:cNvSpPr txBox="1"/>
          <p:nvPr/>
        </p:nvSpPr>
        <p:spPr>
          <a:xfrm>
            <a:off x="-14091" y="814169"/>
            <a:ext cx="3960416" cy="400110"/>
          </a:xfrm>
          <a:prstGeom prst="rect">
            <a:avLst/>
          </a:prstGeom>
          <a:noFill/>
        </p:spPr>
        <p:txBody>
          <a:bodyPr wrap="square" rtlCol="0">
            <a:spAutoFit/>
          </a:bodyPr>
          <a:lstStyle/>
          <a:p>
            <a:r>
              <a:rPr lang="en-US" sz="2000" b="1" dirty="0" err="1"/>
              <a:t>Perhatikan</a:t>
            </a:r>
            <a:r>
              <a:rPr lang="en-US" sz="2000" b="1" dirty="0"/>
              <a:t> </a:t>
            </a:r>
            <a:r>
              <a:rPr lang="en-US" sz="2000" b="1" dirty="0" err="1"/>
              <a:t>gambar</a:t>
            </a:r>
            <a:r>
              <a:rPr lang="en-US" sz="2000" b="1" dirty="0"/>
              <a:t> </a:t>
            </a:r>
            <a:r>
              <a:rPr lang="en-US" sz="2000" b="1" dirty="0" err="1"/>
              <a:t>berikut</a:t>
            </a:r>
            <a:r>
              <a:rPr lang="en-US" sz="2000" b="1" dirty="0"/>
              <a:t>. </a:t>
            </a:r>
          </a:p>
        </p:txBody>
      </p:sp>
      <p:sp>
        <p:nvSpPr>
          <p:cNvPr id="7" name="TextBox 6">
            <a:extLst>
              <a:ext uri="{FF2B5EF4-FFF2-40B4-BE49-F238E27FC236}">
                <a16:creationId xmlns:a16="http://schemas.microsoft.com/office/drawing/2014/main" id="{795E6AE1-E39E-0745-722E-B1FA06078DA7}"/>
              </a:ext>
            </a:extLst>
          </p:cNvPr>
          <p:cNvSpPr txBox="1"/>
          <p:nvPr/>
        </p:nvSpPr>
        <p:spPr>
          <a:xfrm>
            <a:off x="-10758" y="1420895"/>
            <a:ext cx="4852337" cy="3416320"/>
          </a:xfrm>
          <a:prstGeom prst="rect">
            <a:avLst/>
          </a:prstGeom>
          <a:noFill/>
        </p:spPr>
        <p:txBody>
          <a:bodyPr wrap="square" rtlCol="0">
            <a:spAutoFit/>
          </a:bodyPr>
          <a:lstStyle/>
          <a:p>
            <a:r>
              <a:rPr lang="en-US" dirty="0" err="1">
                <a:solidFill>
                  <a:schemeClr val="dk1"/>
                </a:solidFill>
                <a:ea typeface="Ayuthaya" pitchFamily="2" charset="-34"/>
                <a:cs typeface="Baghdad" pitchFamily="2" charset="-78"/>
                <a:sym typeface="Calibri"/>
              </a:rPr>
              <a:t>Berdasarkan</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gambar</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tersebut</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jawablah</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pertanyaan</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berikut</a:t>
            </a:r>
            <a:r>
              <a:rPr lang="en-US" dirty="0">
                <a:solidFill>
                  <a:schemeClr val="dk1"/>
                </a:solidFill>
                <a:ea typeface="Ayuthaya" pitchFamily="2" charset="-34"/>
                <a:cs typeface="Baghdad" pitchFamily="2" charset="-78"/>
                <a:sym typeface="Calibri"/>
              </a:rPr>
              <a:t>.</a:t>
            </a:r>
          </a:p>
          <a:p>
            <a:pPr marL="342900" indent="-342900">
              <a:buFont typeface="+mj-lt"/>
              <a:buAutoNum type="arabicPeriod"/>
            </a:pPr>
            <a:r>
              <a:rPr lang="en-US" dirty="0" err="1">
                <a:solidFill>
                  <a:schemeClr val="dk1"/>
                </a:solidFill>
                <a:ea typeface="Ayuthaya" pitchFamily="2" charset="-34"/>
                <a:cs typeface="Baghdad" pitchFamily="2" charset="-78"/>
                <a:sym typeface="Calibri"/>
              </a:rPr>
              <a:t>Bagaimana</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pengaruh</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kondisi</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geografis</a:t>
            </a:r>
            <a:r>
              <a:rPr lang="en-US" dirty="0">
                <a:solidFill>
                  <a:schemeClr val="dk1"/>
                </a:solidFill>
                <a:ea typeface="Ayuthaya" pitchFamily="2" charset="-34"/>
                <a:cs typeface="Baghdad" pitchFamily="2" charset="-78"/>
                <a:sym typeface="Calibri"/>
              </a:rPr>
              <a:t> wilayah Indonesia </a:t>
            </a:r>
            <a:r>
              <a:rPr lang="en-US" dirty="0" err="1">
                <a:solidFill>
                  <a:schemeClr val="dk1"/>
                </a:solidFill>
                <a:ea typeface="Ayuthaya" pitchFamily="2" charset="-34"/>
                <a:cs typeface="Baghdad" pitchFamily="2" charset="-78"/>
                <a:sym typeface="Calibri"/>
              </a:rPr>
              <a:t>terhadap</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penjelajahan</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samudra</a:t>
            </a:r>
            <a:r>
              <a:rPr lang="en-US" dirty="0">
                <a:solidFill>
                  <a:schemeClr val="dk1"/>
                </a:solidFill>
                <a:ea typeface="Ayuthaya" pitchFamily="2" charset="-34"/>
                <a:cs typeface="Baghdad" pitchFamily="2" charset="-78"/>
                <a:sym typeface="Calibri"/>
              </a:rPr>
              <a:t>?</a:t>
            </a:r>
          </a:p>
          <a:p>
            <a:pPr marL="342900" indent="-342900">
              <a:buFont typeface="+mj-lt"/>
              <a:buAutoNum type="arabicPeriod"/>
            </a:pPr>
            <a:r>
              <a:rPr lang="en-US" dirty="0" err="1">
                <a:solidFill>
                  <a:schemeClr val="dk1"/>
                </a:solidFill>
                <a:ea typeface="Ayuthaya" pitchFamily="2" charset="-34"/>
                <a:cs typeface="Baghdad" pitchFamily="2" charset="-78"/>
                <a:sym typeface="Calibri"/>
              </a:rPr>
              <a:t>Mengapa</a:t>
            </a:r>
            <a:r>
              <a:rPr lang="en-US" dirty="0">
                <a:solidFill>
                  <a:schemeClr val="dk1"/>
                </a:solidFill>
                <a:ea typeface="Ayuthaya" pitchFamily="2" charset="-34"/>
                <a:cs typeface="Baghdad" pitchFamily="2" charset="-78"/>
                <a:sym typeface="Calibri"/>
              </a:rPr>
              <a:t> wilayah Nusantara </a:t>
            </a:r>
            <a:r>
              <a:rPr lang="en-US" dirty="0" err="1">
                <a:solidFill>
                  <a:schemeClr val="dk1"/>
                </a:solidFill>
                <a:ea typeface="Ayuthaya" pitchFamily="2" charset="-34"/>
                <a:cs typeface="Baghdad" pitchFamily="2" charset="-78"/>
                <a:sym typeface="Calibri"/>
              </a:rPr>
              <a:t>dipilih</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bangsa</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Eropa</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sebagai</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koloni</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atau</a:t>
            </a:r>
            <a:r>
              <a:rPr lang="en-US" dirty="0">
                <a:solidFill>
                  <a:schemeClr val="dk1"/>
                </a:solidFill>
                <a:ea typeface="Ayuthaya" pitchFamily="2" charset="-34"/>
                <a:cs typeface="Baghdad" pitchFamily="2" charset="-78"/>
                <a:sym typeface="Calibri"/>
              </a:rPr>
              <a:t> wilayah </a:t>
            </a:r>
            <a:r>
              <a:rPr lang="en-US" dirty="0" err="1">
                <a:solidFill>
                  <a:schemeClr val="dk1"/>
                </a:solidFill>
                <a:ea typeface="Ayuthaya" pitchFamily="2" charset="-34"/>
                <a:cs typeface="Baghdad" pitchFamily="2" charset="-78"/>
                <a:sym typeface="Calibri"/>
              </a:rPr>
              <a:t>jajahan</a:t>
            </a:r>
            <a:r>
              <a:rPr lang="en-US" dirty="0">
                <a:solidFill>
                  <a:schemeClr val="dk1"/>
                </a:solidFill>
                <a:ea typeface="Ayuthaya" pitchFamily="2" charset="-34"/>
                <a:cs typeface="Baghdad" pitchFamily="2" charset="-78"/>
                <a:sym typeface="Calibri"/>
              </a:rPr>
              <a:t>?</a:t>
            </a:r>
          </a:p>
          <a:p>
            <a:pPr marL="342900" indent="-342900">
              <a:buFont typeface="+mj-lt"/>
              <a:buAutoNum type="arabicPeriod"/>
            </a:pPr>
            <a:r>
              <a:rPr lang="en-US" dirty="0" err="1">
                <a:solidFill>
                  <a:schemeClr val="dk1"/>
                </a:solidFill>
                <a:ea typeface="Ayuthaya" pitchFamily="2" charset="-34"/>
                <a:cs typeface="Baghdad" pitchFamily="2" charset="-78"/>
                <a:sym typeface="Calibri"/>
              </a:rPr>
              <a:t>Bagaimana</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pengaruh</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kolonialisme</a:t>
            </a:r>
            <a:r>
              <a:rPr lang="en-US" dirty="0">
                <a:solidFill>
                  <a:schemeClr val="dk1"/>
                </a:solidFill>
                <a:ea typeface="Ayuthaya" pitchFamily="2" charset="-34"/>
                <a:cs typeface="Baghdad" pitchFamily="2" charset="-78"/>
                <a:sym typeface="Calibri"/>
              </a:rPr>
              <a:t> dan </a:t>
            </a:r>
            <a:r>
              <a:rPr lang="en-US" dirty="0" err="1">
                <a:solidFill>
                  <a:schemeClr val="dk1"/>
                </a:solidFill>
                <a:ea typeface="Ayuthaya" pitchFamily="2" charset="-34"/>
                <a:cs typeface="Baghdad" pitchFamily="2" charset="-78"/>
                <a:sym typeface="Calibri"/>
              </a:rPr>
              <a:t>imperialisme</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bangsa</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asing</a:t>
            </a:r>
            <a:r>
              <a:rPr lang="en-US" dirty="0">
                <a:solidFill>
                  <a:schemeClr val="dk1"/>
                </a:solidFill>
                <a:ea typeface="Ayuthaya" pitchFamily="2" charset="-34"/>
                <a:cs typeface="Baghdad" pitchFamily="2" charset="-78"/>
                <a:sym typeface="Calibri"/>
              </a:rPr>
              <a:t> di Indonesia?</a:t>
            </a:r>
          </a:p>
          <a:p>
            <a:pPr marL="342900" indent="-342900">
              <a:buFont typeface="+mj-lt"/>
              <a:buAutoNum type="arabicPeriod"/>
            </a:pPr>
            <a:r>
              <a:rPr lang="en-US" dirty="0" err="1">
                <a:solidFill>
                  <a:schemeClr val="dk1"/>
                </a:solidFill>
                <a:ea typeface="Ayuthaya" pitchFamily="2" charset="-34"/>
                <a:cs typeface="Baghdad" pitchFamily="2" charset="-78"/>
                <a:sym typeface="Calibri"/>
              </a:rPr>
              <a:t>Bagaimana</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upaya</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pemerataan</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pembangunan</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setelah</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kemerdekaan</a:t>
            </a:r>
            <a:r>
              <a:rPr lang="en-US" dirty="0">
                <a:solidFill>
                  <a:schemeClr val="dk1"/>
                </a:solidFill>
                <a:ea typeface="Ayuthaya" pitchFamily="2" charset="-34"/>
                <a:cs typeface="Baghdad" pitchFamily="2" charset="-78"/>
                <a:sym typeface="Calibri"/>
              </a:rPr>
              <a:t> Indonesia?</a:t>
            </a:r>
          </a:p>
          <a:p>
            <a:pPr marL="342900" indent="-342900">
              <a:buFont typeface="+mj-lt"/>
              <a:buAutoNum type="arabicPeriod"/>
            </a:pPr>
            <a:r>
              <a:rPr lang="en-US" dirty="0" err="1">
                <a:solidFill>
                  <a:schemeClr val="dk1"/>
                </a:solidFill>
                <a:ea typeface="Ayuthaya" pitchFamily="2" charset="-34"/>
                <a:cs typeface="Baghdad" pitchFamily="2" charset="-78"/>
                <a:sym typeface="Calibri"/>
              </a:rPr>
              <a:t>Apa</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hubungan</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antara</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konflik</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sosial</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dengan</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integrasi</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sosial</a:t>
            </a:r>
            <a:r>
              <a:rPr lang="en-US" dirty="0">
                <a:solidFill>
                  <a:schemeClr val="dk1"/>
                </a:solidFill>
                <a:ea typeface="Ayuthaya" pitchFamily="2" charset="-34"/>
                <a:cs typeface="Baghdad" pitchFamily="2" charset="-78"/>
                <a:sym typeface="Calibri"/>
              </a:rPr>
              <a:t>?</a:t>
            </a:r>
          </a:p>
        </p:txBody>
      </p:sp>
    </p:spTree>
    <p:extLst>
      <p:ext uri="{BB962C8B-B14F-4D97-AF65-F5344CB8AC3E}">
        <p14:creationId xmlns:p14="http://schemas.microsoft.com/office/powerpoint/2010/main" val="39661238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55244"/>
            <a:lum/>
            <a:extLst>
              <a:ext uri="{28A0092B-C50C-407E-A947-70E740481C1C}">
                <a14:useLocalDpi xmlns:a14="http://schemas.microsoft.com/office/drawing/2010/main"/>
              </a:ext>
            </a:extLst>
          </a:blip>
          <a:srcRect/>
          <a:stretch>
            <a:fillRect/>
          </a:stretch>
        </a:blip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6B4BE1E6-01FE-89E5-9A2A-222EA8CD46DB}"/>
              </a:ext>
            </a:extLst>
          </p:cNvPr>
          <p:cNvSpPr txBox="1"/>
          <p:nvPr/>
        </p:nvSpPr>
        <p:spPr>
          <a:xfrm>
            <a:off x="379400" y="446486"/>
            <a:ext cx="4576061" cy="369332"/>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solidFill>
                  <a:schemeClr val="tx1"/>
                </a:solidFill>
              </a:rPr>
              <a:t>1. Kondisi Geografis dan Pemerataan Ekonomi</a:t>
            </a:r>
          </a:p>
        </p:txBody>
      </p:sp>
      <p:sp>
        <p:nvSpPr>
          <p:cNvPr id="3" name="TextBox 2">
            <a:extLst>
              <a:ext uri="{FF2B5EF4-FFF2-40B4-BE49-F238E27FC236}">
                <a16:creationId xmlns:a16="http://schemas.microsoft.com/office/drawing/2014/main" id="{E65DD3E8-246D-1A88-6F69-C97E2914820B}"/>
              </a:ext>
            </a:extLst>
          </p:cNvPr>
          <p:cNvSpPr txBox="1"/>
          <p:nvPr/>
        </p:nvSpPr>
        <p:spPr>
          <a:xfrm>
            <a:off x="379400" y="728734"/>
            <a:ext cx="1975990" cy="369332"/>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solidFill>
                  <a:schemeClr val="tx1"/>
                </a:solidFill>
              </a:rPr>
              <a:t>b. Wilayah Maluku</a:t>
            </a:r>
          </a:p>
        </p:txBody>
      </p:sp>
      <p:sp>
        <p:nvSpPr>
          <p:cNvPr id="4" name="TextBox 3">
            <a:extLst>
              <a:ext uri="{FF2B5EF4-FFF2-40B4-BE49-F238E27FC236}">
                <a16:creationId xmlns:a16="http://schemas.microsoft.com/office/drawing/2014/main" id="{BE24E933-619B-9ACD-7894-357B3C896349}"/>
              </a:ext>
            </a:extLst>
          </p:cNvPr>
          <p:cNvSpPr txBox="1"/>
          <p:nvPr/>
        </p:nvSpPr>
        <p:spPr>
          <a:xfrm>
            <a:off x="618886" y="1098066"/>
            <a:ext cx="10363200" cy="923330"/>
          </a:xfrm>
          <a:prstGeom prst="rect">
            <a:avLst/>
          </a:prstGeom>
          <a:noFill/>
        </p:spPr>
        <p:txBody>
          <a:bodyPr wrap="square" rtlCol="0">
            <a:spAutoFit/>
          </a:bodyPr>
          <a:lstStyle/>
          <a:p>
            <a:r>
              <a:rPr lang="id-ID" dirty="0"/>
              <a:t>Pengembangan wilayah Maluku diarahkan sebagai basis perikanan nasional. Pembangunan Kepulauan Maluku difokuskan pada pendayagunaan sumber daya kelautan, daratan, serta pengembangan kawasan perbatasan berwawasan lingkungan.  </a:t>
            </a:r>
          </a:p>
        </p:txBody>
      </p:sp>
      <p:sp>
        <p:nvSpPr>
          <p:cNvPr id="5" name="TextBox 4">
            <a:extLst>
              <a:ext uri="{FF2B5EF4-FFF2-40B4-BE49-F238E27FC236}">
                <a16:creationId xmlns:a16="http://schemas.microsoft.com/office/drawing/2014/main" id="{D00A8F89-C8D3-D1D5-CFAA-9A679191F9C4}"/>
              </a:ext>
            </a:extLst>
          </p:cNvPr>
          <p:cNvSpPr txBox="1"/>
          <p:nvPr/>
        </p:nvSpPr>
        <p:spPr>
          <a:xfrm>
            <a:off x="379400" y="2064938"/>
            <a:ext cx="3431324" cy="369332"/>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solidFill>
                  <a:schemeClr val="tx1"/>
                </a:solidFill>
              </a:rPr>
              <a:t>c. Wilayah Bali dan Nusa Tenggara</a:t>
            </a:r>
          </a:p>
        </p:txBody>
      </p:sp>
      <p:sp>
        <p:nvSpPr>
          <p:cNvPr id="6" name="TextBox 5">
            <a:extLst>
              <a:ext uri="{FF2B5EF4-FFF2-40B4-BE49-F238E27FC236}">
                <a16:creationId xmlns:a16="http://schemas.microsoft.com/office/drawing/2014/main" id="{69C65585-DABC-30A7-319B-917E9A3CCB11}"/>
              </a:ext>
            </a:extLst>
          </p:cNvPr>
          <p:cNvSpPr txBox="1"/>
          <p:nvPr/>
        </p:nvSpPr>
        <p:spPr>
          <a:xfrm>
            <a:off x="618886" y="2434270"/>
            <a:ext cx="10363200" cy="1477328"/>
          </a:xfrm>
          <a:prstGeom prst="rect">
            <a:avLst/>
          </a:prstGeom>
          <a:noFill/>
        </p:spPr>
        <p:txBody>
          <a:bodyPr wrap="square" rtlCol="0">
            <a:spAutoFit/>
          </a:bodyPr>
          <a:lstStyle/>
          <a:p>
            <a:r>
              <a:rPr lang="id-ID" dirty="0"/>
              <a:t>Secara umum, pengembangan wilayah Bali–Nusa Tenggara diarahkan sebagai basis wisata internasional. Wilayah Bali–Nusa Tenggara mempunyai potensi besar dalam sektor pertanian, peternakan, perikanan, dan terutama pariwisata. Pengembangan kawasan metropolitan Kota </a:t>
            </a:r>
            <a:r>
              <a:rPr lang="id-ID" dirty="0" err="1"/>
              <a:t>Dennpasar</a:t>
            </a:r>
            <a:r>
              <a:rPr lang="id-ID" dirty="0"/>
              <a:t>, Mataram, dan Kupang, serta kawasan pariwisata Bali dan Kawasan Ekonomi Khusus Pariwisata Mandalika diharapkan dapat mendorong sektor jasa.</a:t>
            </a:r>
          </a:p>
        </p:txBody>
      </p:sp>
      <p:sp>
        <p:nvSpPr>
          <p:cNvPr id="7" name="TextBox 6">
            <a:extLst>
              <a:ext uri="{FF2B5EF4-FFF2-40B4-BE49-F238E27FC236}">
                <a16:creationId xmlns:a16="http://schemas.microsoft.com/office/drawing/2014/main" id="{827D5692-26C4-DEEA-71B7-E01A13FB1C46}"/>
              </a:ext>
            </a:extLst>
          </p:cNvPr>
          <p:cNvSpPr txBox="1"/>
          <p:nvPr/>
        </p:nvSpPr>
        <p:spPr>
          <a:xfrm>
            <a:off x="379400" y="3955140"/>
            <a:ext cx="2082621" cy="369332"/>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solidFill>
                  <a:schemeClr val="tx1"/>
                </a:solidFill>
              </a:rPr>
              <a:t>d. Wilayah Sulawesi</a:t>
            </a:r>
          </a:p>
        </p:txBody>
      </p:sp>
      <p:sp>
        <p:nvSpPr>
          <p:cNvPr id="8" name="TextBox 7">
            <a:extLst>
              <a:ext uri="{FF2B5EF4-FFF2-40B4-BE49-F238E27FC236}">
                <a16:creationId xmlns:a16="http://schemas.microsoft.com/office/drawing/2014/main" id="{D5CFD3E6-DFAC-F4E4-9784-A745FC80C503}"/>
              </a:ext>
            </a:extLst>
          </p:cNvPr>
          <p:cNvSpPr txBox="1"/>
          <p:nvPr/>
        </p:nvSpPr>
        <p:spPr>
          <a:xfrm>
            <a:off x="618886" y="4324472"/>
            <a:ext cx="10363200" cy="1477328"/>
          </a:xfrm>
          <a:prstGeom prst="rect">
            <a:avLst/>
          </a:prstGeom>
          <a:noFill/>
        </p:spPr>
        <p:txBody>
          <a:bodyPr wrap="square" rtlCol="0">
            <a:spAutoFit/>
          </a:bodyPr>
          <a:lstStyle/>
          <a:p>
            <a:r>
              <a:rPr lang="id-ID" dirty="0"/>
              <a:t>Pengembangan wilayah Sulawesi diarahkan sebagai basis industri pangan dan gerbang Kawasan Timur Indonesia (KTI). Pulau Sulawesi berpotensi besar sebagai penggerak ekonomi dan sumber keanekaragaman hayati Indonesia. Sektor pertanian, perikanan, pariwisata, dan pertambangan menjadi keunggulan. Peningkatan peran sektor jasa didorong dengan pengembangan kawasan metropolitan Kota Makassar dan Kendari. </a:t>
            </a:r>
          </a:p>
        </p:txBody>
      </p:sp>
    </p:spTree>
    <p:extLst>
      <p:ext uri="{BB962C8B-B14F-4D97-AF65-F5344CB8AC3E}">
        <p14:creationId xmlns:p14="http://schemas.microsoft.com/office/powerpoint/2010/main" val="22621747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55244"/>
            <a:lum/>
            <a:extLst>
              <a:ext uri="{28A0092B-C50C-407E-A947-70E740481C1C}">
                <a14:useLocalDpi xmlns:a14="http://schemas.microsoft.com/office/drawing/2010/main"/>
              </a:ext>
            </a:extLst>
          </a:blip>
          <a:srcRect/>
          <a:stretch>
            <a:fillRect/>
          </a:stretch>
        </a:blip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2A440C1A-308D-DFD9-FD82-AD2A45FED8CA}"/>
              </a:ext>
            </a:extLst>
          </p:cNvPr>
          <p:cNvSpPr txBox="1"/>
          <p:nvPr/>
        </p:nvSpPr>
        <p:spPr>
          <a:xfrm>
            <a:off x="379400" y="446486"/>
            <a:ext cx="4576061" cy="369332"/>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solidFill>
                  <a:schemeClr val="tx1"/>
                </a:solidFill>
              </a:rPr>
              <a:t>1. Kondisi Geografis dan Pemerataan Ekonomi</a:t>
            </a:r>
          </a:p>
        </p:txBody>
      </p:sp>
      <p:sp>
        <p:nvSpPr>
          <p:cNvPr id="3" name="TextBox 2">
            <a:extLst>
              <a:ext uri="{FF2B5EF4-FFF2-40B4-BE49-F238E27FC236}">
                <a16:creationId xmlns:a16="http://schemas.microsoft.com/office/drawing/2014/main" id="{71303D61-5044-9590-FFB6-4F85CEB79D7F}"/>
              </a:ext>
            </a:extLst>
          </p:cNvPr>
          <p:cNvSpPr txBox="1"/>
          <p:nvPr/>
        </p:nvSpPr>
        <p:spPr>
          <a:xfrm>
            <a:off x="379400" y="728734"/>
            <a:ext cx="2328971" cy="369332"/>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solidFill>
                  <a:schemeClr val="tx1"/>
                </a:solidFill>
              </a:rPr>
              <a:t>e. Wilayah Kalimantan</a:t>
            </a:r>
          </a:p>
        </p:txBody>
      </p:sp>
      <p:sp>
        <p:nvSpPr>
          <p:cNvPr id="4" name="TextBox 3">
            <a:extLst>
              <a:ext uri="{FF2B5EF4-FFF2-40B4-BE49-F238E27FC236}">
                <a16:creationId xmlns:a16="http://schemas.microsoft.com/office/drawing/2014/main" id="{56563D46-9DA0-308F-A720-EEBFB8E18842}"/>
              </a:ext>
            </a:extLst>
          </p:cNvPr>
          <p:cNvSpPr txBox="1"/>
          <p:nvPr/>
        </p:nvSpPr>
        <p:spPr>
          <a:xfrm>
            <a:off x="618886" y="1098066"/>
            <a:ext cx="10363200" cy="1200329"/>
          </a:xfrm>
          <a:prstGeom prst="rect">
            <a:avLst/>
          </a:prstGeom>
          <a:noFill/>
        </p:spPr>
        <p:txBody>
          <a:bodyPr wrap="square" rtlCol="0">
            <a:spAutoFit/>
          </a:bodyPr>
          <a:lstStyle/>
          <a:p>
            <a:r>
              <a:rPr lang="id-ID" dirty="0"/>
              <a:t>Secara umum, pengembangan wilayah Kalimantan diarahkan sebagai basis industri pengolahan dan lumbung energi nasional. Pulau Kalimantan di dominasi oleh kawasan hutan. Kawasan hutan ini akan dijaga kelestariannya sebagai paru-paru Indonesia. Kawasan hutan  dikelola dengan kegiatan </a:t>
            </a:r>
            <a:r>
              <a:rPr lang="id-ID" i="1" dirty="0" err="1"/>
              <a:t>agroforestry</a:t>
            </a:r>
            <a:r>
              <a:rPr lang="id-ID" i="1" dirty="0"/>
              <a:t> </a:t>
            </a:r>
            <a:r>
              <a:rPr lang="id-ID" dirty="0"/>
              <a:t>yang tidak merusak keseimbangan daya dukung lingkungan.</a:t>
            </a:r>
          </a:p>
        </p:txBody>
      </p:sp>
      <p:sp>
        <p:nvSpPr>
          <p:cNvPr id="5" name="TextBox 4">
            <a:extLst>
              <a:ext uri="{FF2B5EF4-FFF2-40B4-BE49-F238E27FC236}">
                <a16:creationId xmlns:a16="http://schemas.microsoft.com/office/drawing/2014/main" id="{E1BB673D-C677-3B82-1098-7A79168BB8F1}"/>
              </a:ext>
            </a:extLst>
          </p:cNvPr>
          <p:cNvSpPr txBox="1"/>
          <p:nvPr/>
        </p:nvSpPr>
        <p:spPr>
          <a:xfrm>
            <a:off x="379400" y="2331464"/>
            <a:ext cx="1712072" cy="369332"/>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solidFill>
                  <a:schemeClr val="tx1"/>
                </a:solidFill>
              </a:rPr>
              <a:t>f. Wilayah Jawa </a:t>
            </a:r>
          </a:p>
        </p:txBody>
      </p:sp>
      <p:sp>
        <p:nvSpPr>
          <p:cNvPr id="6" name="TextBox 5">
            <a:extLst>
              <a:ext uri="{FF2B5EF4-FFF2-40B4-BE49-F238E27FC236}">
                <a16:creationId xmlns:a16="http://schemas.microsoft.com/office/drawing/2014/main" id="{9851F45C-87EC-CDEB-1472-F18BE9B3375E}"/>
              </a:ext>
            </a:extLst>
          </p:cNvPr>
          <p:cNvSpPr txBox="1"/>
          <p:nvPr/>
        </p:nvSpPr>
        <p:spPr>
          <a:xfrm>
            <a:off x="618886" y="2706922"/>
            <a:ext cx="10363200" cy="1477328"/>
          </a:xfrm>
          <a:prstGeom prst="rect">
            <a:avLst/>
          </a:prstGeom>
          <a:noFill/>
        </p:spPr>
        <p:txBody>
          <a:bodyPr wrap="square" rtlCol="0">
            <a:spAutoFit/>
          </a:bodyPr>
          <a:lstStyle/>
          <a:p>
            <a:r>
              <a:rPr lang="id-ID" dirty="0"/>
              <a:t>Pengembangan wilayah Jawa diarahkan sebagai basis perdagangan dan jasa. Kondisi tanah yang sangat subur merupakan salah satu potensi terbesar di Pulau Jawa. Itulah sebabnya, Pulau Jawa diarahkan untuk mewujudkan lumbung pangan nasional yang berkelanjutan. Selain itu, pengembangan Pulau Jawa juga diarahkan pada peningkatan keterhubungan antara kegiatan pertanian, </a:t>
            </a:r>
            <a:r>
              <a:rPr lang="id-ID" dirty="0" err="1"/>
              <a:t>industrim</a:t>
            </a:r>
            <a:r>
              <a:rPr lang="id-ID" dirty="0"/>
              <a:t> serta </a:t>
            </a:r>
            <a:r>
              <a:rPr lang="id-ID" dirty="0" err="1"/>
              <a:t>perdaganagn</a:t>
            </a:r>
            <a:r>
              <a:rPr lang="id-ID" dirty="0"/>
              <a:t> dan jasa yang berwawasan lingkungan.</a:t>
            </a:r>
          </a:p>
        </p:txBody>
      </p:sp>
      <p:sp>
        <p:nvSpPr>
          <p:cNvPr id="7" name="TextBox 6">
            <a:extLst>
              <a:ext uri="{FF2B5EF4-FFF2-40B4-BE49-F238E27FC236}">
                <a16:creationId xmlns:a16="http://schemas.microsoft.com/office/drawing/2014/main" id="{9359B0E4-87E0-0049-8F14-70255195523D}"/>
              </a:ext>
            </a:extLst>
          </p:cNvPr>
          <p:cNvSpPr txBox="1"/>
          <p:nvPr/>
        </p:nvSpPr>
        <p:spPr>
          <a:xfrm>
            <a:off x="396129" y="4219645"/>
            <a:ext cx="2090252" cy="369332"/>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solidFill>
                  <a:schemeClr val="tx1"/>
                </a:solidFill>
              </a:rPr>
              <a:t>g. Wilayah Sumatra </a:t>
            </a:r>
          </a:p>
        </p:txBody>
      </p:sp>
      <p:sp>
        <p:nvSpPr>
          <p:cNvPr id="8" name="TextBox 7">
            <a:extLst>
              <a:ext uri="{FF2B5EF4-FFF2-40B4-BE49-F238E27FC236}">
                <a16:creationId xmlns:a16="http://schemas.microsoft.com/office/drawing/2014/main" id="{CEEB6342-FF4F-CA6D-BCAF-3E503FA30C3E}"/>
              </a:ext>
            </a:extLst>
          </p:cNvPr>
          <p:cNvSpPr txBox="1"/>
          <p:nvPr/>
        </p:nvSpPr>
        <p:spPr>
          <a:xfrm>
            <a:off x="635615" y="4595103"/>
            <a:ext cx="10363200" cy="1200329"/>
          </a:xfrm>
          <a:prstGeom prst="rect">
            <a:avLst/>
          </a:prstGeom>
          <a:noFill/>
        </p:spPr>
        <p:txBody>
          <a:bodyPr wrap="square" rtlCol="0">
            <a:spAutoFit/>
          </a:bodyPr>
          <a:lstStyle/>
          <a:p>
            <a:r>
              <a:rPr lang="id-ID" dirty="0"/>
              <a:t>Pengembangan wilayah Sumatra diarahkan sebagai basis industri baru dan gerbang kawasan Asia. Pulau Sumatra sangat berpotensi di sektor pertanian, perkebunan, dan perikanan atau kelautan. Wilayah Sumatra diarahkan menjadi wilayah yang dapat mewujudkan swasembada pangan dan lumbung pangan nasional. Wilayah Sumatra memiliki posisi yang strategis sebagai pintu utama perdagangan internasional.</a:t>
            </a:r>
          </a:p>
        </p:txBody>
      </p:sp>
    </p:spTree>
    <p:extLst>
      <p:ext uri="{BB962C8B-B14F-4D97-AF65-F5344CB8AC3E}">
        <p14:creationId xmlns:p14="http://schemas.microsoft.com/office/powerpoint/2010/main" val="31672041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E97B31">
            <a:alpha val="17000"/>
          </a:srgbClr>
        </a:solid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3">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F8A1C9A4-04A8-D8A0-1309-CEFF6AABFA4A}"/>
              </a:ext>
            </a:extLst>
          </p:cNvPr>
          <p:cNvSpPr txBox="1"/>
          <p:nvPr/>
        </p:nvSpPr>
        <p:spPr>
          <a:xfrm>
            <a:off x="379400" y="359402"/>
            <a:ext cx="4994957" cy="646331"/>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solidFill>
                  <a:schemeClr val="tx1"/>
                </a:solidFill>
              </a:rPr>
              <a:t>2. Lembaga Keuangan untuk Kesejahteraan Rakyat</a:t>
            </a:r>
          </a:p>
          <a:p>
            <a:r>
              <a:rPr lang="id-ID" b="1" noProof="1">
                <a:solidFill>
                  <a:schemeClr val="tx1"/>
                </a:solidFill>
              </a:rPr>
              <a:t>a. Lembaga Keuangan Bank</a:t>
            </a:r>
          </a:p>
        </p:txBody>
      </p:sp>
      <p:sp>
        <p:nvSpPr>
          <p:cNvPr id="3" name="TextBox 2">
            <a:extLst>
              <a:ext uri="{FF2B5EF4-FFF2-40B4-BE49-F238E27FC236}">
                <a16:creationId xmlns:a16="http://schemas.microsoft.com/office/drawing/2014/main" id="{B19A53A1-8785-B207-EFB8-E757CB03909F}"/>
              </a:ext>
            </a:extLst>
          </p:cNvPr>
          <p:cNvSpPr txBox="1"/>
          <p:nvPr/>
        </p:nvSpPr>
        <p:spPr>
          <a:xfrm>
            <a:off x="612278" y="1005733"/>
            <a:ext cx="10472057" cy="923330"/>
          </a:xfrm>
          <a:prstGeom prst="rect">
            <a:avLst/>
          </a:prstGeom>
          <a:noFill/>
        </p:spPr>
        <p:txBody>
          <a:bodyPr wrap="square" rtlCol="0">
            <a:spAutoFit/>
          </a:bodyPr>
          <a:lstStyle/>
          <a:p>
            <a:r>
              <a:rPr lang="id-ID" dirty="0"/>
              <a:t>Dalam UU RI No. 4 Tahun 2023, bank adalah badan usaha yang </a:t>
            </a:r>
            <a:r>
              <a:rPr lang="id-ID" dirty="0" err="1"/>
              <a:t>meghimpun</a:t>
            </a:r>
            <a:r>
              <a:rPr lang="id-ID" dirty="0"/>
              <a:t> dana dari masyarakat dalam bentuk simpanan dan menyalurkannya kepada masyarakat dalam bentuk kredit atau pembiayaan dan/atau bentuk lainnya dalam rangka meningkatkan taraf hidup rakyat.</a:t>
            </a:r>
          </a:p>
        </p:txBody>
      </p:sp>
      <p:sp>
        <p:nvSpPr>
          <p:cNvPr id="28" name="Google Shape;467;p34">
            <a:extLst>
              <a:ext uri="{FF2B5EF4-FFF2-40B4-BE49-F238E27FC236}">
                <a16:creationId xmlns:a16="http://schemas.microsoft.com/office/drawing/2014/main" id="{A8527778-B62E-F08E-49F1-5BA78B18EA7F}"/>
              </a:ext>
            </a:extLst>
          </p:cNvPr>
          <p:cNvSpPr/>
          <p:nvPr/>
        </p:nvSpPr>
        <p:spPr>
          <a:xfrm>
            <a:off x="449038" y="2055706"/>
            <a:ext cx="1100700" cy="1100700"/>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algn="ctr"/>
            <a:r>
              <a:rPr lang="en" sz="3200" b="1" dirty="0">
                <a:solidFill>
                  <a:schemeClr val="bg1"/>
                </a:solidFill>
                <a:latin typeface="Eras Demi ITC" panose="020B0602030504020804" pitchFamily="34" charset="77"/>
              </a:rPr>
              <a:t>01</a:t>
            </a:r>
          </a:p>
          <a:p>
            <a:pPr marL="0" lvl="0" indent="0" algn="ctr" rtl="0">
              <a:spcBef>
                <a:spcPts val="0"/>
              </a:spcBef>
              <a:spcAft>
                <a:spcPts val="0"/>
              </a:spcAft>
              <a:buNone/>
            </a:pPr>
            <a:endParaRPr dirty="0"/>
          </a:p>
        </p:txBody>
      </p:sp>
      <p:sp>
        <p:nvSpPr>
          <p:cNvPr id="32" name="Google Shape;471;p34">
            <a:extLst>
              <a:ext uri="{FF2B5EF4-FFF2-40B4-BE49-F238E27FC236}">
                <a16:creationId xmlns:a16="http://schemas.microsoft.com/office/drawing/2014/main" id="{0E413923-159B-ECB0-7E99-577BBBF51F2B}"/>
              </a:ext>
            </a:extLst>
          </p:cNvPr>
          <p:cNvSpPr/>
          <p:nvPr/>
        </p:nvSpPr>
        <p:spPr>
          <a:xfrm>
            <a:off x="1571788" y="2225207"/>
            <a:ext cx="2541600" cy="422400"/>
          </a:xfrm>
          <a:prstGeom prst="roundRect">
            <a:avLst>
              <a:gd name="adj" fmla="val 50000"/>
            </a:avLst>
          </a:prstGeom>
          <a:solidFill>
            <a:srgbClr val="941100"/>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34" name="Google Shape;473;p34">
            <a:extLst>
              <a:ext uri="{FF2B5EF4-FFF2-40B4-BE49-F238E27FC236}">
                <a16:creationId xmlns:a16="http://schemas.microsoft.com/office/drawing/2014/main" id="{4F9B0DB3-E649-7414-080E-FA712BD62CEF}"/>
              </a:ext>
            </a:extLst>
          </p:cNvPr>
          <p:cNvSpPr/>
          <p:nvPr/>
        </p:nvSpPr>
        <p:spPr>
          <a:xfrm>
            <a:off x="1647919" y="4232240"/>
            <a:ext cx="2541600" cy="422400"/>
          </a:xfrm>
          <a:prstGeom prst="roundRect">
            <a:avLst>
              <a:gd name="adj" fmla="val 50000"/>
            </a:avLst>
          </a:prstGeom>
          <a:solidFill>
            <a:srgbClr val="941100"/>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37" name="Google Shape;476;p34">
            <a:extLst>
              <a:ext uri="{FF2B5EF4-FFF2-40B4-BE49-F238E27FC236}">
                <a16:creationId xmlns:a16="http://schemas.microsoft.com/office/drawing/2014/main" id="{DC64B721-0410-D14B-3296-196A9AEA5471}"/>
              </a:ext>
            </a:extLst>
          </p:cNvPr>
          <p:cNvSpPr txBox="1">
            <a:spLocks/>
          </p:cNvSpPr>
          <p:nvPr/>
        </p:nvSpPr>
        <p:spPr>
          <a:xfrm>
            <a:off x="1679688" y="2142790"/>
            <a:ext cx="2405100" cy="500100"/>
          </a:xfrm>
          <a:prstGeom prst="rect">
            <a:avLst/>
          </a:prstGeom>
        </p:spPr>
        <p:txBody>
          <a:bodyPr spcFirstLastPara="1" wrap="square" lIns="91425" tIns="91425" rIns="91425" bIns="91425"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spcAft>
                <a:spcPts val="1200"/>
              </a:spcAft>
              <a:buFont typeface="Arial" panose="020B0604020202020204" pitchFamily="34" charset="0"/>
              <a:buNone/>
            </a:pPr>
            <a:r>
              <a:rPr lang="en-US" dirty="0">
                <a:solidFill>
                  <a:schemeClr val="bg1"/>
                </a:solidFill>
              </a:rPr>
              <a:t>Bank Sentral</a:t>
            </a:r>
          </a:p>
        </p:txBody>
      </p:sp>
      <p:sp>
        <p:nvSpPr>
          <p:cNvPr id="38" name="Google Shape;477;p34">
            <a:extLst>
              <a:ext uri="{FF2B5EF4-FFF2-40B4-BE49-F238E27FC236}">
                <a16:creationId xmlns:a16="http://schemas.microsoft.com/office/drawing/2014/main" id="{4F528E33-FB85-FE34-F1A7-B7CC53D4029A}"/>
              </a:ext>
            </a:extLst>
          </p:cNvPr>
          <p:cNvSpPr txBox="1">
            <a:spLocks/>
          </p:cNvSpPr>
          <p:nvPr/>
        </p:nvSpPr>
        <p:spPr>
          <a:xfrm>
            <a:off x="426988" y="2231682"/>
            <a:ext cx="1144800" cy="1197000"/>
          </a:xfrm>
          <a:prstGeom prst="rect">
            <a:avLst/>
          </a:prstGeom>
        </p:spPr>
        <p:txBody>
          <a:bodyPr spcFirstLastPara="1" wrap="square" lIns="91425" tIns="91425" rIns="91425" bIns="91425"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pPr>
            <a:endParaRPr lang="en" b="1" dirty="0">
              <a:solidFill>
                <a:schemeClr val="bg1"/>
              </a:solidFill>
              <a:latin typeface="Eras Demi ITC" panose="020B0602030504020804" pitchFamily="34" charset="77"/>
            </a:endParaRPr>
          </a:p>
        </p:txBody>
      </p:sp>
      <p:sp>
        <p:nvSpPr>
          <p:cNvPr id="43" name="Google Shape;482;p34">
            <a:extLst>
              <a:ext uri="{FF2B5EF4-FFF2-40B4-BE49-F238E27FC236}">
                <a16:creationId xmlns:a16="http://schemas.microsoft.com/office/drawing/2014/main" id="{18565D8E-42AB-E586-AEFB-D3C7BF252696}"/>
              </a:ext>
            </a:extLst>
          </p:cNvPr>
          <p:cNvSpPr txBox="1">
            <a:spLocks/>
          </p:cNvSpPr>
          <p:nvPr/>
        </p:nvSpPr>
        <p:spPr>
          <a:xfrm>
            <a:off x="1743018" y="4193201"/>
            <a:ext cx="2405100" cy="500100"/>
          </a:xfrm>
          <a:prstGeom prst="rect">
            <a:avLst/>
          </a:prstGeom>
        </p:spPr>
        <p:txBody>
          <a:bodyPr spcFirstLastPara="1" wrap="square" lIns="91425" tIns="91425" rIns="91425" bIns="91425"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spcAft>
                <a:spcPts val="1200"/>
              </a:spcAft>
              <a:buFont typeface="Arial" panose="020B0604020202020204" pitchFamily="34" charset="0"/>
              <a:buNone/>
            </a:pPr>
            <a:r>
              <a:rPr lang="en-US" dirty="0">
                <a:solidFill>
                  <a:schemeClr val="bg1"/>
                </a:solidFill>
              </a:rPr>
              <a:t>Bank </a:t>
            </a:r>
            <a:r>
              <a:rPr lang="en-US" dirty="0" err="1">
                <a:solidFill>
                  <a:schemeClr val="bg1"/>
                </a:solidFill>
              </a:rPr>
              <a:t>Umum</a:t>
            </a:r>
            <a:endParaRPr lang="en-US" dirty="0">
              <a:solidFill>
                <a:schemeClr val="bg1"/>
              </a:solidFill>
            </a:endParaRPr>
          </a:p>
        </p:txBody>
      </p:sp>
      <p:sp>
        <p:nvSpPr>
          <p:cNvPr id="48" name="Google Shape;467;p34">
            <a:extLst>
              <a:ext uri="{FF2B5EF4-FFF2-40B4-BE49-F238E27FC236}">
                <a16:creationId xmlns:a16="http://schemas.microsoft.com/office/drawing/2014/main" id="{584E4780-77F6-A30C-D117-6900BCBF5A16}"/>
              </a:ext>
            </a:extLst>
          </p:cNvPr>
          <p:cNvSpPr/>
          <p:nvPr/>
        </p:nvSpPr>
        <p:spPr>
          <a:xfrm>
            <a:off x="5845261" y="2148948"/>
            <a:ext cx="1100700" cy="1100700"/>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algn="ctr"/>
            <a:r>
              <a:rPr lang="en" sz="3200" b="1" dirty="0">
                <a:solidFill>
                  <a:schemeClr val="bg1"/>
                </a:solidFill>
                <a:latin typeface="Eras Demi ITC" panose="020B0602030504020804" pitchFamily="34" charset="77"/>
              </a:rPr>
              <a:t>03</a:t>
            </a:r>
          </a:p>
          <a:p>
            <a:pPr marL="0" lvl="0" indent="0" algn="ctr" rtl="0">
              <a:spcBef>
                <a:spcPts val="0"/>
              </a:spcBef>
              <a:spcAft>
                <a:spcPts val="0"/>
              </a:spcAft>
              <a:buNone/>
            </a:pPr>
            <a:endParaRPr dirty="0"/>
          </a:p>
        </p:txBody>
      </p:sp>
      <p:sp>
        <p:nvSpPr>
          <p:cNvPr id="49" name="Google Shape;467;p34">
            <a:extLst>
              <a:ext uri="{FF2B5EF4-FFF2-40B4-BE49-F238E27FC236}">
                <a16:creationId xmlns:a16="http://schemas.microsoft.com/office/drawing/2014/main" id="{4A500363-EC74-78D3-9C12-206681631A3D}"/>
              </a:ext>
            </a:extLst>
          </p:cNvPr>
          <p:cNvSpPr/>
          <p:nvPr/>
        </p:nvSpPr>
        <p:spPr>
          <a:xfrm>
            <a:off x="449038" y="4120706"/>
            <a:ext cx="1100700" cy="1100700"/>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algn="ctr"/>
            <a:r>
              <a:rPr lang="en" sz="3200" b="1" dirty="0">
                <a:solidFill>
                  <a:schemeClr val="bg1"/>
                </a:solidFill>
                <a:latin typeface="Eras Demi ITC" panose="020B0602030504020804" pitchFamily="34" charset="77"/>
              </a:rPr>
              <a:t>02</a:t>
            </a:r>
          </a:p>
          <a:p>
            <a:pPr marL="0" lvl="0" indent="0" algn="ctr" rtl="0">
              <a:spcBef>
                <a:spcPts val="0"/>
              </a:spcBef>
              <a:spcAft>
                <a:spcPts val="0"/>
              </a:spcAft>
              <a:buNone/>
            </a:pPr>
            <a:endParaRPr dirty="0"/>
          </a:p>
        </p:txBody>
      </p:sp>
      <p:sp>
        <p:nvSpPr>
          <p:cNvPr id="50" name="Google Shape;467;p34">
            <a:extLst>
              <a:ext uri="{FF2B5EF4-FFF2-40B4-BE49-F238E27FC236}">
                <a16:creationId xmlns:a16="http://schemas.microsoft.com/office/drawing/2014/main" id="{45760F3D-8867-CCA1-5267-AC0C4334D600}"/>
              </a:ext>
            </a:extLst>
          </p:cNvPr>
          <p:cNvSpPr/>
          <p:nvPr/>
        </p:nvSpPr>
        <p:spPr>
          <a:xfrm>
            <a:off x="5850668" y="4120706"/>
            <a:ext cx="1100700" cy="1100700"/>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algn="ctr"/>
            <a:r>
              <a:rPr lang="en" sz="3200" b="1" dirty="0">
                <a:solidFill>
                  <a:schemeClr val="bg1"/>
                </a:solidFill>
                <a:latin typeface="Eras Demi ITC" panose="020B0602030504020804" pitchFamily="34" charset="77"/>
              </a:rPr>
              <a:t>04</a:t>
            </a:r>
          </a:p>
          <a:p>
            <a:pPr marL="0" lvl="0" indent="0" algn="ctr" rtl="0">
              <a:spcBef>
                <a:spcPts val="0"/>
              </a:spcBef>
              <a:spcAft>
                <a:spcPts val="0"/>
              </a:spcAft>
              <a:buNone/>
            </a:pPr>
            <a:endParaRPr dirty="0"/>
          </a:p>
        </p:txBody>
      </p:sp>
      <p:sp>
        <p:nvSpPr>
          <p:cNvPr id="51" name="Google Shape;471;p34">
            <a:extLst>
              <a:ext uri="{FF2B5EF4-FFF2-40B4-BE49-F238E27FC236}">
                <a16:creationId xmlns:a16="http://schemas.microsoft.com/office/drawing/2014/main" id="{1D0F7DBD-CEC4-721D-2BA8-49B057AEF0BD}"/>
              </a:ext>
            </a:extLst>
          </p:cNvPr>
          <p:cNvSpPr/>
          <p:nvPr/>
        </p:nvSpPr>
        <p:spPr>
          <a:xfrm>
            <a:off x="7087460" y="2142448"/>
            <a:ext cx="4538475" cy="500100"/>
          </a:xfrm>
          <a:prstGeom prst="roundRect">
            <a:avLst>
              <a:gd name="adj" fmla="val 50000"/>
            </a:avLst>
          </a:prstGeom>
          <a:solidFill>
            <a:srgbClr val="941100"/>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a:solidFill>
                  <a:schemeClr val="bg1"/>
                </a:solidFill>
              </a:rPr>
              <a:t>Bank </a:t>
            </a:r>
            <a:r>
              <a:rPr lang="en-US" sz="2800" dirty="0" err="1">
                <a:solidFill>
                  <a:schemeClr val="bg1"/>
                </a:solidFill>
              </a:rPr>
              <a:t>Perekonomian</a:t>
            </a:r>
            <a:r>
              <a:rPr lang="en-US" sz="2800" dirty="0">
                <a:solidFill>
                  <a:schemeClr val="bg1"/>
                </a:solidFill>
              </a:rPr>
              <a:t> Rakyat</a:t>
            </a:r>
            <a:endParaRPr sz="2800" dirty="0">
              <a:solidFill>
                <a:schemeClr val="bg1"/>
              </a:solidFill>
            </a:endParaRPr>
          </a:p>
        </p:txBody>
      </p:sp>
      <p:sp>
        <p:nvSpPr>
          <p:cNvPr id="52" name="Google Shape;473;p34">
            <a:extLst>
              <a:ext uri="{FF2B5EF4-FFF2-40B4-BE49-F238E27FC236}">
                <a16:creationId xmlns:a16="http://schemas.microsoft.com/office/drawing/2014/main" id="{240733CD-97B6-A8B8-94A4-5C5AF03747FF}"/>
              </a:ext>
            </a:extLst>
          </p:cNvPr>
          <p:cNvSpPr/>
          <p:nvPr/>
        </p:nvSpPr>
        <p:spPr>
          <a:xfrm>
            <a:off x="7156506" y="4120706"/>
            <a:ext cx="2541600" cy="422400"/>
          </a:xfrm>
          <a:prstGeom prst="roundRect">
            <a:avLst>
              <a:gd name="adj" fmla="val 50000"/>
            </a:avLst>
          </a:prstGeom>
          <a:solidFill>
            <a:srgbClr val="941100"/>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a:solidFill>
                  <a:schemeClr val="bg1"/>
                </a:solidFill>
              </a:rPr>
              <a:t>Bank </a:t>
            </a:r>
            <a:r>
              <a:rPr lang="en-US" sz="2800" dirty="0" err="1">
                <a:solidFill>
                  <a:schemeClr val="bg1"/>
                </a:solidFill>
              </a:rPr>
              <a:t>Syarian</a:t>
            </a:r>
            <a:endParaRPr sz="2800" dirty="0">
              <a:solidFill>
                <a:schemeClr val="bg1"/>
              </a:solidFill>
            </a:endParaRPr>
          </a:p>
        </p:txBody>
      </p:sp>
      <p:sp>
        <p:nvSpPr>
          <p:cNvPr id="53" name="TextBox 52">
            <a:extLst>
              <a:ext uri="{FF2B5EF4-FFF2-40B4-BE49-F238E27FC236}">
                <a16:creationId xmlns:a16="http://schemas.microsoft.com/office/drawing/2014/main" id="{C0405061-1FE5-D38A-510F-919C7ED1C0B0}"/>
              </a:ext>
            </a:extLst>
          </p:cNvPr>
          <p:cNvSpPr txBox="1"/>
          <p:nvPr/>
        </p:nvSpPr>
        <p:spPr>
          <a:xfrm>
            <a:off x="1707168" y="2681740"/>
            <a:ext cx="3960435" cy="1477328"/>
          </a:xfrm>
          <a:prstGeom prst="rect">
            <a:avLst/>
          </a:prstGeom>
          <a:noFill/>
        </p:spPr>
        <p:txBody>
          <a:bodyPr wrap="square" rtlCol="0">
            <a:spAutoFit/>
          </a:bodyPr>
          <a:lstStyle/>
          <a:p>
            <a:r>
              <a:rPr lang="id-ID" dirty="0"/>
              <a:t>Bank Indonesia merupakan Bank Sentral Republik Indonesia, bertujuan </a:t>
            </a:r>
            <a:r>
              <a:rPr lang="id-ID" dirty="0" err="1"/>
              <a:t>menncapai</a:t>
            </a:r>
            <a:r>
              <a:rPr lang="id-ID" dirty="0"/>
              <a:t> stabilitas nilai rupiah, memelihara Sistem Pembayaran, dan menjaga </a:t>
            </a:r>
            <a:r>
              <a:rPr lang="id-ID" dirty="0" err="1"/>
              <a:t>Stabilistas</a:t>
            </a:r>
            <a:r>
              <a:rPr lang="id-ID" dirty="0"/>
              <a:t> Sistem Keuangan.</a:t>
            </a:r>
          </a:p>
        </p:txBody>
      </p:sp>
      <p:sp>
        <p:nvSpPr>
          <p:cNvPr id="54" name="TextBox 53">
            <a:extLst>
              <a:ext uri="{FF2B5EF4-FFF2-40B4-BE49-F238E27FC236}">
                <a16:creationId xmlns:a16="http://schemas.microsoft.com/office/drawing/2014/main" id="{9C303FA9-4597-0FC6-BFCF-712EADE883B5}"/>
              </a:ext>
            </a:extLst>
          </p:cNvPr>
          <p:cNvSpPr txBox="1"/>
          <p:nvPr/>
        </p:nvSpPr>
        <p:spPr>
          <a:xfrm>
            <a:off x="1732803" y="4671056"/>
            <a:ext cx="3960435" cy="1477328"/>
          </a:xfrm>
          <a:prstGeom prst="rect">
            <a:avLst/>
          </a:prstGeom>
          <a:noFill/>
        </p:spPr>
        <p:txBody>
          <a:bodyPr wrap="square" rtlCol="0">
            <a:spAutoFit/>
          </a:bodyPr>
          <a:lstStyle/>
          <a:p>
            <a:r>
              <a:rPr lang="id-ID" dirty="0"/>
              <a:t>Bank umum melaksanakan kegiatan usaha secara konvensional dan/atau berdasarkan Prinsip Syariah dalam memberikan jasa dalam lalu lintas pembayaran. </a:t>
            </a:r>
          </a:p>
        </p:txBody>
      </p:sp>
      <p:sp>
        <p:nvSpPr>
          <p:cNvPr id="55" name="TextBox 54">
            <a:extLst>
              <a:ext uri="{FF2B5EF4-FFF2-40B4-BE49-F238E27FC236}">
                <a16:creationId xmlns:a16="http://schemas.microsoft.com/office/drawing/2014/main" id="{A5CAAE3D-2614-CB4D-25A2-718D2DE72B9C}"/>
              </a:ext>
            </a:extLst>
          </p:cNvPr>
          <p:cNvSpPr txBox="1"/>
          <p:nvPr/>
        </p:nvSpPr>
        <p:spPr>
          <a:xfrm>
            <a:off x="7376479" y="2632287"/>
            <a:ext cx="3960435" cy="1477328"/>
          </a:xfrm>
          <a:prstGeom prst="rect">
            <a:avLst/>
          </a:prstGeom>
          <a:noFill/>
        </p:spPr>
        <p:txBody>
          <a:bodyPr wrap="square" rtlCol="0">
            <a:spAutoFit/>
          </a:bodyPr>
          <a:lstStyle/>
          <a:p>
            <a:r>
              <a:rPr lang="id-ID" dirty="0"/>
              <a:t>Bank Perekonomian Rakyat melaksanakan kegiatan usaha secara konvensional dan/atau berdasarkan Prinsip Syariah, tidak memberikan jasa dalam lalu lintas giral secara langsung. </a:t>
            </a:r>
          </a:p>
        </p:txBody>
      </p:sp>
      <p:sp>
        <p:nvSpPr>
          <p:cNvPr id="56" name="TextBox 55">
            <a:extLst>
              <a:ext uri="{FF2B5EF4-FFF2-40B4-BE49-F238E27FC236}">
                <a16:creationId xmlns:a16="http://schemas.microsoft.com/office/drawing/2014/main" id="{47D02D0F-98E2-EFF1-35E4-CF7DCEF37B9A}"/>
              </a:ext>
            </a:extLst>
          </p:cNvPr>
          <p:cNvSpPr txBox="1"/>
          <p:nvPr/>
        </p:nvSpPr>
        <p:spPr>
          <a:xfrm>
            <a:off x="7426041" y="4649511"/>
            <a:ext cx="3960435" cy="1200329"/>
          </a:xfrm>
          <a:prstGeom prst="rect">
            <a:avLst/>
          </a:prstGeom>
          <a:noFill/>
        </p:spPr>
        <p:txBody>
          <a:bodyPr wrap="square" rtlCol="0">
            <a:spAutoFit/>
          </a:bodyPr>
          <a:lstStyle/>
          <a:p>
            <a:r>
              <a:rPr lang="id-ID" dirty="0"/>
              <a:t>Bank Syariah melaksanakan kegiatan perbankan berupa menghimpun dan menyalurkan dana berdasarkan Prinsip Syariah sebagai prinsip hukum Islam.</a:t>
            </a:r>
          </a:p>
        </p:txBody>
      </p:sp>
    </p:spTree>
    <p:extLst>
      <p:ext uri="{BB962C8B-B14F-4D97-AF65-F5344CB8AC3E}">
        <p14:creationId xmlns:p14="http://schemas.microsoft.com/office/powerpoint/2010/main" val="41130242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E97B31">
            <a:alpha val="18000"/>
          </a:srgbClr>
        </a:solid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3">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F8A1C9A4-04A8-D8A0-1309-CEFF6AABFA4A}"/>
              </a:ext>
            </a:extLst>
          </p:cNvPr>
          <p:cNvSpPr txBox="1"/>
          <p:nvPr/>
        </p:nvSpPr>
        <p:spPr>
          <a:xfrm>
            <a:off x="379400" y="359402"/>
            <a:ext cx="4994957" cy="646331"/>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solidFill>
                  <a:schemeClr val="tx1"/>
                </a:solidFill>
              </a:rPr>
              <a:t>2. Lembaga Keuangan untuk Kesejahteraan Rakyat</a:t>
            </a:r>
          </a:p>
          <a:p>
            <a:r>
              <a:rPr lang="id-ID" b="1" noProof="1">
                <a:solidFill>
                  <a:schemeClr val="tx1"/>
                </a:solidFill>
              </a:rPr>
              <a:t>a. Lembaga Keuangan Bank</a:t>
            </a:r>
          </a:p>
        </p:txBody>
      </p:sp>
      <p:sp>
        <p:nvSpPr>
          <p:cNvPr id="4" name="TextBox 3">
            <a:extLst>
              <a:ext uri="{FF2B5EF4-FFF2-40B4-BE49-F238E27FC236}">
                <a16:creationId xmlns:a16="http://schemas.microsoft.com/office/drawing/2014/main" id="{327EEF0A-A395-3E32-613A-76779B3C1FD6}"/>
              </a:ext>
            </a:extLst>
          </p:cNvPr>
          <p:cNvSpPr txBox="1"/>
          <p:nvPr/>
        </p:nvSpPr>
        <p:spPr>
          <a:xfrm>
            <a:off x="618976" y="1005733"/>
            <a:ext cx="10311618" cy="646331"/>
          </a:xfrm>
          <a:prstGeom prst="rect">
            <a:avLst/>
          </a:prstGeom>
          <a:noFill/>
        </p:spPr>
        <p:txBody>
          <a:bodyPr wrap="square" rtlCol="0">
            <a:spAutoFit/>
          </a:bodyPr>
          <a:lstStyle/>
          <a:p>
            <a:r>
              <a:rPr lang="id-ID" b="1" dirty="0"/>
              <a:t>Produk Perbankan</a:t>
            </a:r>
          </a:p>
          <a:p>
            <a:r>
              <a:rPr lang="id-ID" dirty="0"/>
              <a:t>Produk perbankan dapat dikelompokkan atas produk kredit pasif dan produk kredit aktif.</a:t>
            </a:r>
          </a:p>
        </p:txBody>
      </p:sp>
      <p:cxnSp>
        <p:nvCxnSpPr>
          <p:cNvPr id="6" name="Straight Connector 5">
            <a:extLst>
              <a:ext uri="{FF2B5EF4-FFF2-40B4-BE49-F238E27FC236}">
                <a16:creationId xmlns:a16="http://schemas.microsoft.com/office/drawing/2014/main" id="{F03787C5-691B-338F-0E38-3ADD81CE58FD}"/>
              </a:ext>
            </a:extLst>
          </p:cNvPr>
          <p:cNvCxnSpPr/>
          <p:nvPr/>
        </p:nvCxnSpPr>
        <p:spPr>
          <a:xfrm>
            <a:off x="6271065" y="1975660"/>
            <a:ext cx="0" cy="4192173"/>
          </a:xfrm>
          <a:prstGeom prst="line">
            <a:avLst/>
          </a:prstGeom>
          <a:ln w="28575" cap="flat" cmpd="sng" algn="ctr">
            <a:solidFill>
              <a:srgbClr val="9411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 name="Google Shape;471;p34">
            <a:extLst>
              <a:ext uri="{FF2B5EF4-FFF2-40B4-BE49-F238E27FC236}">
                <a16:creationId xmlns:a16="http://schemas.microsoft.com/office/drawing/2014/main" id="{F8A05BC0-B3B4-1F19-FB38-CAD1C0B82D0A}"/>
              </a:ext>
            </a:extLst>
          </p:cNvPr>
          <p:cNvSpPr/>
          <p:nvPr/>
        </p:nvSpPr>
        <p:spPr>
          <a:xfrm>
            <a:off x="618976" y="2414368"/>
            <a:ext cx="1674055" cy="422400"/>
          </a:xfrm>
          <a:prstGeom prst="roundRect">
            <a:avLst>
              <a:gd name="adj" fmla="val 50000"/>
            </a:avLst>
          </a:prstGeom>
          <a:solidFill>
            <a:srgbClr val="941100"/>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solidFill>
                  <a:schemeClr val="bg1"/>
                </a:solidFill>
              </a:rPr>
              <a:t>Giro</a:t>
            </a:r>
            <a:endParaRPr b="1" dirty="0">
              <a:solidFill>
                <a:schemeClr val="bg1"/>
              </a:solidFill>
            </a:endParaRPr>
          </a:p>
        </p:txBody>
      </p:sp>
      <p:sp>
        <p:nvSpPr>
          <p:cNvPr id="9" name="Google Shape;471;p34">
            <a:extLst>
              <a:ext uri="{FF2B5EF4-FFF2-40B4-BE49-F238E27FC236}">
                <a16:creationId xmlns:a16="http://schemas.microsoft.com/office/drawing/2014/main" id="{806C0CB8-761E-BA0E-5E8F-B7805E41B829}"/>
              </a:ext>
            </a:extLst>
          </p:cNvPr>
          <p:cNvSpPr/>
          <p:nvPr/>
        </p:nvSpPr>
        <p:spPr>
          <a:xfrm>
            <a:off x="626469" y="3860547"/>
            <a:ext cx="1674053" cy="422400"/>
          </a:xfrm>
          <a:prstGeom prst="roundRect">
            <a:avLst>
              <a:gd name="adj" fmla="val 50000"/>
            </a:avLst>
          </a:prstGeom>
          <a:solidFill>
            <a:srgbClr val="941100"/>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solidFill>
                  <a:schemeClr val="bg1"/>
                </a:solidFill>
              </a:rPr>
              <a:t>Deposito</a:t>
            </a:r>
            <a:endParaRPr b="1" dirty="0">
              <a:solidFill>
                <a:schemeClr val="bg1"/>
              </a:solidFill>
            </a:endParaRPr>
          </a:p>
        </p:txBody>
      </p:sp>
      <p:sp>
        <p:nvSpPr>
          <p:cNvPr id="10" name="Google Shape;471;p34">
            <a:extLst>
              <a:ext uri="{FF2B5EF4-FFF2-40B4-BE49-F238E27FC236}">
                <a16:creationId xmlns:a16="http://schemas.microsoft.com/office/drawing/2014/main" id="{BCBDF4F1-7CE9-A655-16B8-3BA72E4595B4}"/>
              </a:ext>
            </a:extLst>
          </p:cNvPr>
          <p:cNvSpPr/>
          <p:nvPr/>
        </p:nvSpPr>
        <p:spPr>
          <a:xfrm>
            <a:off x="618976" y="5102751"/>
            <a:ext cx="1674050" cy="422400"/>
          </a:xfrm>
          <a:prstGeom prst="roundRect">
            <a:avLst>
              <a:gd name="adj" fmla="val 50000"/>
            </a:avLst>
          </a:prstGeom>
          <a:solidFill>
            <a:srgbClr val="941100"/>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solidFill>
                  <a:schemeClr val="bg1"/>
                </a:solidFill>
              </a:rPr>
              <a:t>Tabungan</a:t>
            </a:r>
            <a:endParaRPr b="1" dirty="0">
              <a:solidFill>
                <a:schemeClr val="bg1"/>
              </a:solidFill>
            </a:endParaRPr>
          </a:p>
        </p:txBody>
      </p:sp>
      <p:sp>
        <p:nvSpPr>
          <p:cNvPr id="11" name="Google Shape;471;p34">
            <a:extLst>
              <a:ext uri="{FF2B5EF4-FFF2-40B4-BE49-F238E27FC236}">
                <a16:creationId xmlns:a16="http://schemas.microsoft.com/office/drawing/2014/main" id="{0C8998A2-E194-5926-3DBF-D2FCE68C74B8}"/>
              </a:ext>
            </a:extLst>
          </p:cNvPr>
          <p:cNvSpPr/>
          <p:nvPr/>
        </p:nvSpPr>
        <p:spPr>
          <a:xfrm>
            <a:off x="6484420" y="2864887"/>
            <a:ext cx="1835982" cy="422400"/>
          </a:xfrm>
          <a:prstGeom prst="roundRect">
            <a:avLst>
              <a:gd name="adj" fmla="val 50000"/>
            </a:avLst>
          </a:prstGeom>
          <a:solidFill>
            <a:srgbClr val="941100"/>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err="1">
                <a:solidFill>
                  <a:schemeClr val="bg1"/>
                </a:solidFill>
              </a:rPr>
              <a:t>Kredit</a:t>
            </a:r>
            <a:endParaRPr b="1" dirty="0">
              <a:solidFill>
                <a:schemeClr val="bg1"/>
              </a:solidFill>
            </a:endParaRPr>
          </a:p>
        </p:txBody>
      </p:sp>
      <p:sp>
        <p:nvSpPr>
          <p:cNvPr id="12" name="Google Shape;471;p34">
            <a:extLst>
              <a:ext uri="{FF2B5EF4-FFF2-40B4-BE49-F238E27FC236}">
                <a16:creationId xmlns:a16="http://schemas.microsoft.com/office/drawing/2014/main" id="{5DA5F25C-6953-FA38-5E6D-555DBBF597B4}"/>
              </a:ext>
            </a:extLst>
          </p:cNvPr>
          <p:cNvSpPr/>
          <p:nvPr/>
        </p:nvSpPr>
        <p:spPr>
          <a:xfrm>
            <a:off x="6484420" y="4441031"/>
            <a:ext cx="1835982" cy="422400"/>
          </a:xfrm>
          <a:prstGeom prst="roundRect">
            <a:avLst>
              <a:gd name="adj" fmla="val 50000"/>
            </a:avLst>
          </a:prstGeom>
          <a:solidFill>
            <a:srgbClr val="941100"/>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solidFill>
                  <a:schemeClr val="bg1"/>
                </a:solidFill>
              </a:rPr>
              <a:t>Surat </a:t>
            </a:r>
            <a:r>
              <a:rPr lang="en-US" b="1" dirty="0" err="1">
                <a:solidFill>
                  <a:schemeClr val="bg1"/>
                </a:solidFill>
              </a:rPr>
              <a:t>Berharga</a:t>
            </a:r>
            <a:endParaRPr b="1" dirty="0">
              <a:solidFill>
                <a:schemeClr val="bg1"/>
              </a:solidFill>
            </a:endParaRPr>
          </a:p>
        </p:txBody>
      </p:sp>
      <p:sp>
        <p:nvSpPr>
          <p:cNvPr id="13" name="TextBox 12">
            <a:extLst>
              <a:ext uri="{FF2B5EF4-FFF2-40B4-BE49-F238E27FC236}">
                <a16:creationId xmlns:a16="http://schemas.microsoft.com/office/drawing/2014/main" id="{E736EF7C-E879-12A7-6232-8B2DC9E758F9}"/>
              </a:ext>
            </a:extLst>
          </p:cNvPr>
          <p:cNvSpPr txBox="1"/>
          <p:nvPr/>
        </p:nvSpPr>
        <p:spPr>
          <a:xfrm>
            <a:off x="1977442" y="1656966"/>
            <a:ext cx="2006127" cy="369332"/>
          </a:xfrm>
          <a:prstGeom prst="rect">
            <a:avLst/>
          </a:prstGeom>
          <a:noFill/>
        </p:spPr>
        <p:txBody>
          <a:bodyPr wrap="none" rtlCol="0">
            <a:spAutoFit/>
          </a:bodyPr>
          <a:lstStyle/>
          <a:p>
            <a:r>
              <a:rPr lang="id-ID" b="1" dirty="0"/>
              <a:t>Produk Kredit Pasif</a:t>
            </a:r>
          </a:p>
        </p:txBody>
      </p:sp>
      <p:sp>
        <p:nvSpPr>
          <p:cNvPr id="14" name="TextBox 13">
            <a:extLst>
              <a:ext uri="{FF2B5EF4-FFF2-40B4-BE49-F238E27FC236}">
                <a16:creationId xmlns:a16="http://schemas.microsoft.com/office/drawing/2014/main" id="{70EA8FA9-082C-35F0-55DE-64504E80CD16}"/>
              </a:ext>
            </a:extLst>
          </p:cNvPr>
          <p:cNvSpPr txBox="1"/>
          <p:nvPr/>
        </p:nvSpPr>
        <p:spPr>
          <a:xfrm>
            <a:off x="7894785" y="1866358"/>
            <a:ext cx="2011063" cy="369332"/>
          </a:xfrm>
          <a:prstGeom prst="rect">
            <a:avLst/>
          </a:prstGeom>
          <a:noFill/>
        </p:spPr>
        <p:txBody>
          <a:bodyPr wrap="none" rtlCol="0">
            <a:spAutoFit/>
          </a:bodyPr>
          <a:lstStyle/>
          <a:p>
            <a:r>
              <a:rPr lang="id-ID" b="1" dirty="0"/>
              <a:t>Produk Kredit Aktif</a:t>
            </a:r>
          </a:p>
        </p:txBody>
      </p:sp>
      <p:sp>
        <p:nvSpPr>
          <p:cNvPr id="15" name="TextBox 14">
            <a:extLst>
              <a:ext uri="{FF2B5EF4-FFF2-40B4-BE49-F238E27FC236}">
                <a16:creationId xmlns:a16="http://schemas.microsoft.com/office/drawing/2014/main" id="{8EA74F04-452E-5819-B442-3A10623C1568}"/>
              </a:ext>
            </a:extLst>
          </p:cNvPr>
          <p:cNvSpPr txBox="1"/>
          <p:nvPr/>
        </p:nvSpPr>
        <p:spPr>
          <a:xfrm>
            <a:off x="2612821" y="2087378"/>
            <a:ext cx="3483173" cy="1323439"/>
          </a:xfrm>
          <a:prstGeom prst="rect">
            <a:avLst/>
          </a:prstGeom>
          <a:noFill/>
        </p:spPr>
        <p:txBody>
          <a:bodyPr wrap="square" rtlCol="0">
            <a:spAutoFit/>
          </a:bodyPr>
          <a:lstStyle/>
          <a:p>
            <a:pPr algn="just"/>
            <a:r>
              <a:rPr lang="id-ID" sz="1600" dirty="0"/>
              <a:t>Simpanan yang penarikannya dapat dilakukan setiap saat dengan menggunakan cek, bilyet giro, sarana perintah pembayaran lain atau </a:t>
            </a:r>
            <a:r>
              <a:rPr lang="id-ID" sz="1600" dirty="0" err="1"/>
              <a:t>pemindahbukuan</a:t>
            </a:r>
            <a:r>
              <a:rPr lang="id-ID" sz="1600" dirty="0"/>
              <a:t>.</a:t>
            </a:r>
          </a:p>
        </p:txBody>
      </p:sp>
      <p:sp>
        <p:nvSpPr>
          <p:cNvPr id="16" name="TextBox 15">
            <a:extLst>
              <a:ext uri="{FF2B5EF4-FFF2-40B4-BE49-F238E27FC236}">
                <a16:creationId xmlns:a16="http://schemas.microsoft.com/office/drawing/2014/main" id="{5A106142-CF28-04AF-6E29-EE11B9DDFF8F}"/>
              </a:ext>
            </a:extLst>
          </p:cNvPr>
          <p:cNvSpPr txBox="1"/>
          <p:nvPr/>
        </p:nvSpPr>
        <p:spPr>
          <a:xfrm>
            <a:off x="2612821" y="3658217"/>
            <a:ext cx="3483169" cy="830997"/>
          </a:xfrm>
          <a:prstGeom prst="rect">
            <a:avLst/>
          </a:prstGeom>
          <a:noFill/>
        </p:spPr>
        <p:txBody>
          <a:bodyPr wrap="square" rtlCol="0">
            <a:spAutoFit/>
          </a:bodyPr>
          <a:lstStyle/>
          <a:p>
            <a:pPr algn="just"/>
            <a:r>
              <a:rPr lang="id-ID" sz="1600" dirty="0"/>
              <a:t>Simpanan yang penarikannya hanya dapat dilakukan pada waktu tertentu berdasarkan nasabah penyimpan.</a:t>
            </a:r>
          </a:p>
        </p:txBody>
      </p:sp>
      <p:sp>
        <p:nvSpPr>
          <p:cNvPr id="17" name="TextBox 16">
            <a:extLst>
              <a:ext uri="{FF2B5EF4-FFF2-40B4-BE49-F238E27FC236}">
                <a16:creationId xmlns:a16="http://schemas.microsoft.com/office/drawing/2014/main" id="{4F1E831C-969F-F8F5-4751-B2DBFB22FA44}"/>
              </a:ext>
            </a:extLst>
          </p:cNvPr>
          <p:cNvSpPr txBox="1"/>
          <p:nvPr/>
        </p:nvSpPr>
        <p:spPr>
          <a:xfrm>
            <a:off x="2612831" y="4657771"/>
            <a:ext cx="3483159" cy="1323439"/>
          </a:xfrm>
          <a:prstGeom prst="rect">
            <a:avLst/>
          </a:prstGeom>
          <a:noFill/>
        </p:spPr>
        <p:txBody>
          <a:bodyPr wrap="square" rtlCol="0">
            <a:spAutoFit/>
          </a:bodyPr>
          <a:lstStyle/>
          <a:p>
            <a:pPr algn="just"/>
            <a:r>
              <a:rPr lang="id-ID" sz="1600" dirty="0"/>
              <a:t>Simpanan yang penarikannya dilakukan menurut syarat tertentu yang disepakati, tetapi tidak dapat ditarik dengan cek, bilyet giro, atau alat yang dipersamakan.</a:t>
            </a:r>
          </a:p>
        </p:txBody>
      </p:sp>
      <p:sp>
        <p:nvSpPr>
          <p:cNvPr id="18" name="TextBox 17">
            <a:extLst>
              <a:ext uri="{FF2B5EF4-FFF2-40B4-BE49-F238E27FC236}">
                <a16:creationId xmlns:a16="http://schemas.microsoft.com/office/drawing/2014/main" id="{E8A3EA26-D385-A5B5-CD85-F465376FECC9}"/>
              </a:ext>
            </a:extLst>
          </p:cNvPr>
          <p:cNvSpPr txBox="1"/>
          <p:nvPr/>
        </p:nvSpPr>
        <p:spPr>
          <a:xfrm>
            <a:off x="8404027" y="2414368"/>
            <a:ext cx="3483173" cy="1323439"/>
          </a:xfrm>
          <a:prstGeom prst="rect">
            <a:avLst/>
          </a:prstGeom>
          <a:noFill/>
        </p:spPr>
        <p:txBody>
          <a:bodyPr wrap="square" rtlCol="0">
            <a:spAutoFit/>
          </a:bodyPr>
          <a:lstStyle/>
          <a:p>
            <a:pPr algn="just"/>
            <a:r>
              <a:rPr lang="id-ID" sz="1600" dirty="0"/>
              <a:t>Penyediaan dana atau tagihan berdasarkan persetujuan atau kesepakatan pinjam-meminjam untuk melunasinya setelah jangka waktu tertentu dengan pemberian bunga.</a:t>
            </a:r>
          </a:p>
        </p:txBody>
      </p:sp>
      <p:sp>
        <p:nvSpPr>
          <p:cNvPr id="19" name="TextBox 18">
            <a:extLst>
              <a:ext uri="{FF2B5EF4-FFF2-40B4-BE49-F238E27FC236}">
                <a16:creationId xmlns:a16="http://schemas.microsoft.com/office/drawing/2014/main" id="{9E6E7B3D-F629-5207-DB7A-ACE8A7B3448E}"/>
              </a:ext>
            </a:extLst>
          </p:cNvPr>
          <p:cNvSpPr txBox="1"/>
          <p:nvPr/>
        </p:nvSpPr>
        <p:spPr>
          <a:xfrm>
            <a:off x="8404027" y="3990512"/>
            <a:ext cx="3483173" cy="1077218"/>
          </a:xfrm>
          <a:prstGeom prst="rect">
            <a:avLst/>
          </a:prstGeom>
          <a:noFill/>
        </p:spPr>
        <p:txBody>
          <a:bodyPr wrap="square" rtlCol="0">
            <a:spAutoFit/>
          </a:bodyPr>
          <a:lstStyle/>
          <a:p>
            <a:pPr algn="just"/>
            <a:r>
              <a:rPr lang="id-ID" sz="1600" dirty="0"/>
              <a:t>Surat pengakuan utang, wesel, saham, obligasi, sekuritas kredit, atau setiap derivatif yang lazim diperdagangkan dalam Pasar Modal dan Pasar Uang.</a:t>
            </a:r>
          </a:p>
        </p:txBody>
      </p:sp>
    </p:spTree>
    <p:extLst>
      <p:ext uri="{BB962C8B-B14F-4D97-AF65-F5344CB8AC3E}">
        <p14:creationId xmlns:p14="http://schemas.microsoft.com/office/powerpoint/2010/main" val="4539808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5EAC6"/>
        </a:solidFill>
        <a:effectLst/>
      </p:bgPr>
    </p:bg>
    <p:spTree>
      <p:nvGrpSpPr>
        <p:cNvPr id="1" name="Shape 93"/>
        <p:cNvGrpSpPr/>
        <p:nvPr/>
      </p:nvGrpSpPr>
      <p:grpSpPr>
        <a:xfrm>
          <a:off x="0" y="0"/>
          <a:ext cx="0" cy="0"/>
          <a:chOff x="0" y="0"/>
          <a:chExt cx="0" cy="0"/>
        </a:xfrm>
      </p:grpSpPr>
      <p:sp>
        <p:nvSpPr>
          <p:cNvPr id="17" name="Rounded Rectangle 16">
            <a:extLst>
              <a:ext uri="{FF2B5EF4-FFF2-40B4-BE49-F238E27FC236}">
                <a16:creationId xmlns:a16="http://schemas.microsoft.com/office/drawing/2014/main" id="{4B3AAE92-25FF-7C0A-90A5-5DC39995E3CE}"/>
              </a:ext>
            </a:extLst>
          </p:cNvPr>
          <p:cNvSpPr/>
          <p:nvPr/>
        </p:nvSpPr>
        <p:spPr>
          <a:xfrm>
            <a:off x="8401480" y="3154897"/>
            <a:ext cx="3399164" cy="2661229"/>
          </a:xfrm>
          <a:prstGeom prst="roundRect">
            <a:avLst>
              <a:gd name="adj" fmla="val 4509"/>
            </a:avLst>
          </a:prstGeom>
        </p:spPr>
        <p:style>
          <a:lnRef idx="2">
            <a:schemeClr val="accent2"/>
          </a:lnRef>
          <a:fillRef idx="1">
            <a:schemeClr val="lt1"/>
          </a:fillRef>
          <a:effectRef idx="0">
            <a:schemeClr val="accent2"/>
          </a:effectRef>
          <a:fontRef idx="minor">
            <a:schemeClr val="dk1"/>
          </a:fontRef>
        </p:style>
        <p:txBody>
          <a:bodyPr rtlCol="0" anchor="ctr"/>
          <a:lstStyle/>
          <a:p>
            <a:pPr algn="just"/>
            <a:r>
              <a:rPr lang="id-ID" dirty="0"/>
              <a:t>Asuransi merupakan perjanjian antara dua pihak, yaitu perusahaan asuransi dan pemegang polis yang menjadi dasar bagi penerimaan premi sebagai imbalan untuk memberikan pergantian kerusakan, kerugian, dan hal lainnya.</a:t>
            </a:r>
          </a:p>
        </p:txBody>
      </p:sp>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3">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B07EA561-19CC-0B92-FBD1-A01F85295B79}"/>
              </a:ext>
            </a:extLst>
          </p:cNvPr>
          <p:cNvSpPr txBox="1"/>
          <p:nvPr/>
        </p:nvSpPr>
        <p:spPr>
          <a:xfrm>
            <a:off x="379400" y="446486"/>
            <a:ext cx="4994957" cy="646331"/>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solidFill>
                  <a:schemeClr val="tx1"/>
                </a:solidFill>
              </a:rPr>
              <a:t>2. Lembaga Keuangan untuk Kesejahteraan Rakyat</a:t>
            </a:r>
          </a:p>
          <a:p>
            <a:r>
              <a:rPr lang="id-ID" b="1" noProof="1">
                <a:solidFill>
                  <a:schemeClr val="tx1"/>
                </a:solidFill>
              </a:rPr>
              <a:t>b. Lembaga Keuangan Bukan Bank</a:t>
            </a:r>
          </a:p>
        </p:txBody>
      </p:sp>
      <p:sp>
        <p:nvSpPr>
          <p:cNvPr id="3" name="TextBox 2">
            <a:extLst>
              <a:ext uri="{FF2B5EF4-FFF2-40B4-BE49-F238E27FC236}">
                <a16:creationId xmlns:a16="http://schemas.microsoft.com/office/drawing/2014/main" id="{6BD720C2-2401-795D-031E-EE26673D56C9}"/>
              </a:ext>
            </a:extLst>
          </p:cNvPr>
          <p:cNvSpPr txBox="1"/>
          <p:nvPr/>
        </p:nvSpPr>
        <p:spPr>
          <a:xfrm>
            <a:off x="612278" y="1005733"/>
            <a:ext cx="10472057" cy="646331"/>
          </a:xfrm>
          <a:prstGeom prst="rect">
            <a:avLst/>
          </a:prstGeom>
          <a:noFill/>
        </p:spPr>
        <p:txBody>
          <a:bodyPr wrap="square" rtlCol="0">
            <a:spAutoFit/>
          </a:bodyPr>
          <a:lstStyle/>
          <a:p>
            <a:r>
              <a:rPr lang="id-ID" dirty="0"/>
              <a:t>Lembaga keuangan bukan bank (LKBB) merupakan semua badan selain bank yang menghimpun dana dari masyarakat dengan menerbitkan surat berharga dan menyalurkannya untuk membiayai investasi perusahaan.</a:t>
            </a:r>
          </a:p>
        </p:txBody>
      </p:sp>
      <p:sp>
        <p:nvSpPr>
          <p:cNvPr id="4" name="Google Shape;467;p34">
            <a:extLst>
              <a:ext uri="{FF2B5EF4-FFF2-40B4-BE49-F238E27FC236}">
                <a16:creationId xmlns:a16="http://schemas.microsoft.com/office/drawing/2014/main" id="{384B7694-9EB2-8BAA-887D-D3A2AD0A1112}"/>
              </a:ext>
            </a:extLst>
          </p:cNvPr>
          <p:cNvSpPr/>
          <p:nvPr/>
        </p:nvSpPr>
        <p:spPr>
          <a:xfrm>
            <a:off x="449038" y="2142790"/>
            <a:ext cx="943755" cy="874087"/>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algn="ctr"/>
            <a:r>
              <a:rPr lang="en" sz="3200" b="1" dirty="0">
                <a:solidFill>
                  <a:schemeClr val="bg1"/>
                </a:solidFill>
                <a:latin typeface="Eras Demi ITC" panose="020B0602030504020804" pitchFamily="34" charset="77"/>
              </a:rPr>
              <a:t>01</a:t>
            </a:r>
          </a:p>
          <a:p>
            <a:pPr marL="0" lvl="0" indent="0" algn="ctr" rtl="0">
              <a:spcBef>
                <a:spcPts val="0"/>
              </a:spcBef>
              <a:spcAft>
                <a:spcPts val="0"/>
              </a:spcAft>
              <a:buNone/>
            </a:pPr>
            <a:endParaRPr dirty="0"/>
          </a:p>
        </p:txBody>
      </p:sp>
      <p:sp>
        <p:nvSpPr>
          <p:cNvPr id="5" name="Google Shape;476;p34">
            <a:extLst>
              <a:ext uri="{FF2B5EF4-FFF2-40B4-BE49-F238E27FC236}">
                <a16:creationId xmlns:a16="http://schemas.microsoft.com/office/drawing/2014/main" id="{7F7FABA8-E829-EF54-C157-9CCCB4909EFE}"/>
              </a:ext>
            </a:extLst>
          </p:cNvPr>
          <p:cNvSpPr txBox="1">
            <a:spLocks/>
          </p:cNvSpPr>
          <p:nvPr/>
        </p:nvSpPr>
        <p:spPr>
          <a:xfrm>
            <a:off x="1679688" y="2142790"/>
            <a:ext cx="2335693" cy="480417"/>
          </a:xfrm>
          <a:prstGeom prst="rect">
            <a:avLst/>
          </a:prstGeom>
        </p:spPr>
        <p:txBody>
          <a:bodyPr spcFirstLastPara="1" wrap="square" lIns="91425" tIns="91425" rIns="91425" bIns="91425"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spcAft>
                <a:spcPts val="1200"/>
              </a:spcAft>
              <a:buFont typeface="Arial" panose="020B0604020202020204" pitchFamily="34" charset="0"/>
              <a:buNone/>
            </a:pPr>
            <a:r>
              <a:rPr lang="en-US" dirty="0">
                <a:solidFill>
                  <a:schemeClr val="bg1"/>
                </a:solidFill>
              </a:rPr>
              <a:t>Bank Sentral</a:t>
            </a:r>
          </a:p>
        </p:txBody>
      </p:sp>
      <p:sp>
        <p:nvSpPr>
          <p:cNvPr id="10" name="Google Shape;471;p34">
            <a:extLst>
              <a:ext uri="{FF2B5EF4-FFF2-40B4-BE49-F238E27FC236}">
                <a16:creationId xmlns:a16="http://schemas.microsoft.com/office/drawing/2014/main" id="{F2C9299F-D6FE-BA7F-832B-6A051C16DC20}"/>
              </a:ext>
            </a:extLst>
          </p:cNvPr>
          <p:cNvSpPr/>
          <p:nvPr/>
        </p:nvSpPr>
        <p:spPr>
          <a:xfrm>
            <a:off x="1543188" y="2181640"/>
            <a:ext cx="2468254" cy="646331"/>
          </a:xfrm>
          <a:prstGeom prst="roundRect">
            <a:avLst>
              <a:gd name="adj" fmla="val 50000"/>
            </a:avLst>
          </a:prstGeom>
          <a:solidFill>
            <a:srgbClr val="941100"/>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err="1">
                <a:solidFill>
                  <a:schemeClr val="bg1"/>
                </a:solidFill>
              </a:rPr>
              <a:t>Koperasi</a:t>
            </a:r>
            <a:r>
              <a:rPr lang="en-US" b="1" dirty="0">
                <a:solidFill>
                  <a:schemeClr val="bg1"/>
                </a:solidFill>
              </a:rPr>
              <a:t> </a:t>
            </a:r>
            <a:r>
              <a:rPr lang="en-US" b="1" dirty="0" err="1">
                <a:solidFill>
                  <a:schemeClr val="bg1"/>
                </a:solidFill>
              </a:rPr>
              <a:t>Simpan</a:t>
            </a:r>
            <a:r>
              <a:rPr lang="en-US" b="1" dirty="0">
                <a:solidFill>
                  <a:schemeClr val="bg1"/>
                </a:solidFill>
              </a:rPr>
              <a:t> </a:t>
            </a:r>
            <a:r>
              <a:rPr lang="en-US" b="1" dirty="0" err="1">
                <a:solidFill>
                  <a:schemeClr val="bg1"/>
                </a:solidFill>
              </a:rPr>
              <a:t>Pinjam</a:t>
            </a:r>
            <a:endParaRPr b="1" dirty="0">
              <a:solidFill>
                <a:schemeClr val="bg1"/>
              </a:solidFill>
            </a:endParaRPr>
          </a:p>
        </p:txBody>
      </p:sp>
      <p:sp>
        <p:nvSpPr>
          <p:cNvPr id="11" name="Google Shape;467;p34">
            <a:extLst>
              <a:ext uri="{FF2B5EF4-FFF2-40B4-BE49-F238E27FC236}">
                <a16:creationId xmlns:a16="http://schemas.microsoft.com/office/drawing/2014/main" id="{FB269C04-901D-3F5C-47CC-06E857C9A09F}"/>
              </a:ext>
            </a:extLst>
          </p:cNvPr>
          <p:cNvSpPr/>
          <p:nvPr/>
        </p:nvSpPr>
        <p:spPr>
          <a:xfrm>
            <a:off x="4343639" y="2143830"/>
            <a:ext cx="943755" cy="874087"/>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algn="ctr"/>
            <a:r>
              <a:rPr lang="en" sz="3200" b="1" dirty="0">
                <a:solidFill>
                  <a:schemeClr val="bg1"/>
                </a:solidFill>
                <a:latin typeface="Eras Demi ITC" panose="020B0602030504020804" pitchFamily="34" charset="77"/>
              </a:rPr>
              <a:t>02</a:t>
            </a:r>
          </a:p>
          <a:p>
            <a:pPr marL="0" lvl="0" indent="0" algn="ctr" rtl="0">
              <a:spcBef>
                <a:spcPts val="0"/>
              </a:spcBef>
              <a:spcAft>
                <a:spcPts val="0"/>
              </a:spcAft>
              <a:buNone/>
            </a:pPr>
            <a:endParaRPr dirty="0"/>
          </a:p>
        </p:txBody>
      </p:sp>
      <p:sp>
        <p:nvSpPr>
          <p:cNvPr id="12" name="Google Shape;471;p34">
            <a:extLst>
              <a:ext uri="{FF2B5EF4-FFF2-40B4-BE49-F238E27FC236}">
                <a16:creationId xmlns:a16="http://schemas.microsoft.com/office/drawing/2014/main" id="{67FABAC1-1AF1-CE04-A4B8-BB84C459F225}"/>
              </a:ext>
            </a:extLst>
          </p:cNvPr>
          <p:cNvSpPr/>
          <p:nvPr/>
        </p:nvSpPr>
        <p:spPr>
          <a:xfrm>
            <a:off x="5437789" y="2182680"/>
            <a:ext cx="2468254" cy="645291"/>
          </a:xfrm>
          <a:prstGeom prst="roundRect">
            <a:avLst>
              <a:gd name="adj" fmla="val 50000"/>
            </a:avLst>
          </a:prstGeom>
          <a:solidFill>
            <a:srgbClr val="941100"/>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solidFill>
                  <a:schemeClr val="bg1"/>
                </a:solidFill>
              </a:rPr>
              <a:t>Dana </a:t>
            </a:r>
            <a:r>
              <a:rPr lang="en-US" b="1" dirty="0" err="1">
                <a:solidFill>
                  <a:schemeClr val="bg1"/>
                </a:solidFill>
              </a:rPr>
              <a:t>Pensiun</a:t>
            </a:r>
            <a:endParaRPr b="1" dirty="0">
              <a:solidFill>
                <a:schemeClr val="bg1"/>
              </a:solidFill>
            </a:endParaRPr>
          </a:p>
        </p:txBody>
      </p:sp>
      <p:sp>
        <p:nvSpPr>
          <p:cNvPr id="13" name="Google Shape;467;p34">
            <a:extLst>
              <a:ext uri="{FF2B5EF4-FFF2-40B4-BE49-F238E27FC236}">
                <a16:creationId xmlns:a16="http://schemas.microsoft.com/office/drawing/2014/main" id="{CECD9C34-1403-56A0-8752-80A5686A5301}"/>
              </a:ext>
            </a:extLst>
          </p:cNvPr>
          <p:cNvSpPr/>
          <p:nvPr/>
        </p:nvSpPr>
        <p:spPr>
          <a:xfrm>
            <a:off x="8238240" y="2142790"/>
            <a:ext cx="943755" cy="874087"/>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algn="ctr"/>
            <a:r>
              <a:rPr lang="en" sz="3200" b="1" dirty="0">
                <a:solidFill>
                  <a:schemeClr val="bg1"/>
                </a:solidFill>
                <a:latin typeface="Eras Demi ITC" panose="020B0602030504020804" pitchFamily="34" charset="77"/>
              </a:rPr>
              <a:t>03</a:t>
            </a:r>
          </a:p>
          <a:p>
            <a:pPr marL="0" lvl="0" indent="0" algn="ctr" rtl="0">
              <a:spcBef>
                <a:spcPts val="0"/>
              </a:spcBef>
              <a:spcAft>
                <a:spcPts val="0"/>
              </a:spcAft>
              <a:buNone/>
            </a:pPr>
            <a:endParaRPr dirty="0"/>
          </a:p>
        </p:txBody>
      </p:sp>
      <p:sp>
        <p:nvSpPr>
          <p:cNvPr id="14" name="Google Shape;471;p34">
            <a:extLst>
              <a:ext uri="{FF2B5EF4-FFF2-40B4-BE49-F238E27FC236}">
                <a16:creationId xmlns:a16="http://schemas.microsoft.com/office/drawing/2014/main" id="{DF107088-E52B-3657-DE0C-A358F22A76B5}"/>
              </a:ext>
            </a:extLst>
          </p:cNvPr>
          <p:cNvSpPr/>
          <p:nvPr/>
        </p:nvSpPr>
        <p:spPr>
          <a:xfrm>
            <a:off x="9332390" y="2181640"/>
            <a:ext cx="2468254" cy="646331"/>
          </a:xfrm>
          <a:prstGeom prst="roundRect">
            <a:avLst>
              <a:gd name="adj" fmla="val 50000"/>
            </a:avLst>
          </a:prstGeom>
          <a:solidFill>
            <a:srgbClr val="941100"/>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solidFill>
                  <a:schemeClr val="bg1"/>
                </a:solidFill>
              </a:rPr>
              <a:t>Perusahaan </a:t>
            </a:r>
            <a:r>
              <a:rPr lang="en-US" b="1" dirty="0" err="1">
                <a:solidFill>
                  <a:schemeClr val="bg1"/>
                </a:solidFill>
              </a:rPr>
              <a:t>Asuransi</a:t>
            </a:r>
            <a:endParaRPr b="1" dirty="0">
              <a:solidFill>
                <a:schemeClr val="bg1"/>
              </a:solidFill>
            </a:endParaRPr>
          </a:p>
        </p:txBody>
      </p:sp>
      <p:sp>
        <p:nvSpPr>
          <p:cNvPr id="15" name="Rounded Rectangle 14">
            <a:extLst>
              <a:ext uri="{FF2B5EF4-FFF2-40B4-BE49-F238E27FC236}">
                <a16:creationId xmlns:a16="http://schemas.microsoft.com/office/drawing/2014/main" id="{B620AEC6-AD8E-7D9E-4878-F53D7AD75912}"/>
              </a:ext>
            </a:extLst>
          </p:cNvPr>
          <p:cNvSpPr/>
          <p:nvPr/>
        </p:nvSpPr>
        <p:spPr>
          <a:xfrm>
            <a:off x="553858" y="3132963"/>
            <a:ext cx="3457584" cy="2683163"/>
          </a:xfrm>
          <a:prstGeom prst="roundRect">
            <a:avLst>
              <a:gd name="adj" fmla="val 5037"/>
            </a:avLst>
          </a:prstGeom>
        </p:spPr>
        <p:style>
          <a:lnRef idx="2">
            <a:schemeClr val="accent2"/>
          </a:lnRef>
          <a:fillRef idx="1">
            <a:schemeClr val="lt1"/>
          </a:fillRef>
          <a:effectRef idx="0">
            <a:schemeClr val="accent2"/>
          </a:effectRef>
          <a:fontRef idx="minor">
            <a:schemeClr val="dk1"/>
          </a:fontRef>
        </p:style>
        <p:txBody>
          <a:bodyPr rtlCol="0" anchor="ctr"/>
          <a:lstStyle/>
          <a:p>
            <a:pPr algn="just"/>
            <a:r>
              <a:rPr lang="id-ID" dirty="0"/>
              <a:t>Koperasi adalah badan usaha yang melakukan kegiatan </a:t>
            </a:r>
            <a:r>
              <a:rPr lang="id-ID" dirty="0" err="1"/>
              <a:t>persekonomian</a:t>
            </a:r>
            <a:r>
              <a:rPr lang="id-ID" dirty="0"/>
              <a:t> berdasarkan asas-asas kekeluargaan dan sebagai salah satu bentuk gerakan perekonomian rakyat. Koperasi menghimpun dan menyalurkan dana dari dan/atau ke pihak anggota maupun bukan anggota.</a:t>
            </a:r>
          </a:p>
        </p:txBody>
      </p:sp>
      <p:sp>
        <p:nvSpPr>
          <p:cNvPr id="16" name="Rounded Rectangle 15">
            <a:extLst>
              <a:ext uri="{FF2B5EF4-FFF2-40B4-BE49-F238E27FC236}">
                <a16:creationId xmlns:a16="http://schemas.microsoft.com/office/drawing/2014/main" id="{AF6DFBF4-4723-CA66-1A7F-D1C51392114F}"/>
              </a:ext>
            </a:extLst>
          </p:cNvPr>
          <p:cNvSpPr/>
          <p:nvPr/>
        </p:nvSpPr>
        <p:spPr>
          <a:xfrm>
            <a:off x="4477669" y="3136664"/>
            <a:ext cx="3399164" cy="2661229"/>
          </a:xfrm>
          <a:prstGeom prst="roundRect">
            <a:avLst>
              <a:gd name="adj" fmla="val 3980"/>
            </a:avLst>
          </a:prstGeom>
        </p:spPr>
        <p:style>
          <a:lnRef idx="2">
            <a:schemeClr val="accent2"/>
          </a:lnRef>
          <a:fillRef idx="1">
            <a:schemeClr val="lt1"/>
          </a:fillRef>
          <a:effectRef idx="0">
            <a:schemeClr val="accent2"/>
          </a:effectRef>
          <a:fontRef idx="minor">
            <a:schemeClr val="dk1"/>
          </a:fontRef>
        </p:style>
        <p:txBody>
          <a:bodyPr rtlCol="0" anchor="ctr"/>
          <a:lstStyle/>
          <a:p>
            <a:pPr algn="just"/>
            <a:r>
              <a:rPr lang="id-ID" dirty="0"/>
              <a:t>Dana pensiun adalah badan hukum yang mengelola dan menjalankan program yang menjanjikan manfaat pensiun. Dana pensiun dihimpun dari para peserta dalam bentuk tabungan bagi keperluan di hari tua.</a:t>
            </a:r>
          </a:p>
        </p:txBody>
      </p:sp>
    </p:spTree>
    <p:extLst>
      <p:ext uri="{BB962C8B-B14F-4D97-AF65-F5344CB8AC3E}">
        <p14:creationId xmlns:p14="http://schemas.microsoft.com/office/powerpoint/2010/main" val="30169267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5EAC6"/>
        </a:solidFill>
        <a:effectLst/>
      </p:bgPr>
    </p:bg>
    <p:spTree>
      <p:nvGrpSpPr>
        <p:cNvPr id="1" name="Shape 93"/>
        <p:cNvGrpSpPr/>
        <p:nvPr/>
      </p:nvGrpSpPr>
      <p:grpSpPr>
        <a:xfrm>
          <a:off x="0" y="0"/>
          <a:ext cx="0" cy="0"/>
          <a:chOff x="0" y="0"/>
          <a:chExt cx="0" cy="0"/>
        </a:xfrm>
      </p:grpSpPr>
      <p:sp>
        <p:nvSpPr>
          <p:cNvPr id="17" name="Rounded Rectangle 16">
            <a:extLst>
              <a:ext uri="{FF2B5EF4-FFF2-40B4-BE49-F238E27FC236}">
                <a16:creationId xmlns:a16="http://schemas.microsoft.com/office/drawing/2014/main" id="{4B3AAE92-25FF-7C0A-90A5-5DC39995E3CE}"/>
              </a:ext>
            </a:extLst>
          </p:cNvPr>
          <p:cNvSpPr/>
          <p:nvPr/>
        </p:nvSpPr>
        <p:spPr>
          <a:xfrm>
            <a:off x="8331842" y="2567674"/>
            <a:ext cx="3399164" cy="2661229"/>
          </a:xfrm>
          <a:prstGeom prst="roundRect">
            <a:avLst>
              <a:gd name="adj" fmla="val 4509"/>
            </a:avLst>
          </a:prstGeom>
        </p:spPr>
        <p:style>
          <a:lnRef idx="2">
            <a:schemeClr val="accent2"/>
          </a:lnRef>
          <a:fillRef idx="1">
            <a:schemeClr val="lt1"/>
          </a:fillRef>
          <a:effectRef idx="0">
            <a:schemeClr val="accent2"/>
          </a:effectRef>
          <a:fontRef idx="minor">
            <a:schemeClr val="dk1"/>
          </a:fontRef>
        </p:style>
        <p:txBody>
          <a:bodyPr rtlCol="0" anchor="ctr"/>
          <a:lstStyle/>
          <a:p>
            <a:pPr algn="just"/>
            <a:r>
              <a:rPr lang="id-ID" dirty="0"/>
              <a:t>Lembaga keuangan mikro adalah lembaga yang khusus didirikan untuk memberikan jasa pengembangan usaha dan pemberdayaan masyarakat, baik melalui pinjaman atau pembiayaan dalam usaha skala mikro.</a:t>
            </a:r>
          </a:p>
        </p:txBody>
      </p:sp>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3">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B07EA561-19CC-0B92-FBD1-A01F85295B79}"/>
              </a:ext>
            </a:extLst>
          </p:cNvPr>
          <p:cNvSpPr txBox="1"/>
          <p:nvPr/>
        </p:nvSpPr>
        <p:spPr>
          <a:xfrm>
            <a:off x="379400" y="446486"/>
            <a:ext cx="4994957" cy="646331"/>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solidFill>
                  <a:schemeClr val="tx1"/>
                </a:solidFill>
              </a:rPr>
              <a:t>2. Lembaga Keuangan untuk Kesejahteraan Rakyat</a:t>
            </a:r>
          </a:p>
          <a:p>
            <a:r>
              <a:rPr lang="id-ID" b="1" noProof="1">
                <a:solidFill>
                  <a:schemeClr val="tx1"/>
                </a:solidFill>
              </a:rPr>
              <a:t>b. Lembaga Keuangan Bukan Bank</a:t>
            </a:r>
          </a:p>
        </p:txBody>
      </p:sp>
      <p:sp>
        <p:nvSpPr>
          <p:cNvPr id="4" name="Google Shape;467;p34">
            <a:extLst>
              <a:ext uri="{FF2B5EF4-FFF2-40B4-BE49-F238E27FC236}">
                <a16:creationId xmlns:a16="http://schemas.microsoft.com/office/drawing/2014/main" id="{384B7694-9EB2-8BAA-887D-D3A2AD0A1112}"/>
              </a:ext>
            </a:extLst>
          </p:cNvPr>
          <p:cNvSpPr/>
          <p:nvPr/>
        </p:nvSpPr>
        <p:spPr>
          <a:xfrm>
            <a:off x="379400" y="1555567"/>
            <a:ext cx="943755" cy="874087"/>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algn="ctr"/>
            <a:r>
              <a:rPr lang="en" sz="3200" b="1" dirty="0">
                <a:solidFill>
                  <a:schemeClr val="bg1"/>
                </a:solidFill>
                <a:latin typeface="Eras Demi ITC" panose="020B0602030504020804" pitchFamily="34" charset="77"/>
              </a:rPr>
              <a:t>04</a:t>
            </a:r>
          </a:p>
          <a:p>
            <a:pPr marL="0" lvl="0" indent="0" algn="ctr" rtl="0">
              <a:spcBef>
                <a:spcPts val="0"/>
              </a:spcBef>
              <a:spcAft>
                <a:spcPts val="0"/>
              </a:spcAft>
              <a:buNone/>
            </a:pPr>
            <a:endParaRPr dirty="0"/>
          </a:p>
        </p:txBody>
      </p:sp>
      <p:sp>
        <p:nvSpPr>
          <p:cNvPr id="5" name="Google Shape;476;p34">
            <a:extLst>
              <a:ext uri="{FF2B5EF4-FFF2-40B4-BE49-F238E27FC236}">
                <a16:creationId xmlns:a16="http://schemas.microsoft.com/office/drawing/2014/main" id="{7F7FABA8-E829-EF54-C157-9CCCB4909EFE}"/>
              </a:ext>
            </a:extLst>
          </p:cNvPr>
          <p:cNvSpPr txBox="1">
            <a:spLocks/>
          </p:cNvSpPr>
          <p:nvPr/>
        </p:nvSpPr>
        <p:spPr>
          <a:xfrm>
            <a:off x="1610050" y="1555567"/>
            <a:ext cx="2335693" cy="480417"/>
          </a:xfrm>
          <a:prstGeom prst="rect">
            <a:avLst/>
          </a:prstGeom>
        </p:spPr>
        <p:txBody>
          <a:bodyPr spcFirstLastPara="1" wrap="square" lIns="91425" tIns="91425" rIns="91425" bIns="91425"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spcAft>
                <a:spcPts val="1200"/>
              </a:spcAft>
              <a:buFont typeface="Arial" panose="020B0604020202020204" pitchFamily="34" charset="0"/>
              <a:buNone/>
            </a:pPr>
            <a:r>
              <a:rPr lang="en-US" dirty="0">
                <a:solidFill>
                  <a:schemeClr val="bg1"/>
                </a:solidFill>
              </a:rPr>
              <a:t>Bank Sentral</a:t>
            </a:r>
          </a:p>
        </p:txBody>
      </p:sp>
      <p:sp>
        <p:nvSpPr>
          <p:cNvPr id="10" name="Google Shape;471;p34">
            <a:extLst>
              <a:ext uri="{FF2B5EF4-FFF2-40B4-BE49-F238E27FC236}">
                <a16:creationId xmlns:a16="http://schemas.microsoft.com/office/drawing/2014/main" id="{F2C9299F-D6FE-BA7F-832B-6A051C16DC20}"/>
              </a:ext>
            </a:extLst>
          </p:cNvPr>
          <p:cNvSpPr/>
          <p:nvPr/>
        </p:nvSpPr>
        <p:spPr>
          <a:xfrm>
            <a:off x="1473550" y="1594417"/>
            <a:ext cx="2468254" cy="646331"/>
          </a:xfrm>
          <a:prstGeom prst="roundRect">
            <a:avLst>
              <a:gd name="adj" fmla="val 50000"/>
            </a:avLst>
          </a:prstGeom>
          <a:solidFill>
            <a:srgbClr val="941100"/>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solidFill>
                  <a:schemeClr val="bg1"/>
                </a:solidFill>
              </a:rPr>
              <a:t>Lembaga </a:t>
            </a:r>
            <a:r>
              <a:rPr lang="en-US" b="1" dirty="0" err="1">
                <a:solidFill>
                  <a:schemeClr val="bg1"/>
                </a:solidFill>
              </a:rPr>
              <a:t>Pembiayaan</a:t>
            </a:r>
            <a:endParaRPr b="1" dirty="0">
              <a:solidFill>
                <a:schemeClr val="bg1"/>
              </a:solidFill>
            </a:endParaRPr>
          </a:p>
        </p:txBody>
      </p:sp>
      <p:sp>
        <p:nvSpPr>
          <p:cNvPr id="11" name="Google Shape;467;p34">
            <a:extLst>
              <a:ext uri="{FF2B5EF4-FFF2-40B4-BE49-F238E27FC236}">
                <a16:creationId xmlns:a16="http://schemas.microsoft.com/office/drawing/2014/main" id="{FB269C04-901D-3F5C-47CC-06E857C9A09F}"/>
              </a:ext>
            </a:extLst>
          </p:cNvPr>
          <p:cNvSpPr/>
          <p:nvPr/>
        </p:nvSpPr>
        <p:spPr>
          <a:xfrm>
            <a:off x="4274001" y="1556607"/>
            <a:ext cx="943755" cy="874087"/>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algn="ctr"/>
            <a:r>
              <a:rPr lang="en" sz="3200" b="1" dirty="0">
                <a:solidFill>
                  <a:schemeClr val="bg1"/>
                </a:solidFill>
                <a:latin typeface="Eras Demi ITC" panose="020B0602030504020804" pitchFamily="34" charset="77"/>
              </a:rPr>
              <a:t>05</a:t>
            </a:r>
          </a:p>
          <a:p>
            <a:pPr marL="0" lvl="0" indent="0" algn="ctr" rtl="0">
              <a:spcBef>
                <a:spcPts val="0"/>
              </a:spcBef>
              <a:spcAft>
                <a:spcPts val="0"/>
              </a:spcAft>
              <a:buNone/>
            </a:pPr>
            <a:endParaRPr dirty="0"/>
          </a:p>
        </p:txBody>
      </p:sp>
      <p:sp>
        <p:nvSpPr>
          <p:cNvPr id="12" name="Google Shape;471;p34">
            <a:extLst>
              <a:ext uri="{FF2B5EF4-FFF2-40B4-BE49-F238E27FC236}">
                <a16:creationId xmlns:a16="http://schemas.microsoft.com/office/drawing/2014/main" id="{67FABAC1-1AF1-CE04-A4B8-BB84C459F225}"/>
              </a:ext>
            </a:extLst>
          </p:cNvPr>
          <p:cNvSpPr/>
          <p:nvPr/>
        </p:nvSpPr>
        <p:spPr>
          <a:xfrm>
            <a:off x="5368151" y="1595457"/>
            <a:ext cx="2468254" cy="645291"/>
          </a:xfrm>
          <a:prstGeom prst="roundRect">
            <a:avLst>
              <a:gd name="adj" fmla="val 50000"/>
            </a:avLst>
          </a:prstGeom>
          <a:solidFill>
            <a:srgbClr val="941100"/>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solidFill>
                  <a:schemeClr val="bg1"/>
                </a:solidFill>
              </a:rPr>
              <a:t>Pasar Modal</a:t>
            </a:r>
            <a:endParaRPr b="1" dirty="0">
              <a:solidFill>
                <a:schemeClr val="bg1"/>
              </a:solidFill>
            </a:endParaRPr>
          </a:p>
        </p:txBody>
      </p:sp>
      <p:sp>
        <p:nvSpPr>
          <p:cNvPr id="13" name="Google Shape;467;p34">
            <a:extLst>
              <a:ext uri="{FF2B5EF4-FFF2-40B4-BE49-F238E27FC236}">
                <a16:creationId xmlns:a16="http://schemas.microsoft.com/office/drawing/2014/main" id="{CECD9C34-1403-56A0-8752-80A5686A5301}"/>
              </a:ext>
            </a:extLst>
          </p:cNvPr>
          <p:cNvSpPr/>
          <p:nvPr/>
        </p:nvSpPr>
        <p:spPr>
          <a:xfrm>
            <a:off x="8168602" y="1555567"/>
            <a:ext cx="943755" cy="874087"/>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algn="ctr"/>
            <a:r>
              <a:rPr lang="en" sz="3200" b="1" dirty="0">
                <a:solidFill>
                  <a:schemeClr val="bg1"/>
                </a:solidFill>
                <a:latin typeface="Eras Demi ITC" panose="020B0602030504020804" pitchFamily="34" charset="77"/>
              </a:rPr>
              <a:t>06</a:t>
            </a:r>
          </a:p>
          <a:p>
            <a:pPr marL="0" lvl="0" indent="0" algn="ctr" rtl="0">
              <a:spcBef>
                <a:spcPts val="0"/>
              </a:spcBef>
              <a:spcAft>
                <a:spcPts val="0"/>
              </a:spcAft>
              <a:buNone/>
            </a:pPr>
            <a:endParaRPr dirty="0"/>
          </a:p>
        </p:txBody>
      </p:sp>
      <p:sp>
        <p:nvSpPr>
          <p:cNvPr id="14" name="Google Shape;471;p34">
            <a:extLst>
              <a:ext uri="{FF2B5EF4-FFF2-40B4-BE49-F238E27FC236}">
                <a16:creationId xmlns:a16="http://schemas.microsoft.com/office/drawing/2014/main" id="{DF107088-E52B-3657-DE0C-A358F22A76B5}"/>
              </a:ext>
            </a:extLst>
          </p:cNvPr>
          <p:cNvSpPr/>
          <p:nvPr/>
        </p:nvSpPr>
        <p:spPr>
          <a:xfrm>
            <a:off x="9262752" y="1594417"/>
            <a:ext cx="2468254" cy="646331"/>
          </a:xfrm>
          <a:prstGeom prst="roundRect">
            <a:avLst>
              <a:gd name="adj" fmla="val 50000"/>
            </a:avLst>
          </a:prstGeom>
          <a:solidFill>
            <a:srgbClr val="941100"/>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solidFill>
                  <a:schemeClr val="bg1"/>
                </a:solidFill>
              </a:rPr>
              <a:t>Lembaga </a:t>
            </a:r>
            <a:r>
              <a:rPr lang="en-US" b="1" dirty="0" err="1">
                <a:solidFill>
                  <a:schemeClr val="bg1"/>
                </a:solidFill>
              </a:rPr>
              <a:t>Keuangan</a:t>
            </a:r>
            <a:r>
              <a:rPr lang="en-US" b="1" dirty="0">
                <a:solidFill>
                  <a:schemeClr val="bg1"/>
                </a:solidFill>
              </a:rPr>
              <a:t> </a:t>
            </a:r>
            <a:r>
              <a:rPr lang="en-US" b="1" dirty="0" err="1">
                <a:solidFill>
                  <a:schemeClr val="bg1"/>
                </a:solidFill>
              </a:rPr>
              <a:t>Mikro</a:t>
            </a:r>
            <a:endParaRPr b="1" dirty="0">
              <a:solidFill>
                <a:schemeClr val="bg1"/>
              </a:solidFill>
            </a:endParaRPr>
          </a:p>
        </p:txBody>
      </p:sp>
      <p:sp>
        <p:nvSpPr>
          <p:cNvPr id="15" name="Rounded Rectangle 14">
            <a:extLst>
              <a:ext uri="{FF2B5EF4-FFF2-40B4-BE49-F238E27FC236}">
                <a16:creationId xmlns:a16="http://schemas.microsoft.com/office/drawing/2014/main" id="{B620AEC6-AD8E-7D9E-4878-F53D7AD75912}"/>
              </a:ext>
            </a:extLst>
          </p:cNvPr>
          <p:cNvSpPr/>
          <p:nvPr/>
        </p:nvSpPr>
        <p:spPr>
          <a:xfrm>
            <a:off x="484220" y="2545740"/>
            <a:ext cx="3457584" cy="2985664"/>
          </a:xfrm>
          <a:prstGeom prst="roundRect">
            <a:avLst>
              <a:gd name="adj" fmla="val 5037"/>
            </a:avLst>
          </a:prstGeom>
        </p:spPr>
        <p:style>
          <a:lnRef idx="2">
            <a:schemeClr val="accent2"/>
          </a:lnRef>
          <a:fillRef idx="1">
            <a:schemeClr val="lt1"/>
          </a:fillRef>
          <a:effectRef idx="0">
            <a:schemeClr val="accent2"/>
          </a:effectRef>
          <a:fontRef idx="minor">
            <a:schemeClr val="dk1"/>
          </a:fontRef>
        </p:style>
        <p:txBody>
          <a:bodyPr rtlCol="0" anchor="ctr"/>
          <a:lstStyle/>
          <a:p>
            <a:pPr algn="just"/>
            <a:r>
              <a:rPr lang="id-ID" dirty="0"/>
              <a:t>Lembaga pembiayaan adalah badan usaha yang melakukan kegiatan pembiayaan dalam bentuk penyediaan dana atau barang modal. Lembaga pembiayaan terbagi:</a:t>
            </a:r>
          </a:p>
          <a:p>
            <a:pPr marL="285750" indent="-285750" algn="just">
              <a:buFont typeface="Arial" panose="020B0604020202020204" pitchFamily="34" charset="0"/>
              <a:buChar char="•"/>
            </a:pPr>
            <a:r>
              <a:rPr lang="id-ID" dirty="0"/>
              <a:t>Lembaga pembiayaan pembangunan dan lembaga perantara penerbitan</a:t>
            </a:r>
          </a:p>
          <a:p>
            <a:pPr marL="285750" indent="-285750" algn="just">
              <a:buFont typeface="Arial" panose="020B0604020202020204" pitchFamily="34" charset="0"/>
              <a:buChar char="•"/>
            </a:pPr>
            <a:r>
              <a:rPr lang="id-ID" i="1" dirty="0" err="1"/>
              <a:t>Leasing</a:t>
            </a:r>
            <a:endParaRPr lang="id-ID" i="1" dirty="0"/>
          </a:p>
        </p:txBody>
      </p:sp>
      <p:sp>
        <p:nvSpPr>
          <p:cNvPr id="16" name="Rounded Rectangle 15">
            <a:extLst>
              <a:ext uri="{FF2B5EF4-FFF2-40B4-BE49-F238E27FC236}">
                <a16:creationId xmlns:a16="http://schemas.microsoft.com/office/drawing/2014/main" id="{AF6DFBF4-4723-CA66-1A7F-D1C51392114F}"/>
              </a:ext>
            </a:extLst>
          </p:cNvPr>
          <p:cNvSpPr/>
          <p:nvPr/>
        </p:nvSpPr>
        <p:spPr>
          <a:xfrm>
            <a:off x="4408031" y="2549441"/>
            <a:ext cx="3399164" cy="2981963"/>
          </a:xfrm>
          <a:prstGeom prst="roundRect">
            <a:avLst>
              <a:gd name="adj" fmla="val 3980"/>
            </a:avLst>
          </a:prstGeom>
        </p:spPr>
        <p:style>
          <a:lnRef idx="2">
            <a:schemeClr val="accent2"/>
          </a:lnRef>
          <a:fillRef idx="1">
            <a:schemeClr val="lt1"/>
          </a:fillRef>
          <a:effectRef idx="0">
            <a:schemeClr val="accent2"/>
          </a:effectRef>
          <a:fontRef idx="minor">
            <a:schemeClr val="dk1"/>
          </a:fontRef>
        </p:style>
        <p:txBody>
          <a:bodyPr rtlCol="0" anchor="ctr"/>
          <a:lstStyle/>
          <a:p>
            <a:pPr algn="just"/>
            <a:r>
              <a:rPr lang="id-ID" dirty="0"/>
              <a:t>Pasar modal merupakan pasar tempat bertemunya permintaan dan penawaran dana-dana jangka panjang dalam bentuk penjualan dan pembelian surat-surat berharga. Produk yang diperjualbelikan antara lain saham, obligasi, </a:t>
            </a:r>
            <a:r>
              <a:rPr lang="id-ID" i="1" dirty="0" err="1"/>
              <a:t>right</a:t>
            </a:r>
            <a:r>
              <a:rPr lang="id-ID" i="1" dirty="0"/>
              <a:t> </a:t>
            </a:r>
            <a:r>
              <a:rPr lang="id-ID" i="1" dirty="0" err="1"/>
              <a:t>issue</a:t>
            </a:r>
            <a:r>
              <a:rPr lang="id-ID" i="1" dirty="0"/>
              <a:t>, </a:t>
            </a:r>
            <a:r>
              <a:rPr lang="id-ID" i="1" dirty="0" err="1"/>
              <a:t>warrant</a:t>
            </a:r>
            <a:r>
              <a:rPr lang="id-ID" dirty="0"/>
              <a:t>, dan reksa dana.</a:t>
            </a:r>
          </a:p>
        </p:txBody>
      </p:sp>
    </p:spTree>
    <p:extLst>
      <p:ext uri="{BB962C8B-B14F-4D97-AF65-F5344CB8AC3E}">
        <p14:creationId xmlns:p14="http://schemas.microsoft.com/office/powerpoint/2010/main" val="10588688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5EAC6"/>
        </a:solid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3">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Rounded Rectangle 1">
            <a:extLst>
              <a:ext uri="{FF2B5EF4-FFF2-40B4-BE49-F238E27FC236}">
                <a16:creationId xmlns:a16="http://schemas.microsoft.com/office/drawing/2014/main" id="{43CEB206-D9B6-0D63-494B-3485C7D7A328}"/>
              </a:ext>
            </a:extLst>
          </p:cNvPr>
          <p:cNvSpPr/>
          <p:nvPr/>
        </p:nvSpPr>
        <p:spPr>
          <a:xfrm>
            <a:off x="767546" y="2456436"/>
            <a:ext cx="10345931" cy="2661229"/>
          </a:xfrm>
          <a:prstGeom prst="roundRect">
            <a:avLst>
              <a:gd name="adj" fmla="val 4509"/>
            </a:avLst>
          </a:prstGeom>
        </p:spPr>
        <p:style>
          <a:lnRef idx="2">
            <a:schemeClr val="accent2"/>
          </a:lnRef>
          <a:fillRef idx="1">
            <a:schemeClr val="lt1"/>
          </a:fillRef>
          <a:effectRef idx="0">
            <a:schemeClr val="accent2"/>
          </a:effectRef>
          <a:fontRef idx="minor">
            <a:schemeClr val="dk1"/>
          </a:fontRef>
        </p:style>
        <p:txBody>
          <a:bodyPr rtlCol="0" anchor="ctr"/>
          <a:lstStyle/>
          <a:p>
            <a:pPr algn="just"/>
            <a:r>
              <a:rPr lang="id-ID" dirty="0"/>
              <a:t>Lembaga jasa keuangan khusus meliputi beberapa lembaga atau perusahaan yang dibentuk atau didirikan untuk melaksanakan tugas dan fungsi khusus yang berkaitan dengan upaya mendukung program pemerintah dalam meningkatkan kesejahteraan rakyat. </a:t>
            </a:r>
          </a:p>
          <a:p>
            <a:pPr marL="285750" indent="-285750" algn="just">
              <a:buFont typeface="Arial" panose="020B0604020202020204" pitchFamily="34" charset="0"/>
              <a:buChar char="•"/>
            </a:pPr>
            <a:r>
              <a:rPr lang="id-ID" dirty="0"/>
              <a:t>Pegadaian, yaitu badan usaha yang memberikan pinjaman kepada orang perorangan yang besarnya sesuai dengan nilai jaminan yang diserahkan.</a:t>
            </a:r>
          </a:p>
          <a:p>
            <a:pPr marL="285750" indent="-285750" algn="just">
              <a:buFont typeface="Arial" panose="020B0604020202020204" pitchFamily="34" charset="0"/>
              <a:buChar char="•"/>
            </a:pPr>
            <a:r>
              <a:rPr lang="id-ID" dirty="0"/>
              <a:t>Lembaga Pembiayaan Ekspor Indonesia, yaitu badan usaha pembiayaan ekspor nasional yang bertujuan untuk menunjang kebijakan pemerintah dalam rangka mendorong program ekspor nasional.</a:t>
            </a:r>
          </a:p>
        </p:txBody>
      </p:sp>
      <p:sp>
        <p:nvSpPr>
          <p:cNvPr id="3" name="Google Shape;467;p34">
            <a:extLst>
              <a:ext uri="{FF2B5EF4-FFF2-40B4-BE49-F238E27FC236}">
                <a16:creationId xmlns:a16="http://schemas.microsoft.com/office/drawing/2014/main" id="{BBB4D120-1689-8C95-BC38-9CC81F60AA25}"/>
              </a:ext>
            </a:extLst>
          </p:cNvPr>
          <p:cNvSpPr/>
          <p:nvPr/>
        </p:nvSpPr>
        <p:spPr>
          <a:xfrm>
            <a:off x="712725" y="1457093"/>
            <a:ext cx="943755" cy="874087"/>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algn="ctr"/>
            <a:r>
              <a:rPr lang="en" sz="3200" b="1" dirty="0">
                <a:solidFill>
                  <a:schemeClr val="bg1"/>
                </a:solidFill>
                <a:latin typeface="Eras Demi ITC" panose="020B0602030504020804" pitchFamily="34" charset="77"/>
              </a:rPr>
              <a:t>07</a:t>
            </a:r>
          </a:p>
          <a:p>
            <a:pPr marL="0" lvl="0" indent="0" algn="ctr" rtl="0">
              <a:spcBef>
                <a:spcPts val="0"/>
              </a:spcBef>
              <a:spcAft>
                <a:spcPts val="0"/>
              </a:spcAft>
              <a:buNone/>
            </a:pPr>
            <a:endParaRPr dirty="0"/>
          </a:p>
        </p:txBody>
      </p:sp>
      <p:sp>
        <p:nvSpPr>
          <p:cNvPr id="4" name="Google Shape;471;p34">
            <a:extLst>
              <a:ext uri="{FF2B5EF4-FFF2-40B4-BE49-F238E27FC236}">
                <a16:creationId xmlns:a16="http://schemas.microsoft.com/office/drawing/2014/main" id="{0935D71C-4818-D792-017B-06B8350E0FE2}"/>
              </a:ext>
            </a:extLst>
          </p:cNvPr>
          <p:cNvSpPr/>
          <p:nvPr/>
        </p:nvSpPr>
        <p:spPr>
          <a:xfrm>
            <a:off x="1806874" y="1495943"/>
            <a:ext cx="3412239" cy="646331"/>
          </a:xfrm>
          <a:prstGeom prst="roundRect">
            <a:avLst>
              <a:gd name="adj" fmla="val 50000"/>
            </a:avLst>
          </a:prstGeom>
          <a:solidFill>
            <a:srgbClr val="941100"/>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solidFill>
                  <a:schemeClr val="bg1"/>
                </a:solidFill>
              </a:rPr>
              <a:t>Lembaga Jasa </a:t>
            </a:r>
            <a:r>
              <a:rPr lang="en-US" b="1" dirty="0" err="1">
                <a:solidFill>
                  <a:schemeClr val="bg1"/>
                </a:solidFill>
              </a:rPr>
              <a:t>Keuangan</a:t>
            </a:r>
            <a:r>
              <a:rPr lang="en-US" b="1" dirty="0">
                <a:solidFill>
                  <a:schemeClr val="bg1"/>
                </a:solidFill>
              </a:rPr>
              <a:t> </a:t>
            </a:r>
            <a:r>
              <a:rPr lang="en-US" b="1" dirty="0" err="1">
                <a:solidFill>
                  <a:schemeClr val="bg1"/>
                </a:solidFill>
              </a:rPr>
              <a:t>Khusus</a:t>
            </a:r>
            <a:endParaRPr b="1" dirty="0">
              <a:solidFill>
                <a:schemeClr val="bg1"/>
              </a:solidFill>
            </a:endParaRPr>
          </a:p>
        </p:txBody>
      </p:sp>
      <p:sp>
        <p:nvSpPr>
          <p:cNvPr id="5" name="TextBox 4">
            <a:extLst>
              <a:ext uri="{FF2B5EF4-FFF2-40B4-BE49-F238E27FC236}">
                <a16:creationId xmlns:a16="http://schemas.microsoft.com/office/drawing/2014/main" id="{15FE605D-AD54-3777-AD62-985818D20355}"/>
              </a:ext>
            </a:extLst>
          </p:cNvPr>
          <p:cNvSpPr txBox="1"/>
          <p:nvPr/>
        </p:nvSpPr>
        <p:spPr>
          <a:xfrm>
            <a:off x="379400" y="446486"/>
            <a:ext cx="4994957" cy="646331"/>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solidFill>
                  <a:schemeClr val="tx1"/>
                </a:solidFill>
              </a:rPr>
              <a:t>2. Lembaga Keuangan untuk Kesejahteraan Rakyat</a:t>
            </a:r>
          </a:p>
          <a:p>
            <a:r>
              <a:rPr lang="id-ID" b="1" noProof="1">
                <a:solidFill>
                  <a:schemeClr val="tx1"/>
                </a:solidFill>
              </a:rPr>
              <a:t>b. Lembaga Keuangan Bukan Bank</a:t>
            </a:r>
          </a:p>
        </p:txBody>
      </p:sp>
    </p:spTree>
    <p:extLst>
      <p:ext uri="{BB962C8B-B14F-4D97-AF65-F5344CB8AC3E}">
        <p14:creationId xmlns:p14="http://schemas.microsoft.com/office/powerpoint/2010/main" val="28982685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55244"/>
            <a:lum/>
            <a:extLst>
              <a:ext uri="{28A0092B-C50C-407E-A947-70E740481C1C}">
                <a14:useLocalDpi xmlns:a14="http://schemas.microsoft.com/office/drawing/2010/main"/>
              </a:ext>
            </a:extLst>
          </a:blip>
          <a:srcRect/>
          <a:stretch>
            <a:fillRect/>
          </a:stretch>
        </a:blipFill>
        <a:effectLst/>
      </p:bgPr>
    </p:bg>
    <p:spTree>
      <p:nvGrpSpPr>
        <p:cNvPr id="1" name="Shape 93"/>
        <p:cNvGrpSpPr/>
        <p:nvPr/>
      </p:nvGrpSpPr>
      <p:grpSpPr>
        <a:xfrm>
          <a:off x="0" y="0"/>
          <a:ext cx="0" cy="0"/>
          <a:chOff x="0" y="0"/>
          <a:chExt cx="0" cy="0"/>
        </a:xfrm>
      </p:grpSpPr>
      <p:sp>
        <p:nvSpPr>
          <p:cNvPr id="83" name="Oval 82">
            <a:extLst>
              <a:ext uri="{FF2B5EF4-FFF2-40B4-BE49-F238E27FC236}">
                <a16:creationId xmlns:a16="http://schemas.microsoft.com/office/drawing/2014/main" id="{BD9EACAB-5639-C75F-C754-2E3F55A90192}"/>
              </a:ext>
            </a:extLst>
          </p:cNvPr>
          <p:cNvSpPr/>
          <p:nvPr/>
        </p:nvSpPr>
        <p:spPr>
          <a:xfrm>
            <a:off x="1294228" y="1294228"/>
            <a:ext cx="3938954" cy="3896750"/>
          </a:xfrm>
          <a:prstGeom prst="ellipse">
            <a:avLst/>
          </a:prstGeom>
          <a:solidFill>
            <a:srgbClr val="941100">
              <a:alpha val="3137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grpSp>
        <p:nvGrpSpPr>
          <p:cNvPr id="2" name="Google Shape;886;p37">
            <a:extLst>
              <a:ext uri="{FF2B5EF4-FFF2-40B4-BE49-F238E27FC236}">
                <a16:creationId xmlns:a16="http://schemas.microsoft.com/office/drawing/2014/main" id="{AE446C3B-A85A-BF93-E01E-409700CD4472}"/>
              </a:ext>
            </a:extLst>
          </p:cNvPr>
          <p:cNvGrpSpPr/>
          <p:nvPr/>
        </p:nvGrpSpPr>
        <p:grpSpPr>
          <a:xfrm>
            <a:off x="1704737" y="1850547"/>
            <a:ext cx="3073868" cy="2669109"/>
            <a:chOff x="5450325" y="4549175"/>
            <a:chExt cx="883600" cy="767250"/>
          </a:xfrm>
        </p:grpSpPr>
        <p:sp>
          <p:nvSpPr>
            <p:cNvPr id="3" name="Google Shape;887;p37">
              <a:extLst>
                <a:ext uri="{FF2B5EF4-FFF2-40B4-BE49-F238E27FC236}">
                  <a16:creationId xmlns:a16="http://schemas.microsoft.com/office/drawing/2014/main" id="{BDE4C529-5455-B52A-8EF6-79984F3DA6BE}"/>
                </a:ext>
              </a:extLst>
            </p:cNvPr>
            <p:cNvSpPr/>
            <p:nvPr/>
          </p:nvSpPr>
          <p:spPr>
            <a:xfrm>
              <a:off x="5676100" y="4724950"/>
              <a:ext cx="1825" cy="3625"/>
            </a:xfrm>
            <a:custGeom>
              <a:avLst/>
              <a:gdLst/>
              <a:ahLst/>
              <a:cxnLst/>
              <a:rect l="l" t="t" r="r" b="b"/>
              <a:pathLst>
                <a:path w="73" h="145" extrusionOk="0">
                  <a:moveTo>
                    <a:pt x="11" y="1"/>
                  </a:moveTo>
                  <a:cubicBezTo>
                    <a:pt x="11" y="31"/>
                    <a:pt x="11" y="62"/>
                    <a:pt x="1" y="83"/>
                  </a:cubicBezTo>
                  <a:cubicBezTo>
                    <a:pt x="31" y="103"/>
                    <a:pt x="52" y="124"/>
                    <a:pt x="72" y="144"/>
                  </a:cubicBezTo>
                  <a:lnTo>
                    <a:pt x="11" y="1"/>
                  </a:lnTo>
                  <a:close/>
                </a:path>
              </a:pathLst>
            </a:custGeom>
            <a:solidFill>
              <a:srgbClr val="E5D7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888;p37">
              <a:extLst>
                <a:ext uri="{FF2B5EF4-FFF2-40B4-BE49-F238E27FC236}">
                  <a16:creationId xmlns:a16="http://schemas.microsoft.com/office/drawing/2014/main" id="{A9E2E24C-1907-E88E-F17C-61DC98D1B6EC}"/>
                </a:ext>
              </a:extLst>
            </p:cNvPr>
            <p:cNvSpPr/>
            <p:nvPr/>
          </p:nvSpPr>
          <p:spPr>
            <a:xfrm>
              <a:off x="5855725" y="4613800"/>
              <a:ext cx="340100" cy="622175"/>
            </a:xfrm>
            <a:custGeom>
              <a:avLst/>
              <a:gdLst/>
              <a:ahLst/>
              <a:cxnLst/>
              <a:rect l="l" t="t" r="r" b="b"/>
              <a:pathLst>
                <a:path w="13604" h="24887" extrusionOk="0">
                  <a:moveTo>
                    <a:pt x="7654" y="1"/>
                  </a:moveTo>
                  <a:cubicBezTo>
                    <a:pt x="7555" y="1"/>
                    <a:pt x="7456" y="14"/>
                    <a:pt x="7361" y="39"/>
                  </a:cubicBezTo>
                  <a:cubicBezTo>
                    <a:pt x="7064" y="111"/>
                    <a:pt x="6807" y="326"/>
                    <a:pt x="6654" y="593"/>
                  </a:cubicBezTo>
                  <a:cubicBezTo>
                    <a:pt x="6643" y="603"/>
                    <a:pt x="6633" y="613"/>
                    <a:pt x="6633" y="634"/>
                  </a:cubicBezTo>
                  <a:cubicBezTo>
                    <a:pt x="6428" y="552"/>
                    <a:pt x="6233" y="470"/>
                    <a:pt x="6028" y="398"/>
                  </a:cubicBezTo>
                  <a:cubicBezTo>
                    <a:pt x="5793" y="316"/>
                    <a:pt x="5547" y="254"/>
                    <a:pt x="5290" y="234"/>
                  </a:cubicBezTo>
                  <a:cubicBezTo>
                    <a:pt x="5236" y="229"/>
                    <a:pt x="5181" y="226"/>
                    <a:pt x="5126" y="226"/>
                  </a:cubicBezTo>
                  <a:cubicBezTo>
                    <a:pt x="4705" y="226"/>
                    <a:pt x="4282" y="368"/>
                    <a:pt x="4019" y="685"/>
                  </a:cubicBezTo>
                  <a:cubicBezTo>
                    <a:pt x="3773" y="972"/>
                    <a:pt x="3773" y="1474"/>
                    <a:pt x="3711" y="1843"/>
                  </a:cubicBezTo>
                  <a:cubicBezTo>
                    <a:pt x="3415" y="3852"/>
                    <a:pt x="2994" y="5041"/>
                    <a:pt x="3087" y="6732"/>
                  </a:cubicBezTo>
                  <a:cubicBezTo>
                    <a:pt x="3178" y="8629"/>
                    <a:pt x="3834" y="9131"/>
                    <a:pt x="3948" y="10361"/>
                  </a:cubicBezTo>
                  <a:cubicBezTo>
                    <a:pt x="4121" y="12267"/>
                    <a:pt x="3497" y="14379"/>
                    <a:pt x="2902" y="16204"/>
                  </a:cubicBezTo>
                  <a:cubicBezTo>
                    <a:pt x="2882" y="16255"/>
                    <a:pt x="2871" y="16306"/>
                    <a:pt x="2850" y="16358"/>
                  </a:cubicBezTo>
                  <a:cubicBezTo>
                    <a:pt x="2185" y="18367"/>
                    <a:pt x="1128" y="20960"/>
                    <a:pt x="1" y="22846"/>
                  </a:cubicBezTo>
                  <a:cubicBezTo>
                    <a:pt x="1118" y="23440"/>
                    <a:pt x="2317" y="24014"/>
                    <a:pt x="3517" y="24424"/>
                  </a:cubicBezTo>
                  <a:cubicBezTo>
                    <a:pt x="4214" y="24661"/>
                    <a:pt x="4993" y="24814"/>
                    <a:pt x="5761" y="24866"/>
                  </a:cubicBezTo>
                  <a:cubicBezTo>
                    <a:pt x="5946" y="24879"/>
                    <a:pt x="6129" y="24886"/>
                    <a:pt x="6311" y="24886"/>
                  </a:cubicBezTo>
                  <a:cubicBezTo>
                    <a:pt x="6675" y="24886"/>
                    <a:pt x="7033" y="24859"/>
                    <a:pt x="7381" y="24804"/>
                  </a:cubicBezTo>
                  <a:cubicBezTo>
                    <a:pt x="7720" y="22651"/>
                    <a:pt x="8673" y="18654"/>
                    <a:pt x="9155" y="17260"/>
                  </a:cubicBezTo>
                  <a:cubicBezTo>
                    <a:pt x="9288" y="16850"/>
                    <a:pt x="9421" y="16440"/>
                    <a:pt x="9534" y="16019"/>
                  </a:cubicBezTo>
                  <a:cubicBezTo>
                    <a:pt x="10139" y="13795"/>
                    <a:pt x="10774" y="12308"/>
                    <a:pt x="11092" y="11663"/>
                  </a:cubicBezTo>
                  <a:cubicBezTo>
                    <a:pt x="11809" y="10208"/>
                    <a:pt x="12527" y="8700"/>
                    <a:pt x="13296" y="7265"/>
                  </a:cubicBezTo>
                  <a:cubicBezTo>
                    <a:pt x="13552" y="6804"/>
                    <a:pt x="13603" y="6240"/>
                    <a:pt x="13449" y="5728"/>
                  </a:cubicBezTo>
                  <a:cubicBezTo>
                    <a:pt x="13285" y="5226"/>
                    <a:pt x="12927" y="4764"/>
                    <a:pt x="12455" y="4529"/>
                  </a:cubicBezTo>
                  <a:cubicBezTo>
                    <a:pt x="12168" y="3924"/>
                    <a:pt x="11676" y="3411"/>
                    <a:pt x="11092" y="3083"/>
                  </a:cubicBezTo>
                  <a:cubicBezTo>
                    <a:pt x="10754" y="2079"/>
                    <a:pt x="10118" y="1177"/>
                    <a:pt x="9278" y="531"/>
                  </a:cubicBezTo>
                  <a:cubicBezTo>
                    <a:pt x="9032" y="338"/>
                    <a:pt x="8734" y="167"/>
                    <a:pt x="8428" y="167"/>
                  </a:cubicBezTo>
                  <a:cubicBezTo>
                    <a:pt x="8377" y="167"/>
                    <a:pt x="8325" y="172"/>
                    <a:pt x="8273" y="183"/>
                  </a:cubicBezTo>
                  <a:cubicBezTo>
                    <a:pt x="8090" y="63"/>
                    <a:pt x="7872" y="1"/>
                    <a:pt x="7654" y="1"/>
                  </a:cubicBezTo>
                  <a:close/>
                </a:path>
              </a:pathLst>
            </a:custGeom>
            <a:solidFill>
              <a:srgbClr val="D28B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889;p37">
              <a:extLst>
                <a:ext uri="{FF2B5EF4-FFF2-40B4-BE49-F238E27FC236}">
                  <a16:creationId xmlns:a16="http://schemas.microsoft.com/office/drawing/2014/main" id="{8797A2BD-6DA9-762B-0254-69C54A4E908B}"/>
                </a:ext>
              </a:extLst>
            </p:cNvPr>
            <p:cNvSpPr/>
            <p:nvPr/>
          </p:nvSpPr>
          <p:spPr>
            <a:xfrm>
              <a:off x="6048900" y="4658725"/>
              <a:ext cx="9950" cy="21425"/>
            </a:xfrm>
            <a:custGeom>
              <a:avLst/>
              <a:gdLst/>
              <a:ahLst/>
              <a:cxnLst/>
              <a:rect l="l" t="t" r="r" b="b"/>
              <a:pathLst>
                <a:path w="398" h="857" extrusionOk="0">
                  <a:moveTo>
                    <a:pt x="40" y="0"/>
                  </a:moveTo>
                  <a:cubicBezTo>
                    <a:pt x="17" y="0"/>
                    <a:pt x="1" y="36"/>
                    <a:pt x="23" y="67"/>
                  </a:cubicBezTo>
                  <a:cubicBezTo>
                    <a:pt x="208" y="272"/>
                    <a:pt x="321" y="548"/>
                    <a:pt x="331" y="825"/>
                  </a:cubicBezTo>
                  <a:cubicBezTo>
                    <a:pt x="331" y="846"/>
                    <a:pt x="349" y="856"/>
                    <a:pt x="365" y="856"/>
                  </a:cubicBezTo>
                  <a:cubicBezTo>
                    <a:pt x="382" y="856"/>
                    <a:pt x="397" y="846"/>
                    <a:pt x="392" y="825"/>
                  </a:cubicBezTo>
                  <a:cubicBezTo>
                    <a:pt x="382" y="518"/>
                    <a:pt x="269" y="231"/>
                    <a:pt x="64" y="15"/>
                  </a:cubicBezTo>
                  <a:cubicBezTo>
                    <a:pt x="56" y="4"/>
                    <a:pt x="48" y="0"/>
                    <a:pt x="40" y="0"/>
                  </a:cubicBezTo>
                  <a:close/>
                </a:path>
              </a:pathLst>
            </a:custGeom>
            <a:solidFill>
              <a:srgbClr val="C778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890;p37">
              <a:extLst>
                <a:ext uri="{FF2B5EF4-FFF2-40B4-BE49-F238E27FC236}">
                  <a16:creationId xmlns:a16="http://schemas.microsoft.com/office/drawing/2014/main" id="{30FFAFA5-C097-FD48-C8E8-8FEDEEAE95CD}"/>
                </a:ext>
              </a:extLst>
            </p:cNvPr>
            <p:cNvSpPr/>
            <p:nvPr/>
          </p:nvSpPr>
          <p:spPr>
            <a:xfrm>
              <a:off x="6026075" y="4786000"/>
              <a:ext cx="18025" cy="6400"/>
            </a:xfrm>
            <a:custGeom>
              <a:avLst/>
              <a:gdLst/>
              <a:ahLst/>
              <a:cxnLst/>
              <a:rect l="l" t="t" r="r" b="b"/>
              <a:pathLst>
                <a:path w="721" h="256" extrusionOk="0">
                  <a:moveTo>
                    <a:pt x="43" y="0"/>
                  </a:moveTo>
                  <a:cubicBezTo>
                    <a:pt x="15" y="0"/>
                    <a:pt x="1" y="45"/>
                    <a:pt x="34" y="70"/>
                  </a:cubicBezTo>
                  <a:cubicBezTo>
                    <a:pt x="205" y="194"/>
                    <a:pt x="420" y="255"/>
                    <a:pt x="630" y="255"/>
                  </a:cubicBezTo>
                  <a:cubicBezTo>
                    <a:pt x="647" y="255"/>
                    <a:pt x="664" y="255"/>
                    <a:pt x="680" y="254"/>
                  </a:cubicBezTo>
                  <a:cubicBezTo>
                    <a:pt x="718" y="245"/>
                    <a:pt x="721" y="182"/>
                    <a:pt x="688" y="182"/>
                  </a:cubicBezTo>
                  <a:cubicBezTo>
                    <a:pt x="686" y="182"/>
                    <a:pt x="683" y="182"/>
                    <a:pt x="680" y="183"/>
                  </a:cubicBezTo>
                  <a:cubicBezTo>
                    <a:pt x="665" y="184"/>
                    <a:pt x="649" y="184"/>
                    <a:pt x="633" y="184"/>
                  </a:cubicBezTo>
                  <a:cubicBezTo>
                    <a:pt x="425" y="184"/>
                    <a:pt x="227" y="123"/>
                    <a:pt x="65" y="8"/>
                  </a:cubicBezTo>
                  <a:cubicBezTo>
                    <a:pt x="57" y="3"/>
                    <a:pt x="50" y="0"/>
                    <a:pt x="43" y="0"/>
                  </a:cubicBezTo>
                  <a:close/>
                </a:path>
              </a:pathLst>
            </a:custGeom>
            <a:solidFill>
              <a:srgbClr val="C778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891;p37">
              <a:extLst>
                <a:ext uri="{FF2B5EF4-FFF2-40B4-BE49-F238E27FC236}">
                  <a16:creationId xmlns:a16="http://schemas.microsoft.com/office/drawing/2014/main" id="{0961CF79-49E5-2A3A-CF02-59DAF570E019}"/>
                </a:ext>
              </a:extLst>
            </p:cNvPr>
            <p:cNvSpPr/>
            <p:nvPr/>
          </p:nvSpPr>
          <p:spPr>
            <a:xfrm>
              <a:off x="6054425" y="4709550"/>
              <a:ext cx="18425" cy="10875"/>
            </a:xfrm>
            <a:custGeom>
              <a:avLst/>
              <a:gdLst/>
              <a:ahLst/>
              <a:cxnLst/>
              <a:rect l="l" t="t" r="r" b="b"/>
              <a:pathLst>
                <a:path w="737" h="435" extrusionOk="0">
                  <a:moveTo>
                    <a:pt x="51" y="1"/>
                  </a:moveTo>
                  <a:cubicBezTo>
                    <a:pt x="15" y="1"/>
                    <a:pt x="0" y="63"/>
                    <a:pt x="38" y="63"/>
                  </a:cubicBezTo>
                  <a:cubicBezTo>
                    <a:pt x="284" y="94"/>
                    <a:pt x="510" y="217"/>
                    <a:pt x="663" y="422"/>
                  </a:cubicBezTo>
                  <a:cubicBezTo>
                    <a:pt x="669" y="431"/>
                    <a:pt x="678" y="434"/>
                    <a:pt x="687" y="434"/>
                  </a:cubicBezTo>
                  <a:cubicBezTo>
                    <a:pt x="711" y="434"/>
                    <a:pt x="736" y="410"/>
                    <a:pt x="715" y="381"/>
                  </a:cubicBezTo>
                  <a:cubicBezTo>
                    <a:pt x="561" y="166"/>
                    <a:pt x="325" y="22"/>
                    <a:pt x="59" y="2"/>
                  </a:cubicBezTo>
                  <a:cubicBezTo>
                    <a:pt x="56" y="1"/>
                    <a:pt x="53" y="1"/>
                    <a:pt x="51" y="1"/>
                  </a:cubicBezTo>
                  <a:close/>
                </a:path>
              </a:pathLst>
            </a:custGeom>
            <a:solidFill>
              <a:srgbClr val="C778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892;p37">
              <a:extLst>
                <a:ext uri="{FF2B5EF4-FFF2-40B4-BE49-F238E27FC236}">
                  <a16:creationId xmlns:a16="http://schemas.microsoft.com/office/drawing/2014/main" id="{939A1F0D-F5BB-709E-2C55-2CF7D11D7C51}"/>
                </a:ext>
              </a:extLst>
            </p:cNvPr>
            <p:cNvSpPr/>
            <p:nvPr/>
          </p:nvSpPr>
          <p:spPr>
            <a:xfrm>
              <a:off x="6061775" y="4707275"/>
              <a:ext cx="5925" cy="3475"/>
            </a:xfrm>
            <a:custGeom>
              <a:avLst/>
              <a:gdLst/>
              <a:ahLst/>
              <a:cxnLst/>
              <a:rect l="l" t="t" r="r" b="b"/>
              <a:pathLst>
                <a:path w="237" h="139" extrusionOk="0">
                  <a:moveTo>
                    <a:pt x="41" y="0"/>
                  </a:moveTo>
                  <a:cubicBezTo>
                    <a:pt x="21" y="0"/>
                    <a:pt x="0" y="21"/>
                    <a:pt x="0" y="31"/>
                  </a:cubicBezTo>
                  <a:cubicBezTo>
                    <a:pt x="11" y="52"/>
                    <a:pt x="21" y="72"/>
                    <a:pt x="41" y="72"/>
                  </a:cubicBezTo>
                  <a:lnTo>
                    <a:pt x="82" y="72"/>
                  </a:lnTo>
                  <a:cubicBezTo>
                    <a:pt x="82" y="72"/>
                    <a:pt x="93" y="82"/>
                    <a:pt x="103" y="82"/>
                  </a:cubicBezTo>
                  <a:lnTo>
                    <a:pt x="113" y="82"/>
                  </a:lnTo>
                  <a:cubicBezTo>
                    <a:pt x="123" y="93"/>
                    <a:pt x="134" y="93"/>
                    <a:pt x="144" y="103"/>
                  </a:cubicBezTo>
                  <a:cubicBezTo>
                    <a:pt x="144" y="103"/>
                    <a:pt x="148" y="107"/>
                    <a:pt x="151" y="107"/>
                  </a:cubicBezTo>
                  <a:cubicBezTo>
                    <a:pt x="153" y="107"/>
                    <a:pt x="154" y="106"/>
                    <a:pt x="154" y="103"/>
                  </a:cubicBezTo>
                  <a:lnTo>
                    <a:pt x="154" y="113"/>
                  </a:lnTo>
                  <a:cubicBezTo>
                    <a:pt x="164" y="113"/>
                    <a:pt x="175" y="123"/>
                    <a:pt x="175" y="123"/>
                  </a:cubicBezTo>
                  <a:cubicBezTo>
                    <a:pt x="185" y="133"/>
                    <a:pt x="195" y="139"/>
                    <a:pt x="204" y="139"/>
                  </a:cubicBezTo>
                  <a:cubicBezTo>
                    <a:pt x="213" y="139"/>
                    <a:pt x="221" y="133"/>
                    <a:pt x="226" y="123"/>
                  </a:cubicBezTo>
                  <a:cubicBezTo>
                    <a:pt x="236" y="113"/>
                    <a:pt x="236" y="93"/>
                    <a:pt x="226" y="72"/>
                  </a:cubicBezTo>
                  <a:cubicBezTo>
                    <a:pt x="175" y="31"/>
                    <a:pt x="103" y="0"/>
                    <a:pt x="41" y="0"/>
                  </a:cubicBezTo>
                  <a:close/>
                </a:path>
              </a:pathLst>
            </a:custGeom>
            <a:solidFill>
              <a:srgbClr val="C778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893;p37">
              <a:extLst>
                <a:ext uri="{FF2B5EF4-FFF2-40B4-BE49-F238E27FC236}">
                  <a16:creationId xmlns:a16="http://schemas.microsoft.com/office/drawing/2014/main" id="{F70A7883-C8BB-34BB-A813-158A45B79263}"/>
                </a:ext>
              </a:extLst>
            </p:cNvPr>
            <p:cNvSpPr/>
            <p:nvPr/>
          </p:nvSpPr>
          <p:spPr>
            <a:xfrm>
              <a:off x="6056400" y="4659325"/>
              <a:ext cx="4875" cy="8000"/>
            </a:xfrm>
            <a:custGeom>
              <a:avLst/>
              <a:gdLst/>
              <a:ahLst/>
              <a:cxnLst/>
              <a:rect l="l" t="t" r="r" b="b"/>
              <a:pathLst>
                <a:path w="195" h="320" extrusionOk="0">
                  <a:moveTo>
                    <a:pt x="46" y="1"/>
                  </a:moveTo>
                  <a:cubicBezTo>
                    <a:pt x="40" y="1"/>
                    <a:pt x="35" y="4"/>
                    <a:pt x="31" y="12"/>
                  </a:cubicBezTo>
                  <a:cubicBezTo>
                    <a:pt x="10" y="22"/>
                    <a:pt x="0" y="43"/>
                    <a:pt x="21" y="53"/>
                  </a:cubicBezTo>
                  <a:cubicBezTo>
                    <a:pt x="31" y="73"/>
                    <a:pt x="41" y="94"/>
                    <a:pt x="51" y="104"/>
                  </a:cubicBezTo>
                  <a:cubicBezTo>
                    <a:pt x="62" y="114"/>
                    <a:pt x="62" y="125"/>
                    <a:pt x="72" y="135"/>
                  </a:cubicBezTo>
                  <a:cubicBezTo>
                    <a:pt x="72" y="145"/>
                    <a:pt x="72" y="145"/>
                    <a:pt x="82" y="155"/>
                  </a:cubicBezTo>
                  <a:lnTo>
                    <a:pt x="82" y="166"/>
                  </a:lnTo>
                  <a:cubicBezTo>
                    <a:pt x="92" y="186"/>
                    <a:pt x="103" y="207"/>
                    <a:pt x="103" y="227"/>
                  </a:cubicBezTo>
                  <a:cubicBezTo>
                    <a:pt x="113" y="237"/>
                    <a:pt x="113" y="248"/>
                    <a:pt x="113" y="258"/>
                  </a:cubicBezTo>
                  <a:lnTo>
                    <a:pt x="123" y="268"/>
                  </a:lnTo>
                  <a:lnTo>
                    <a:pt x="123" y="278"/>
                  </a:lnTo>
                  <a:cubicBezTo>
                    <a:pt x="123" y="299"/>
                    <a:pt x="133" y="319"/>
                    <a:pt x="154" y="319"/>
                  </a:cubicBezTo>
                  <a:cubicBezTo>
                    <a:pt x="174" y="319"/>
                    <a:pt x="195" y="299"/>
                    <a:pt x="195" y="278"/>
                  </a:cubicBezTo>
                  <a:cubicBezTo>
                    <a:pt x="174" y="186"/>
                    <a:pt x="133" y="94"/>
                    <a:pt x="72" y="22"/>
                  </a:cubicBezTo>
                  <a:cubicBezTo>
                    <a:pt x="65" y="9"/>
                    <a:pt x="55" y="1"/>
                    <a:pt x="46" y="1"/>
                  </a:cubicBezTo>
                  <a:close/>
                </a:path>
              </a:pathLst>
            </a:custGeom>
            <a:solidFill>
              <a:srgbClr val="C778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894;p37">
              <a:extLst>
                <a:ext uri="{FF2B5EF4-FFF2-40B4-BE49-F238E27FC236}">
                  <a16:creationId xmlns:a16="http://schemas.microsoft.com/office/drawing/2014/main" id="{27D3DD21-506D-F4CA-B58B-812FD43EBD7A}"/>
                </a:ext>
              </a:extLst>
            </p:cNvPr>
            <p:cNvSpPr/>
            <p:nvPr/>
          </p:nvSpPr>
          <p:spPr>
            <a:xfrm>
              <a:off x="6062200" y="4622225"/>
              <a:ext cx="10775" cy="15400"/>
            </a:xfrm>
            <a:custGeom>
              <a:avLst/>
              <a:gdLst/>
              <a:ahLst/>
              <a:cxnLst/>
              <a:rect l="l" t="t" r="r" b="b"/>
              <a:pathLst>
                <a:path w="431" h="616" extrusionOk="0">
                  <a:moveTo>
                    <a:pt x="50" y="0"/>
                  </a:moveTo>
                  <a:cubicBezTo>
                    <a:pt x="20" y="0"/>
                    <a:pt x="0" y="37"/>
                    <a:pt x="24" y="61"/>
                  </a:cubicBezTo>
                  <a:cubicBezTo>
                    <a:pt x="188" y="204"/>
                    <a:pt x="301" y="389"/>
                    <a:pt x="352" y="594"/>
                  </a:cubicBezTo>
                  <a:cubicBezTo>
                    <a:pt x="356" y="609"/>
                    <a:pt x="369" y="616"/>
                    <a:pt x="383" y="616"/>
                  </a:cubicBezTo>
                  <a:cubicBezTo>
                    <a:pt x="405" y="616"/>
                    <a:pt x="430" y="598"/>
                    <a:pt x="424" y="573"/>
                  </a:cubicBezTo>
                  <a:cubicBezTo>
                    <a:pt x="363" y="358"/>
                    <a:pt x="240" y="153"/>
                    <a:pt x="76" y="10"/>
                  </a:cubicBezTo>
                  <a:cubicBezTo>
                    <a:pt x="67" y="3"/>
                    <a:pt x="58" y="0"/>
                    <a:pt x="50" y="0"/>
                  </a:cubicBezTo>
                  <a:close/>
                </a:path>
              </a:pathLst>
            </a:custGeom>
            <a:solidFill>
              <a:srgbClr val="C778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895;p37">
              <a:extLst>
                <a:ext uri="{FF2B5EF4-FFF2-40B4-BE49-F238E27FC236}">
                  <a16:creationId xmlns:a16="http://schemas.microsoft.com/office/drawing/2014/main" id="{0BC7479B-497C-1A50-2FDB-97CBB0DC187E}"/>
                </a:ext>
              </a:extLst>
            </p:cNvPr>
            <p:cNvSpPr/>
            <p:nvPr/>
          </p:nvSpPr>
          <p:spPr>
            <a:xfrm>
              <a:off x="5989500" y="4623725"/>
              <a:ext cx="50000" cy="21025"/>
            </a:xfrm>
            <a:custGeom>
              <a:avLst/>
              <a:gdLst/>
              <a:ahLst/>
              <a:cxnLst/>
              <a:rect l="l" t="t" r="r" b="b"/>
              <a:pathLst>
                <a:path w="2000" h="841" extrusionOk="0">
                  <a:moveTo>
                    <a:pt x="677" y="1"/>
                  </a:moveTo>
                  <a:cubicBezTo>
                    <a:pt x="513" y="62"/>
                    <a:pt x="349" y="144"/>
                    <a:pt x="196" y="257"/>
                  </a:cubicBezTo>
                  <a:cubicBezTo>
                    <a:pt x="144" y="298"/>
                    <a:pt x="93" y="339"/>
                    <a:pt x="52" y="390"/>
                  </a:cubicBezTo>
                  <a:cubicBezTo>
                    <a:pt x="21" y="442"/>
                    <a:pt x="0" y="513"/>
                    <a:pt x="11" y="575"/>
                  </a:cubicBezTo>
                  <a:cubicBezTo>
                    <a:pt x="41" y="688"/>
                    <a:pt x="164" y="739"/>
                    <a:pt x="278" y="770"/>
                  </a:cubicBezTo>
                  <a:cubicBezTo>
                    <a:pt x="473" y="821"/>
                    <a:pt x="675" y="841"/>
                    <a:pt x="876" y="841"/>
                  </a:cubicBezTo>
                  <a:cubicBezTo>
                    <a:pt x="1033" y="841"/>
                    <a:pt x="1191" y="829"/>
                    <a:pt x="1344" y="811"/>
                  </a:cubicBezTo>
                  <a:cubicBezTo>
                    <a:pt x="1477" y="800"/>
                    <a:pt x="1620" y="780"/>
                    <a:pt x="1733" y="718"/>
                  </a:cubicBezTo>
                  <a:cubicBezTo>
                    <a:pt x="1856" y="657"/>
                    <a:pt x="1959" y="554"/>
                    <a:pt x="2000" y="421"/>
                  </a:cubicBezTo>
                  <a:cubicBezTo>
                    <a:pt x="1764" y="360"/>
                    <a:pt x="1528" y="288"/>
                    <a:pt x="1303" y="196"/>
                  </a:cubicBezTo>
                  <a:cubicBezTo>
                    <a:pt x="1292" y="206"/>
                    <a:pt x="1282" y="216"/>
                    <a:pt x="1271" y="237"/>
                  </a:cubicBezTo>
                  <a:cubicBezTo>
                    <a:pt x="1077" y="155"/>
                    <a:pt x="882" y="73"/>
                    <a:pt x="677" y="1"/>
                  </a:cubicBezTo>
                  <a:close/>
                </a:path>
              </a:pathLst>
            </a:custGeom>
            <a:solidFill>
              <a:srgbClr val="F0D0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896;p37">
              <a:extLst>
                <a:ext uri="{FF2B5EF4-FFF2-40B4-BE49-F238E27FC236}">
                  <a16:creationId xmlns:a16="http://schemas.microsoft.com/office/drawing/2014/main" id="{4AAF0776-00E7-C94E-7718-4242F9D8381A}"/>
                </a:ext>
              </a:extLst>
            </p:cNvPr>
            <p:cNvSpPr/>
            <p:nvPr/>
          </p:nvSpPr>
          <p:spPr>
            <a:xfrm>
              <a:off x="5966700" y="4712150"/>
              <a:ext cx="120725" cy="124800"/>
            </a:xfrm>
            <a:custGeom>
              <a:avLst/>
              <a:gdLst/>
              <a:ahLst/>
              <a:cxnLst/>
              <a:rect l="l" t="t" r="r" b="b"/>
              <a:pathLst>
                <a:path w="4829" h="4992" extrusionOk="0">
                  <a:moveTo>
                    <a:pt x="1017" y="0"/>
                  </a:moveTo>
                  <a:cubicBezTo>
                    <a:pt x="672" y="0"/>
                    <a:pt x="333" y="76"/>
                    <a:pt x="1" y="195"/>
                  </a:cubicBezTo>
                  <a:cubicBezTo>
                    <a:pt x="197" y="138"/>
                    <a:pt x="386" y="91"/>
                    <a:pt x="582" y="91"/>
                  </a:cubicBezTo>
                  <a:cubicBezTo>
                    <a:pt x="600" y="91"/>
                    <a:pt x="618" y="91"/>
                    <a:pt x="636" y="92"/>
                  </a:cubicBezTo>
                  <a:cubicBezTo>
                    <a:pt x="851" y="103"/>
                    <a:pt x="1076" y="195"/>
                    <a:pt x="1199" y="369"/>
                  </a:cubicBezTo>
                  <a:cubicBezTo>
                    <a:pt x="1322" y="564"/>
                    <a:pt x="1313" y="810"/>
                    <a:pt x="1251" y="1025"/>
                  </a:cubicBezTo>
                  <a:cubicBezTo>
                    <a:pt x="1179" y="1240"/>
                    <a:pt x="1067" y="1445"/>
                    <a:pt x="985" y="1650"/>
                  </a:cubicBezTo>
                  <a:cubicBezTo>
                    <a:pt x="892" y="1866"/>
                    <a:pt x="851" y="2112"/>
                    <a:pt x="953" y="2306"/>
                  </a:cubicBezTo>
                  <a:cubicBezTo>
                    <a:pt x="1035" y="2470"/>
                    <a:pt x="1199" y="2563"/>
                    <a:pt x="1354" y="2675"/>
                  </a:cubicBezTo>
                  <a:cubicBezTo>
                    <a:pt x="1650" y="2891"/>
                    <a:pt x="1896" y="3208"/>
                    <a:pt x="1948" y="3577"/>
                  </a:cubicBezTo>
                  <a:cubicBezTo>
                    <a:pt x="1989" y="3823"/>
                    <a:pt x="1937" y="4090"/>
                    <a:pt x="1846" y="4326"/>
                  </a:cubicBezTo>
                  <a:cubicBezTo>
                    <a:pt x="1753" y="4561"/>
                    <a:pt x="1620" y="4777"/>
                    <a:pt x="1486" y="4992"/>
                  </a:cubicBezTo>
                  <a:cubicBezTo>
                    <a:pt x="1866" y="4684"/>
                    <a:pt x="2379" y="4561"/>
                    <a:pt x="2871" y="4551"/>
                  </a:cubicBezTo>
                  <a:cubicBezTo>
                    <a:pt x="3127" y="4551"/>
                    <a:pt x="3383" y="4591"/>
                    <a:pt x="3639" y="4591"/>
                  </a:cubicBezTo>
                  <a:cubicBezTo>
                    <a:pt x="3752" y="4591"/>
                    <a:pt x="3865" y="4583"/>
                    <a:pt x="3978" y="4561"/>
                  </a:cubicBezTo>
                  <a:cubicBezTo>
                    <a:pt x="4336" y="4479"/>
                    <a:pt x="4654" y="4244"/>
                    <a:pt x="4828" y="3926"/>
                  </a:cubicBezTo>
                  <a:lnTo>
                    <a:pt x="4828" y="3926"/>
                  </a:lnTo>
                  <a:cubicBezTo>
                    <a:pt x="4629" y="4066"/>
                    <a:pt x="4382" y="4127"/>
                    <a:pt x="4133" y="4127"/>
                  </a:cubicBezTo>
                  <a:cubicBezTo>
                    <a:pt x="4036" y="4127"/>
                    <a:pt x="3939" y="4118"/>
                    <a:pt x="3844" y="4100"/>
                  </a:cubicBezTo>
                  <a:cubicBezTo>
                    <a:pt x="3506" y="4049"/>
                    <a:pt x="3188" y="3895"/>
                    <a:pt x="2891" y="3721"/>
                  </a:cubicBezTo>
                  <a:cubicBezTo>
                    <a:pt x="2696" y="3608"/>
                    <a:pt x="2502" y="3485"/>
                    <a:pt x="2358" y="3301"/>
                  </a:cubicBezTo>
                  <a:cubicBezTo>
                    <a:pt x="2215" y="3126"/>
                    <a:pt x="2133" y="2891"/>
                    <a:pt x="2183" y="2665"/>
                  </a:cubicBezTo>
                  <a:cubicBezTo>
                    <a:pt x="2010" y="2552"/>
                    <a:pt x="1846" y="2440"/>
                    <a:pt x="1712" y="2286"/>
                  </a:cubicBezTo>
                  <a:cubicBezTo>
                    <a:pt x="1568" y="2132"/>
                    <a:pt x="1466" y="1948"/>
                    <a:pt x="1425" y="1743"/>
                  </a:cubicBezTo>
                  <a:cubicBezTo>
                    <a:pt x="1384" y="1538"/>
                    <a:pt x="1415" y="1322"/>
                    <a:pt x="1477" y="1128"/>
                  </a:cubicBezTo>
                  <a:cubicBezTo>
                    <a:pt x="1548" y="923"/>
                    <a:pt x="1650" y="738"/>
                    <a:pt x="1753" y="554"/>
                  </a:cubicBezTo>
                  <a:cubicBezTo>
                    <a:pt x="1641" y="482"/>
                    <a:pt x="1630" y="328"/>
                    <a:pt x="1568" y="226"/>
                  </a:cubicBezTo>
                  <a:cubicBezTo>
                    <a:pt x="1507" y="133"/>
                    <a:pt x="1425" y="31"/>
                    <a:pt x="1322" y="21"/>
                  </a:cubicBezTo>
                  <a:cubicBezTo>
                    <a:pt x="1220" y="7"/>
                    <a:pt x="1118" y="0"/>
                    <a:pt x="1017" y="0"/>
                  </a:cubicBezTo>
                  <a:close/>
                </a:path>
              </a:pathLst>
            </a:custGeom>
            <a:solidFill>
              <a:srgbClr val="C778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97;p37">
              <a:extLst>
                <a:ext uri="{FF2B5EF4-FFF2-40B4-BE49-F238E27FC236}">
                  <a16:creationId xmlns:a16="http://schemas.microsoft.com/office/drawing/2014/main" id="{40F377EE-2B1A-140A-B6F3-85313617130D}"/>
                </a:ext>
              </a:extLst>
            </p:cNvPr>
            <p:cNvSpPr/>
            <p:nvPr/>
          </p:nvSpPr>
          <p:spPr>
            <a:xfrm>
              <a:off x="5855725" y="5022725"/>
              <a:ext cx="149675" cy="212725"/>
            </a:xfrm>
            <a:custGeom>
              <a:avLst/>
              <a:gdLst/>
              <a:ahLst/>
              <a:cxnLst/>
              <a:rect l="l" t="t" r="r" b="b"/>
              <a:pathLst>
                <a:path w="5987" h="8509" extrusionOk="0">
                  <a:moveTo>
                    <a:pt x="2850" y="1"/>
                  </a:moveTo>
                  <a:cubicBezTo>
                    <a:pt x="2185" y="2010"/>
                    <a:pt x="1128" y="4603"/>
                    <a:pt x="1" y="6489"/>
                  </a:cubicBezTo>
                  <a:cubicBezTo>
                    <a:pt x="1118" y="7083"/>
                    <a:pt x="2317" y="7657"/>
                    <a:pt x="3517" y="8067"/>
                  </a:cubicBezTo>
                  <a:cubicBezTo>
                    <a:pt x="4214" y="8304"/>
                    <a:pt x="4993" y="8457"/>
                    <a:pt x="5761" y="8509"/>
                  </a:cubicBezTo>
                  <a:cubicBezTo>
                    <a:pt x="5854" y="8365"/>
                    <a:pt x="5936" y="8211"/>
                    <a:pt x="5987" y="8058"/>
                  </a:cubicBezTo>
                  <a:cubicBezTo>
                    <a:pt x="4695" y="7832"/>
                    <a:pt x="2902" y="1846"/>
                    <a:pt x="2850" y="1"/>
                  </a:cubicBezTo>
                  <a:close/>
                </a:path>
              </a:pathLst>
            </a:custGeom>
            <a:solidFill>
              <a:srgbClr val="C778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898;p37">
              <a:extLst>
                <a:ext uri="{FF2B5EF4-FFF2-40B4-BE49-F238E27FC236}">
                  <a16:creationId xmlns:a16="http://schemas.microsoft.com/office/drawing/2014/main" id="{DAC030C1-2E2D-86FE-0BA2-B53FE80E1210}"/>
                </a:ext>
              </a:extLst>
            </p:cNvPr>
            <p:cNvSpPr/>
            <p:nvPr/>
          </p:nvSpPr>
          <p:spPr>
            <a:xfrm>
              <a:off x="5963850" y="4899750"/>
              <a:ext cx="72225" cy="35400"/>
            </a:xfrm>
            <a:custGeom>
              <a:avLst/>
              <a:gdLst/>
              <a:ahLst/>
              <a:cxnLst/>
              <a:rect l="l" t="t" r="r" b="b"/>
              <a:pathLst>
                <a:path w="2889" h="1416" extrusionOk="0">
                  <a:moveTo>
                    <a:pt x="52" y="0"/>
                  </a:moveTo>
                  <a:cubicBezTo>
                    <a:pt x="25" y="0"/>
                    <a:pt x="0" y="37"/>
                    <a:pt x="33" y="61"/>
                  </a:cubicBezTo>
                  <a:cubicBezTo>
                    <a:pt x="689" y="533"/>
                    <a:pt x="1406" y="922"/>
                    <a:pt x="2174" y="1198"/>
                  </a:cubicBezTo>
                  <a:cubicBezTo>
                    <a:pt x="2390" y="1280"/>
                    <a:pt x="2616" y="1353"/>
                    <a:pt x="2841" y="1414"/>
                  </a:cubicBezTo>
                  <a:cubicBezTo>
                    <a:pt x="2844" y="1415"/>
                    <a:pt x="2847" y="1415"/>
                    <a:pt x="2850" y="1415"/>
                  </a:cubicBezTo>
                  <a:cubicBezTo>
                    <a:pt x="2883" y="1415"/>
                    <a:pt x="2889" y="1362"/>
                    <a:pt x="2851" y="1353"/>
                  </a:cubicBezTo>
                  <a:cubicBezTo>
                    <a:pt x="2083" y="1137"/>
                    <a:pt x="1334" y="809"/>
                    <a:pt x="648" y="389"/>
                  </a:cubicBezTo>
                  <a:cubicBezTo>
                    <a:pt x="452" y="266"/>
                    <a:pt x="258" y="143"/>
                    <a:pt x="74" y="9"/>
                  </a:cubicBezTo>
                  <a:cubicBezTo>
                    <a:pt x="67" y="3"/>
                    <a:pt x="59" y="0"/>
                    <a:pt x="52" y="0"/>
                  </a:cubicBezTo>
                  <a:close/>
                </a:path>
              </a:pathLst>
            </a:custGeom>
            <a:solidFill>
              <a:srgbClr val="C778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899;p37">
              <a:extLst>
                <a:ext uri="{FF2B5EF4-FFF2-40B4-BE49-F238E27FC236}">
                  <a16:creationId xmlns:a16="http://schemas.microsoft.com/office/drawing/2014/main" id="{1C8E3C8C-0524-B6F4-FB03-CE0F8B7D22BB}"/>
                </a:ext>
              </a:extLst>
            </p:cNvPr>
            <p:cNvSpPr/>
            <p:nvPr/>
          </p:nvSpPr>
          <p:spPr>
            <a:xfrm>
              <a:off x="5975050" y="4921150"/>
              <a:ext cx="25100" cy="12250"/>
            </a:xfrm>
            <a:custGeom>
              <a:avLst/>
              <a:gdLst/>
              <a:ahLst/>
              <a:cxnLst/>
              <a:rect l="l" t="t" r="r" b="b"/>
              <a:pathLst>
                <a:path w="1004" h="490" extrusionOk="0">
                  <a:moveTo>
                    <a:pt x="50" y="0"/>
                  </a:moveTo>
                  <a:cubicBezTo>
                    <a:pt x="18" y="0"/>
                    <a:pt x="0" y="48"/>
                    <a:pt x="36" y="66"/>
                  </a:cubicBezTo>
                  <a:cubicBezTo>
                    <a:pt x="323" y="240"/>
                    <a:pt x="640" y="374"/>
                    <a:pt x="958" y="486"/>
                  </a:cubicBezTo>
                  <a:cubicBezTo>
                    <a:pt x="963" y="489"/>
                    <a:pt x="968" y="490"/>
                    <a:pt x="972" y="490"/>
                  </a:cubicBezTo>
                  <a:cubicBezTo>
                    <a:pt x="1001" y="490"/>
                    <a:pt x="1004" y="434"/>
                    <a:pt x="968" y="424"/>
                  </a:cubicBezTo>
                  <a:cubicBezTo>
                    <a:pt x="660" y="312"/>
                    <a:pt x="353" y="169"/>
                    <a:pt x="66" y="5"/>
                  </a:cubicBezTo>
                  <a:cubicBezTo>
                    <a:pt x="60" y="2"/>
                    <a:pt x="55" y="0"/>
                    <a:pt x="50" y="0"/>
                  </a:cubicBezTo>
                  <a:close/>
                </a:path>
              </a:pathLst>
            </a:custGeom>
            <a:solidFill>
              <a:srgbClr val="C778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900;p37">
              <a:extLst>
                <a:ext uri="{FF2B5EF4-FFF2-40B4-BE49-F238E27FC236}">
                  <a16:creationId xmlns:a16="http://schemas.microsoft.com/office/drawing/2014/main" id="{E4437D39-C7BD-C81B-FC2B-C91B2D1A29B8}"/>
                </a:ext>
              </a:extLst>
            </p:cNvPr>
            <p:cNvSpPr/>
            <p:nvPr/>
          </p:nvSpPr>
          <p:spPr>
            <a:xfrm>
              <a:off x="5950300" y="4619050"/>
              <a:ext cx="213750" cy="225850"/>
            </a:xfrm>
            <a:custGeom>
              <a:avLst/>
              <a:gdLst/>
              <a:ahLst/>
              <a:cxnLst/>
              <a:rect l="l" t="t" r="r" b="b"/>
              <a:pathLst>
                <a:path w="8550" h="9034" extrusionOk="0">
                  <a:moveTo>
                    <a:pt x="2707" y="2412"/>
                  </a:moveTo>
                  <a:lnTo>
                    <a:pt x="2707" y="2412"/>
                  </a:lnTo>
                  <a:cubicBezTo>
                    <a:pt x="2532" y="2781"/>
                    <a:pt x="2379" y="3150"/>
                    <a:pt x="2256" y="3529"/>
                  </a:cubicBezTo>
                  <a:cubicBezTo>
                    <a:pt x="2224" y="3642"/>
                    <a:pt x="2183" y="3745"/>
                    <a:pt x="2183" y="3857"/>
                  </a:cubicBezTo>
                  <a:lnTo>
                    <a:pt x="2153" y="3827"/>
                  </a:lnTo>
                  <a:cubicBezTo>
                    <a:pt x="2112" y="3786"/>
                    <a:pt x="2081" y="3745"/>
                    <a:pt x="2051" y="3704"/>
                  </a:cubicBezTo>
                  <a:cubicBezTo>
                    <a:pt x="2060" y="3335"/>
                    <a:pt x="2060" y="2966"/>
                    <a:pt x="2040" y="2607"/>
                  </a:cubicBezTo>
                  <a:cubicBezTo>
                    <a:pt x="2204" y="2607"/>
                    <a:pt x="2338" y="2586"/>
                    <a:pt x="2470" y="2545"/>
                  </a:cubicBezTo>
                  <a:cubicBezTo>
                    <a:pt x="2552" y="2515"/>
                    <a:pt x="2634" y="2463"/>
                    <a:pt x="2707" y="2412"/>
                  </a:cubicBezTo>
                  <a:close/>
                  <a:moveTo>
                    <a:pt x="4306" y="1"/>
                  </a:moveTo>
                  <a:cubicBezTo>
                    <a:pt x="4302" y="1"/>
                    <a:pt x="4299" y="1"/>
                    <a:pt x="4295" y="3"/>
                  </a:cubicBezTo>
                  <a:cubicBezTo>
                    <a:pt x="3998" y="75"/>
                    <a:pt x="3742" y="301"/>
                    <a:pt x="3609" y="577"/>
                  </a:cubicBezTo>
                  <a:cubicBezTo>
                    <a:pt x="3588" y="557"/>
                    <a:pt x="3568" y="547"/>
                    <a:pt x="3547" y="536"/>
                  </a:cubicBezTo>
                  <a:cubicBezTo>
                    <a:pt x="3393" y="465"/>
                    <a:pt x="3229" y="444"/>
                    <a:pt x="3086" y="424"/>
                  </a:cubicBezTo>
                  <a:cubicBezTo>
                    <a:pt x="3055" y="424"/>
                    <a:pt x="3035" y="444"/>
                    <a:pt x="3024" y="475"/>
                  </a:cubicBezTo>
                  <a:cubicBezTo>
                    <a:pt x="3024" y="506"/>
                    <a:pt x="3045" y="526"/>
                    <a:pt x="3076" y="536"/>
                  </a:cubicBezTo>
                  <a:cubicBezTo>
                    <a:pt x="3219" y="547"/>
                    <a:pt x="3373" y="567"/>
                    <a:pt x="3496" y="629"/>
                  </a:cubicBezTo>
                  <a:cubicBezTo>
                    <a:pt x="3639" y="690"/>
                    <a:pt x="3732" y="803"/>
                    <a:pt x="3752" y="926"/>
                  </a:cubicBezTo>
                  <a:cubicBezTo>
                    <a:pt x="3773" y="1090"/>
                    <a:pt x="3670" y="1244"/>
                    <a:pt x="3547" y="1397"/>
                  </a:cubicBezTo>
                  <a:cubicBezTo>
                    <a:pt x="3373" y="1613"/>
                    <a:pt x="3178" y="1818"/>
                    <a:pt x="2994" y="2023"/>
                  </a:cubicBezTo>
                  <a:cubicBezTo>
                    <a:pt x="2830" y="2187"/>
                    <a:pt x="2655" y="2361"/>
                    <a:pt x="2429" y="2443"/>
                  </a:cubicBezTo>
                  <a:cubicBezTo>
                    <a:pt x="2331" y="2478"/>
                    <a:pt x="2218" y="2496"/>
                    <a:pt x="2091" y="2496"/>
                  </a:cubicBezTo>
                  <a:cubicBezTo>
                    <a:pt x="1994" y="2496"/>
                    <a:pt x="1888" y="2485"/>
                    <a:pt x="1773" y="2463"/>
                  </a:cubicBezTo>
                  <a:cubicBezTo>
                    <a:pt x="1272" y="2371"/>
                    <a:pt x="810" y="2115"/>
                    <a:pt x="461" y="1746"/>
                  </a:cubicBezTo>
                  <a:cubicBezTo>
                    <a:pt x="451" y="1735"/>
                    <a:pt x="436" y="1730"/>
                    <a:pt x="420" y="1730"/>
                  </a:cubicBezTo>
                  <a:cubicBezTo>
                    <a:pt x="405" y="1730"/>
                    <a:pt x="390" y="1735"/>
                    <a:pt x="379" y="1746"/>
                  </a:cubicBezTo>
                  <a:cubicBezTo>
                    <a:pt x="359" y="1766"/>
                    <a:pt x="359" y="1797"/>
                    <a:pt x="379" y="1818"/>
                  </a:cubicBezTo>
                  <a:cubicBezTo>
                    <a:pt x="728" y="2187"/>
                    <a:pt x="1190" y="2443"/>
                    <a:pt x="1682" y="2556"/>
                  </a:cubicBezTo>
                  <a:cubicBezTo>
                    <a:pt x="1702" y="2556"/>
                    <a:pt x="1732" y="2566"/>
                    <a:pt x="1753" y="2566"/>
                  </a:cubicBezTo>
                  <a:cubicBezTo>
                    <a:pt x="1814" y="2586"/>
                    <a:pt x="1876" y="2586"/>
                    <a:pt x="1937" y="2597"/>
                  </a:cubicBezTo>
                  <a:cubicBezTo>
                    <a:pt x="1958" y="2955"/>
                    <a:pt x="1958" y="3314"/>
                    <a:pt x="1937" y="3663"/>
                  </a:cubicBezTo>
                  <a:cubicBezTo>
                    <a:pt x="1875" y="3660"/>
                    <a:pt x="1813" y="3658"/>
                    <a:pt x="1751" y="3658"/>
                  </a:cubicBezTo>
                  <a:cubicBezTo>
                    <a:pt x="1158" y="3658"/>
                    <a:pt x="569" y="3793"/>
                    <a:pt x="31" y="4062"/>
                  </a:cubicBezTo>
                  <a:cubicBezTo>
                    <a:pt x="10" y="4073"/>
                    <a:pt x="1" y="4103"/>
                    <a:pt x="10" y="4134"/>
                  </a:cubicBezTo>
                  <a:cubicBezTo>
                    <a:pt x="21" y="4144"/>
                    <a:pt x="31" y="4155"/>
                    <a:pt x="51" y="4155"/>
                  </a:cubicBezTo>
                  <a:cubicBezTo>
                    <a:pt x="55" y="4158"/>
                    <a:pt x="58" y="4159"/>
                    <a:pt x="62" y="4159"/>
                  </a:cubicBezTo>
                  <a:cubicBezTo>
                    <a:pt x="69" y="4159"/>
                    <a:pt x="75" y="4155"/>
                    <a:pt x="83" y="4155"/>
                  </a:cubicBezTo>
                  <a:cubicBezTo>
                    <a:pt x="602" y="3895"/>
                    <a:pt x="1180" y="3761"/>
                    <a:pt x="1764" y="3761"/>
                  </a:cubicBezTo>
                  <a:cubicBezTo>
                    <a:pt x="1826" y="3761"/>
                    <a:pt x="1887" y="3762"/>
                    <a:pt x="1948" y="3765"/>
                  </a:cubicBezTo>
                  <a:lnTo>
                    <a:pt x="1958" y="3765"/>
                  </a:lnTo>
                  <a:cubicBezTo>
                    <a:pt x="1999" y="3806"/>
                    <a:pt x="2030" y="3847"/>
                    <a:pt x="2071" y="3888"/>
                  </a:cubicBezTo>
                  <a:cubicBezTo>
                    <a:pt x="2112" y="3939"/>
                    <a:pt x="2153" y="3980"/>
                    <a:pt x="2194" y="4021"/>
                  </a:cubicBezTo>
                  <a:lnTo>
                    <a:pt x="2194" y="4032"/>
                  </a:lnTo>
                  <a:cubicBezTo>
                    <a:pt x="2224" y="4134"/>
                    <a:pt x="2276" y="4226"/>
                    <a:pt x="2358" y="4288"/>
                  </a:cubicBezTo>
                  <a:lnTo>
                    <a:pt x="2265" y="4483"/>
                  </a:lnTo>
                  <a:cubicBezTo>
                    <a:pt x="2142" y="4749"/>
                    <a:pt x="1989" y="5087"/>
                    <a:pt x="2019" y="5426"/>
                  </a:cubicBezTo>
                  <a:cubicBezTo>
                    <a:pt x="2060" y="5795"/>
                    <a:pt x="2327" y="6153"/>
                    <a:pt x="2768" y="6410"/>
                  </a:cubicBezTo>
                  <a:cubicBezTo>
                    <a:pt x="2778" y="6584"/>
                    <a:pt x="2819" y="6758"/>
                    <a:pt x="2922" y="6922"/>
                  </a:cubicBezTo>
                  <a:cubicBezTo>
                    <a:pt x="3076" y="7178"/>
                    <a:pt x="3332" y="7353"/>
                    <a:pt x="3578" y="7496"/>
                  </a:cubicBezTo>
                  <a:cubicBezTo>
                    <a:pt x="2963" y="7927"/>
                    <a:pt x="2388" y="8419"/>
                    <a:pt x="1855" y="8941"/>
                  </a:cubicBezTo>
                  <a:cubicBezTo>
                    <a:pt x="1835" y="8962"/>
                    <a:pt x="1835" y="8993"/>
                    <a:pt x="1855" y="9013"/>
                  </a:cubicBezTo>
                  <a:cubicBezTo>
                    <a:pt x="1866" y="9023"/>
                    <a:pt x="1866" y="9034"/>
                    <a:pt x="1876" y="9034"/>
                  </a:cubicBezTo>
                  <a:cubicBezTo>
                    <a:pt x="1896" y="9034"/>
                    <a:pt x="1917" y="9034"/>
                    <a:pt x="1928" y="9013"/>
                  </a:cubicBezTo>
                  <a:cubicBezTo>
                    <a:pt x="2470" y="8480"/>
                    <a:pt x="3055" y="7988"/>
                    <a:pt x="3680" y="7547"/>
                  </a:cubicBezTo>
                  <a:cubicBezTo>
                    <a:pt x="3711" y="7568"/>
                    <a:pt x="3742" y="7588"/>
                    <a:pt x="3773" y="7599"/>
                  </a:cubicBezTo>
                  <a:cubicBezTo>
                    <a:pt x="4029" y="7732"/>
                    <a:pt x="4265" y="7845"/>
                    <a:pt x="4500" y="7906"/>
                  </a:cubicBezTo>
                  <a:cubicBezTo>
                    <a:pt x="4598" y="7922"/>
                    <a:pt x="4696" y="7931"/>
                    <a:pt x="4794" y="7931"/>
                  </a:cubicBezTo>
                  <a:cubicBezTo>
                    <a:pt x="4829" y="7931"/>
                    <a:pt x="4865" y="7930"/>
                    <a:pt x="4900" y="7927"/>
                  </a:cubicBezTo>
                  <a:cubicBezTo>
                    <a:pt x="5146" y="7896"/>
                    <a:pt x="5382" y="7773"/>
                    <a:pt x="5607" y="7578"/>
                  </a:cubicBezTo>
                  <a:cubicBezTo>
                    <a:pt x="5823" y="7383"/>
                    <a:pt x="5946" y="7189"/>
                    <a:pt x="5956" y="6984"/>
                  </a:cubicBezTo>
                  <a:lnTo>
                    <a:pt x="5956" y="6922"/>
                  </a:lnTo>
                  <a:cubicBezTo>
                    <a:pt x="6591" y="6994"/>
                    <a:pt x="7247" y="7035"/>
                    <a:pt x="7883" y="7045"/>
                  </a:cubicBezTo>
                  <a:cubicBezTo>
                    <a:pt x="7887" y="7047"/>
                    <a:pt x="7891" y="7047"/>
                    <a:pt x="7894" y="7047"/>
                  </a:cubicBezTo>
                  <a:cubicBezTo>
                    <a:pt x="7919" y="7047"/>
                    <a:pt x="7934" y="7021"/>
                    <a:pt x="7934" y="6994"/>
                  </a:cubicBezTo>
                  <a:cubicBezTo>
                    <a:pt x="7934" y="6973"/>
                    <a:pt x="7914" y="6943"/>
                    <a:pt x="7883" y="6943"/>
                  </a:cubicBezTo>
                  <a:cubicBezTo>
                    <a:pt x="7237" y="6932"/>
                    <a:pt x="6581" y="6881"/>
                    <a:pt x="5946" y="6820"/>
                  </a:cubicBezTo>
                  <a:cubicBezTo>
                    <a:pt x="5925" y="6738"/>
                    <a:pt x="5884" y="6656"/>
                    <a:pt x="5823" y="6594"/>
                  </a:cubicBezTo>
                  <a:cubicBezTo>
                    <a:pt x="5771" y="6533"/>
                    <a:pt x="5689" y="6481"/>
                    <a:pt x="5618" y="6471"/>
                  </a:cubicBezTo>
                  <a:lnTo>
                    <a:pt x="5648" y="6348"/>
                  </a:lnTo>
                  <a:cubicBezTo>
                    <a:pt x="5669" y="6287"/>
                    <a:pt x="5689" y="6225"/>
                    <a:pt x="5710" y="6174"/>
                  </a:cubicBezTo>
                  <a:lnTo>
                    <a:pt x="5710" y="6164"/>
                  </a:lnTo>
                  <a:cubicBezTo>
                    <a:pt x="6294" y="6010"/>
                    <a:pt x="6848" y="5723"/>
                    <a:pt x="7319" y="5333"/>
                  </a:cubicBezTo>
                  <a:cubicBezTo>
                    <a:pt x="7340" y="5313"/>
                    <a:pt x="7340" y="5282"/>
                    <a:pt x="7319" y="5262"/>
                  </a:cubicBezTo>
                  <a:cubicBezTo>
                    <a:pt x="7313" y="5249"/>
                    <a:pt x="7294" y="5240"/>
                    <a:pt x="7276" y="5240"/>
                  </a:cubicBezTo>
                  <a:cubicBezTo>
                    <a:pt x="7266" y="5240"/>
                    <a:pt x="7255" y="5243"/>
                    <a:pt x="7247" y="5251"/>
                  </a:cubicBezTo>
                  <a:cubicBezTo>
                    <a:pt x="6807" y="5620"/>
                    <a:pt x="6294" y="5887"/>
                    <a:pt x="5741" y="6051"/>
                  </a:cubicBezTo>
                  <a:cubicBezTo>
                    <a:pt x="5792" y="5774"/>
                    <a:pt x="5689" y="5477"/>
                    <a:pt x="5597" y="5210"/>
                  </a:cubicBezTo>
                  <a:cubicBezTo>
                    <a:pt x="5577" y="5149"/>
                    <a:pt x="5566" y="5098"/>
                    <a:pt x="5546" y="5046"/>
                  </a:cubicBezTo>
                  <a:cubicBezTo>
                    <a:pt x="5538" y="5030"/>
                    <a:pt x="5516" y="5013"/>
                    <a:pt x="5497" y="5013"/>
                  </a:cubicBezTo>
                  <a:cubicBezTo>
                    <a:pt x="5492" y="5013"/>
                    <a:pt x="5488" y="5014"/>
                    <a:pt x="5484" y="5016"/>
                  </a:cubicBezTo>
                  <a:cubicBezTo>
                    <a:pt x="5454" y="5026"/>
                    <a:pt x="5433" y="5057"/>
                    <a:pt x="5443" y="5077"/>
                  </a:cubicBezTo>
                  <a:cubicBezTo>
                    <a:pt x="5464" y="5128"/>
                    <a:pt x="5484" y="5190"/>
                    <a:pt x="5495" y="5241"/>
                  </a:cubicBezTo>
                  <a:cubicBezTo>
                    <a:pt x="5597" y="5549"/>
                    <a:pt x="5710" y="5856"/>
                    <a:pt x="5607" y="6133"/>
                  </a:cubicBezTo>
                  <a:cubicBezTo>
                    <a:pt x="5587" y="6194"/>
                    <a:pt x="5566" y="6256"/>
                    <a:pt x="5556" y="6317"/>
                  </a:cubicBezTo>
                  <a:cubicBezTo>
                    <a:pt x="5536" y="6369"/>
                    <a:pt x="5515" y="6420"/>
                    <a:pt x="5505" y="6471"/>
                  </a:cubicBezTo>
                  <a:cubicBezTo>
                    <a:pt x="5197" y="6594"/>
                    <a:pt x="4890" y="6697"/>
                    <a:pt x="4572" y="6768"/>
                  </a:cubicBezTo>
                  <a:cubicBezTo>
                    <a:pt x="4541" y="6768"/>
                    <a:pt x="4521" y="6799"/>
                    <a:pt x="4531" y="6830"/>
                  </a:cubicBezTo>
                  <a:cubicBezTo>
                    <a:pt x="4531" y="6850"/>
                    <a:pt x="4552" y="6861"/>
                    <a:pt x="4572" y="6871"/>
                  </a:cubicBezTo>
                  <a:lnTo>
                    <a:pt x="4593" y="6871"/>
                  </a:lnTo>
                  <a:cubicBezTo>
                    <a:pt x="4921" y="6799"/>
                    <a:pt x="5238" y="6697"/>
                    <a:pt x="5546" y="6574"/>
                  </a:cubicBezTo>
                  <a:lnTo>
                    <a:pt x="5556" y="6563"/>
                  </a:lnTo>
                  <a:cubicBezTo>
                    <a:pt x="5648" y="6574"/>
                    <a:pt x="5710" y="6625"/>
                    <a:pt x="5751" y="6666"/>
                  </a:cubicBezTo>
                  <a:cubicBezTo>
                    <a:pt x="5823" y="6748"/>
                    <a:pt x="5864" y="6871"/>
                    <a:pt x="5853" y="6973"/>
                  </a:cubicBezTo>
                  <a:cubicBezTo>
                    <a:pt x="5843" y="7148"/>
                    <a:pt x="5730" y="7322"/>
                    <a:pt x="5536" y="7496"/>
                  </a:cubicBezTo>
                  <a:cubicBezTo>
                    <a:pt x="5331" y="7681"/>
                    <a:pt x="5105" y="7793"/>
                    <a:pt x="4890" y="7824"/>
                  </a:cubicBezTo>
                  <a:cubicBezTo>
                    <a:pt x="4853" y="7829"/>
                    <a:pt x="4817" y="7831"/>
                    <a:pt x="4780" y="7831"/>
                  </a:cubicBezTo>
                  <a:cubicBezTo>
                    <a:pt x="4470" y="7831"/>
                    <a:pt x="4163" y="7681"/>
                    <a:pt x="3824" y="7506"/>
                  </a:cubicBezTo>
                  <a:cubicBezTo>
                    <a:pt x="3793" y="7496"/>
                    <a:pt x="3762" y="7476"/>
                    <a:pt x="3721" y="7455"/>
                  </a:cubicBezTo>
                  <a:cubicBezTo>
                    <a:pt x="3711" y="7435"/>
                    <a:pt x="3691" y="7435"/>
                    <a:pt x="3680" y="7435"/>
                  </a:cubicBezTo>
                  <a:cubicBezTo>
                    <a:pt x="3424" y="7291"/>
                    <a:pt x="3158" y="7127"/>
                    <a:pt x="3014" y="6871"/>
                  </a:cubicBezTo>
                  <a:cubicBezTo>
                    <a:pt x="2748" y="6430"/>
                    <a:pt x="2912" y="5877"/>
                    <a:pt x="3035" y="5590"/>
                  </a:cubicBezTo>
                  <a:cubicBezTo>
                    <a:pt x="3117" y="5395"/>
                    <a:pt x="3219" y="5200"/>
                    <a:pt x="3322" y="5016"/>
                  </a:cubicBezTo>
                  <a:cubicBezTo>
                    <a:pt x="3445" y="4800"/>
                    <a:pt x="3568" y="4585"/>
                    <a:pt x="3650" y="4360"/>
                  </a:cubicBezTo>
                  <a:cubicBezTo>
                    <a:pt x="3680" y="4288"/>
                    <a:pt x="3701" y="4226"/>
                    <a:pt x="3721" y="4165"/>
                  </a:cubicBezTo>
                  <a:cubicBezTo>
                    <a:pt x="3803" y="3950"/>
                    <a:pt x="3875" y="3724"/>
                    <a:pt x="4039" y="3560"/>
                  </a:cubicBezTo>
                  <a:cubicBezTo>
                    <a:pt x="4224" y="3376"/>
                    <a:pt x="4500" y="3283"/>
                    <a:pt x="4910" y="3273"/>
                  </a:cubicBezTo>
                  <a:cubicBezTo>
                    <a:pt x="4964" y="3271"/>
                    <a:pt x="5018" y="3270"/>
                    <a:pt x="5072" y="3270"/>
                  </a:cubicBezTo>
                  <a:cubicBezTo>
                    <a:pt x="6276" y="3270"/>
                    <a:pt x="7437" y="3807"/>
                    <a:pt x="8467" y="4278"/>
                  </a:cubicBezTo>
                  <a:cubicBezTo>
                    <a:pt x="8475" y="4280"/>
                    <a:pt x="8482" y="4282"/>
                    <a:pt x="8490" y="4282"/>
                  </a:cubicBezTo>
                  <a:cubicBezTo>
                    <a:pt x="8512" y="4282"/>
                    <a:pt x="8531" y="4270"/>
                    <a:pt x="8539" y="4247"/>
                  </a:cubicBezTo>
                  <a:cubicBezTo>
                    <a:pt x="8549" y="4226"/>
                    <a:pt x="8539" y="4196"/>
                    <a:pt x="8508" y="4175"/>
                  </a:cubicBezTo>
                  <a:cubicBezTo>
                    <a:pt x="7468" y="3704"/>
                    <a:pt x="6297" y="3167"/>
                    <a:pt x="5066" y="3167"/>
                  </a:cubicBezTo>
                  <a:cubicBezTo>
                    <a:pt x="5011" y="3167"/>
                    <a:pt x="4956" y="3169"/>
                    <a:pt x="4900" y="3171"/>
                  </a:cubicBezTo>
                  <a:cubicBezTo>
                    <a:pt x="4470" y="3181"/>
                    <a:pt x="4162" y="3283"/>
                    <a:pt x="3967" y="3488"/>
                  </a:cubicBezTo>
                  <a:cubicBezTo>
                    <a:pt x="3783" y="3663"/>
                    <a:pt x="3701" y="3898"/>
                    <a:pt x="3629" y="4124"/>
                  </a:cubicBezTo>
                  <a:cubicBezTo>
                    <a:pt x="3598" y="4196"/>
                    <a:pt x="3578" y="4257"/>
                    <a:pt x="3557" y="4319"/>
                  </a:cubicBezTo>
                  <a:cubicBezTo>
                    <a:pt x="3465" y="4544"/>
                    <a:pt x="3352" y="4759"/>
                    <a:pt x="3229" y="4964"/>
                  </a:cubicBezTo>
                  <a:cubicBezTo>
                    <a:pt x="3127" y="5149"/>
                    <a:pt x="3024" y="5344"/>
                    <a:pt x="2932" y="5549"/>
                  </a:cubicBezTo>
                  <a:cubicBezTo>
                    <a:pt x="2860" y="5723"/>
                    <a:pt x="2768" y="6000"/>
                    <a:pt x="2768" y="6287"/>
                  </a:cubicBezTo>
                  <a:cubicBezTo>
                    <a:pt x="2388" y="6051"/>
                    <a:pt x="2163" y="5733"/>
                    <a:pt x="2122" y="5415"/>
                  </a:cubicBezTo>
                  <a:cubicBezTo>
                    <a:pt x="2092" y="5108"/>
                    <a:pt x="2235" y="4800"/>
                    <a:pt x="2358" y="4534"/>
                  </a:cubicBezTo>
                  <a:lnTo>
                    <a:pt x="3434" y="2217"/>
                  </a:lnTo>
                  <a:cubicBezTo>
                    <a:pt x="3598" y="1869"/>
                    <a:pt x="3762" y="1551"/>
                    <a:pt x="4070" y="1418"/>
                  </a:cubicBezTo>
                  <a:cubicBezTo>
                    <a:pt x="4175" y="1373"/>
                    <a:pt x="4286" y="1355"/>
                    <a:pt x="4397" y="1355"/>
                  </a:cubicBezTo>
                  <a:cubicBezTo>
                    <a:pt x="4644" y="1355"/>
                    <a:pt x="4890" y="1443"/>
                    <a:pt x="5074" y="1520"/>
                  </a:cubicBezTo>
                  <a:cubicBezTo>
                    <a:pt x="5751" y="1818"/>
                    <a:pt x="6376" y="2258"/>
                    <a:pt x="6971" y="2679"/>
                  </a:cubicBezTo>
                  <a:cubicBezTo>
                    <a:pt x="6980" y="2688"/>
                    <a:pt x="6993" y="2693"/>
                    <a:pt x="7006" y="2693"/>
                  </a:cubicBezTo>
                  <a:cubicBezTo>
                    <a:pt x="7022" y="2693"/>
                    <a:pt x="7037" y="2685"/>
                    <a:pt x="7042" y="2668"/>
                  </a:cubicBezTo>
                  <a:cubicBezTo>
                    <a:pt x="7063" y="2648"/>
                    <a:pt x="7053" y="2617"/>
                    <a:pt x="7032" y="2597"/>
                  </a:cubicBezTo>
                  <a:cubicBezTo>
                    <a:pt x="6427" y="2166"/>
                    <a:pt x="5812" y="1725"/>
                    <a:pt x="5115" y="1428"/>
                  </a:cubicBezTo>
                  <a:cubicBezTo>
                    <a:pt x="4917" y="1343"/>
                    <a:pt x="4655" y="1249"/>
                    <a:pt x="4387" y="1249"/>
                  </a:cubicBezTo>
                  <a:cubicBezTo>
                    <a:pt x="4267" y="1249"/>
                    <a:pt x="4146" y="1268"/>
                    <a:pt x="4029" y="1315"/>
                  </a:cubicBezTo>
                  <a:cubicBezTo>
                    <a:pt x="3691" y="1469"/>
                    <a:pt x="3506" y="1807"/>
                    <a:pt x="3342" y="2176"/>
                  </a:cubicBezTo>
                  <a:lnTo>
                    <a:pt x="2399" y="4196"/>
                  </a:lnTo>
                  <a:cubicBezTo>
                    <a:pt x="2327" y="4124"/>
                    <a:pt x="2297" y="4021"/>
                    <a:pt x="2286" y="3929"/>
                  </a:cubicBezTo>
                  <a:cubicBezTo>
                    <a:pt x="2276" y="3816"/>
                    <a:pt x="2317" y="3693"/>
                    <a:pt x="2358" y="3570"/>
                  </a:cubicBezTo>
                  <a:cubicBezTo>
                    <a:pt x="2491" y="3130"/>
                    <a:pt x="2666" y="2709"/>
                    <a:pt x="2880" y="2299"/>
                  </a:cubicBezTo>
                  <a:cubicBezTo>
                    <a:pt x="2891" y="2289"/>
                    <a:pt x="2891" y="2279"/>
                    <a:pt x="2891" y="2269"/>
                  </a:cubicBezTo>
                  <a:cubicBezTo>
                    <a:pt x="2953" y="2217"/>
                    <a:pt x="3004" y="2156"/>
                    <a:pt x="3065" y="2094"/>
                  </a:cubicBezTo>
                  <a:cubicBezTo>
                    <a:pt x="3260" y="1889"/>
                    <a:pt x="3445" y="1684"/>
                    <a:pt x="3629" y="1459"/>
                  </a:cubicBezTo>
                  <a:cubicBezTo>
                    <a:pt x="3762" y="1295"/>
                    <a:pt x="3885" y="1110"/>
                    <a:pt x="3855" y="905"/>
                  </a:cubicBezTo>
                  <a:cubicBezTo>
                    <a:pt x="3834" y="803"/>
                    <a:pt x="3783" y="711"/>
                    <a:pt x="3701" y="639"/>
                  </a:cubicBezTo>
                  <a:cubicBezTo>
                    <a:pt x="3814" y="383"/>
                    <a:pt x="4049" y="178"/>
                    <a:pt x="4316" y="106"/>
                  </a:cubicBezTo>
                  <a:cubicBezTo>
                    <a:pt x="4347" y="96"/>
                    <a:pt x="4367" y="65"/>
                    <a:pt x="4357" y="44"/>
                  </a:cubicBezTo>
                  <a:cubicBezTo>
                    <a:pt x="4348" y="19"/>
                    <a:pt x="4326" y="1"/>
                    <a:pt x="4306" y="1"/>
                  </a:cubicBezTo>
                  <a:close/>
                </a:path>
              </a:pathLst>
            </a:custGeom>
            <a:solidFill>
              <a:srgbClr val="AD4C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901;p37">
              <a:extLst>
                <a:ext uri="{FF2B5EF4-FFF2-40B4-BE49-F238E27FC236}">
                  <a16:creationId xmlns:a16="http://schemas.microsoft.com/office/drawing/2014/main" id="{624F2B35-AF11-580B-D258-9F414BFAF324}"/>
                </a:ext>
              </a:extLst>
            </p:cNvPr>
            <p:cNvSpPr/>
            <p:nvPr/>
          </p:nvSpPr>
          <p:spPr>
            <a:xfrm>
              <a:off x="6086875" y="4852075"/>
              <a:ext cx="202225" cy="159650"/>
            </a:xfrm>
            <a:custGeom>
              <a:avLst/>
              <a:gdLst/>
              <a:ahLst/>
              <a:cxnLst/>
              <a:rect l="l" t="t" r="r" b="b"/>
              <a:pathLst>
                <a:path w="8089" h="6386" extrusionOk="0">
                  <a:moveTo>
                    <a:pt x="6264" y="0"/>
                  </a:moveTo>
                  <a:cubicBezTo>
                    <a:pt x="5987" y="431"/>
                    <a:pt x="5433" y="738"/>
                    <a:pt x="4890" y="964"/>
                  </a:cubicBezTo>
                  <a:cubicBezTo>
                    <a:pt x="4347" y="1199"/>
                    <a:pt x="3773" y="1383"/>
                    <a:pt x="3301" y="1702"/>
                  </a:cubicBezTo>
                  <a:cubicBezTo>
                    <a:pt x="2522" y="2224"/>
                    <a:pt x="2153" y="2993"/>
                    <a:pt x="1805" y="3711"/>
                  </a:cubicBezTo>
                  <a:cubicBezTo>
                    <a:pt x="1446" y="4428"/>
                    <a:pt x="995" y="5197"/>
                    <a:pt x="144" y="5638"/>
                  </a:cubicBezTo>
                  <a:cubicBezTo>
                    <a:pt x="83" y="5781"/>
                    <a:pt x="42" y="5914"/>
                    <a:pt x="21" y="6048"/>
                  </a:cubicBezTo>
                  <a:cubicBezTo>
                    <a:pt x="11" y="6160"/>
                    <a:pt x="1" y="6273"/>
                    <a:pt x="21" y="6386"/>
                  </a:cubicBezTo>
                  <a:cubicBezTo>
                    <a:pt x="575" y="6222"/>
                    <a:pt x="1057" y="5863"/>
                    <a:pt x="1467" y="5494"/>
                  </a:cubicBezTo>
                  <a:cubicBezTo>
                    <a:pt x="1877" y="5125"/>
                    <a:pt x="2246" y="4736"/>
                    <a:pt x="2717" y="4408"/>
                  </a:cubicBezTo>
                  <a:cubicBezTo>
                    <a:pt x="3527" y="3864"/>
                    <a:pt x="4531" y="3618"/>
                    <a:pt x="5474" y="3342"/>
                  </a:cubicBezTo>
                  <a:cubicBezTo>
                    <a:pt x="6428" y="3064"/>
                    <a:pt x="7412" y="2727"/>
                    <a:pt x="8088" y="2080"/>
                  </a:cubicBezTo>
                  <a:cubicBezTo>
                    <a:pt x="7832" y="2009"/>
                    <a:pt x="7709" y="1793"/>
                    <a:pt x="7668" y="1579"/>
                  </a:cubicBezTo>
                  <a:cubicBezTo>
                    <a:pt x="7637" y="1456"/>
                    <a:pt x="7637" y="1322"/>
                    <a:pt x="7627" y="1199"/>
                  </a:cubicBezTo>
                  <a:cubicBezTo>
                    <a:pt x="7617" y="1096"/>
                    <a:pt x="7606" y="1005"/>
                    <a:pt x="7586" y="902"/>
                  </a:cubicBezTo>
                  <a:cubicBezTo>
                    <a:pt x="7463" y="399"/>
                    <a:pt x="6920" y="62"/>
                    <a:pt x="6264"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902;p37">
              <a:extLst>
                <a:ext uri="{FF2B5EF4-FFF2-40B4-BE49-F238E27FC236}">
                  <a16:creationId xmlns:a16="http://schemas.microsoft.com/office/drawing/2014/main" id="{A67F1FBD-5126-8DC8-4CB6-05DB011541F0}"/>
                </a:ext>
              </a:extLst>
            </p:cNvPr>
            <p:cNvSpPr/>
            <p:nvPr/>
          </p:nvSpPr>
          <p:spPr>
            <a:xfrm>
              <a:off x="6086875" y="4882025"/>
              <a:ext cx="202225" cy="129700"/>
            </a:xfrm>
            <a:custGeom>
              <a:avLst/>
              <a:gdLst/>
              <a:ahLst/>
              <a:cxnLst/>
              <a:rect l="l" t="t" r="r" b="b"/>
              <a:pathLst>
                <a:path w="8089" h="5188" extrusionOk="0">
                  <a:moveTo>
                    <a:pt x="7627" y="1"/>
                  </a:moveTo>
                  <a:cubicBezTo>
                    <a:pt x="6387" y="657"/>
                    <a:pt x="4870" y="688"/>
                    <a:pt x="3681" y="1497"/>
                  </a:cubicBezTo>
                  <a:cubicBezTo>
                    <a:pt x="2953" y="1989"/>
                    <a:pt x="2430" y="2718"/>
                    <a:pt x="1866" y="3384"/>
                  </a:cubicBezTo>
                  <a:cubicBezTo>
                    <a:pt x="1354" y="3989"/>
                    <a:pt x="749" y="4583"/>
                    <a:pt x="21" y="4850"/>
                  </a:cubicBezTo>
                  <a:cubicBezTo>
                    <a:pt x="11" y="4962"/>
                    <a:pt x="1" y="5075"/>
                    <a:pt x="21" y="5188"/>
                  </a:cubicBezTo>
                  <a:cubicBezTo>
                    <a:pt x="575" y="5024"/>
                    <a:pt x="1057" y="4665"/>
                    <a:pt x="1467" y="4296"/>
                  </a:cubicBezTo>
                  <a:cubicBezTo>
                    <a:pt x="1877" y="3927"/>
                    <a:pt x="2246" y="3538"/>
                    <a:pt x="2717" y="3210"/>
                  </a:cubicBezTo>
                  <a:cubicBezTo>
                    <a:pt x="3527" y="2666"/>
                    <a:pt x="4531" y="2420"/>
                    <a:pt x="5474" y="2144"/>
                  </a:cubicBezTo>
                  <a:cubicBezTo>
                    <a:pt x="6428" y="1866"/>
                    <a:pt x="7412" y="1529"/>
                    <a:pt x="8088" y="882"/>
                  </a:cubicBezTo>
                  <a:cubicBezTo>
                    <a:pt x="7832" y="811"/>
                    <a:pt x="7709" y="595"/>
                    <a:pt x="7668" y="381"/>
                  </a:cubicBezTo>
                  <a:cubicBezTo>
                    <a:pt x="7637" y="258"/>
                    <a:pt x="7637" y="124"/>
                    <a:pt x="762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903;p37">
              <a:extLst>
                <a:ext uri="{FF2B5EF4-FFF2-40B4-BE49-F238E27FC236}">
                  <a16:creationId xmlns:a16="http://schemas.microsoft.com/office/drawing/2014/main" id="{8122DA5D-BAD5-D578-94FB-CCB980143093}"/>
                </a:ext>
              </a:extLst>
            </p:cNvPr>
            <p:cNvSpPr/>
            <p:nvPr/>
          </p:nvSpPr>
          <p:spPr>
            <a:xfrm>
              <a:off x="6099700" y="4949450"/>
              <a:ext cx="39750" cy="47925"/>
            </a:xfrm>
            <a:custGeom>
              <a:avLst/>
              <a:gdLst/>
              <a:ahLst/>
              <a:cxnLst/>
              <a:rect l="l" t="t" r="r" b="b"/>
              <a:pathLst>
                <a:path w="1590" h="1917" extrusionOk="0">
                  <a:moveTo>
                    <a:pt x="1589" y="0"/>
                  </a:moveTo>
                  <a:cubicBezTo>
                    <a:pt x="1241" y="636"/>
                    <a:pt x="779" y="1199"/>
                    <a:pt x="236" y="1671"/>
                  </a:cubicBezTo>
                  <a:cubicBezTo>
                    <a:pt x="380" y="1538"/>
                    <a:pt x="482" y="1374"/>
                    <a:pt x="544" y="1179"/>
                  </a:cubicBezTo>
                  <a:lnTo>
                    <a:pt x="544" y="1179"/>
                  </a:lnTo>
                  <a:cubicBezTo>
                    <a:pt x="462" y="1292"/>
                    <a:pt x="359" y="1394"/>
                    <a:pt x="246" y="1476"/>
                  </a:cubicBezTo>
                  <a:cubicBezTo>
                    <a:pt x="185" y="1599"/>
                    <a:pt x="93" y="1702"/>
                    <a:pt x="31" y="1825"/>
                  </a:cubicBezTo>
                  <a:lnTo>
                    <a:pt x="0" y="1917"/>
                  </a:lnTo>
                  <a:cubicBezTo>
                    <a:pt x="349" y="1712"/>
                    <a:pt x="677" y="1425"/>
                    <a:pt x="964" y="1117"/>
                  </a:cubicBezTo>
                  <a:cubicBezTo>
                    <a:pt x="1220" y="779"/>
                    <a:pt x="1425" y="399"/>
                    <a:pt x="1589" y="0"/>
                  </a:cubicBezTo>
                  <a:close/>
                </a:path>
              </a:pathLst>
            </a:custGeom>
            <a:solidFill>
              <a:srgbClr val="A7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904;p37">
              <a:extLst>
                <a:ext uri="{FF2B5EF4-FFF2-40B4-BE49-F238E27FC236}">
                  <a16:creationId xmlns:a16="http://schemas.microsoft.com/office/drawing/2014/main" id="{119F6AC5-60BF-3061-DFDD-ED0B52DDA5E7}"/>
                </a:ext>
              </a:extLst>
            </p:cNvPr>
            <p:cNvSpPr/>
            <p:nvPr/>
          </p:nvSpPr>
          <p:spPr>
            <a:xfrm>
              <a:off x="6098425" y="4977375"/>
              <a:ext cx="25375" cy="25400"/>
            </a:xfrm>
            <a:custGeom>
              <a:avLst/>
              <a:gdLst/>
              <a:ahLst/>
              <a:cxnLst/>
              <a:rect l="l" t="t" r="r" b="b"/>
              <a:pathLst>
                <a:path w="1015" h="1016" extrusionOk="0">
                  <a:moveTo>
                    <a:pt x="1015" y="0"/>
                  </a:moveTo>
                  <a:cubicBezTo>
                    <a:pt x="728" y="308"/>
                    <a:pt x="400" y="595"/>
                    <a:pt x="51" y="800"/>
                  </a:cubicBezTo>
                  <a:cubicBezTo>
                    <a:pt x="31" y="872"/>
                    <a:pt x="10" y="943"/>
                    <a:pt x="0" y="1015"/>
                  </a:cubicBezTo>
                  <a:cubicBezTo>
                    <a:pt x="390" y="831"/>
                    <a:pt x="728" y="554"/>
                    <a:pt x="984" y="216"/>
                  </a:cubicBezTo>
                  <a:lnTo>
                    <a:pt x="984" y="216"/>
                  </a:lnTo>
                  <a:cubicBezTo>
                    <a:pt x="871" y="298"/>
                    <a:pt x="748" y="380"/>
                    <a:pt x="625" y="462"/>
                  </a:cubicBezTo>
                  <a:cubicBezTo>
                    <a:pt x="769" y="318"/>
                    <a:pt x="902" y="164"/>
                    <a:pt x="1015" y="0"/>
                  </a:cubicBezTo>
                  <a:close/>
                </a:path>
              </a:pathLst>
            </a:custGeom>
            <a:solidFill>
              <a:srgbClr val="D6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905;p37">
              <a:extLst>
                <a:ext uri="{FF2B5EF4-FFF2-40B4-BE49-F238E27FC236}">
                  <a16:creationId xmlns:a16="http://schemas.microsoft.com/office/drawing/2014/main" id="{321EBCC0-E458-14CC-25C4-1A5A89E9AF45}"/>
                </a:ext>
              </a:extLst>
            </p:cNvPr>
            <p:cNvSpPr/>
            <p:nvPr/>
          </p:nvSpPr>
          <p:spPr>
            <a:xfrm>
              <a:off x="6082275" y="4984925"/>
              <a:ext cx="222700" cy="90625"/>
            </a:xfrm>
            <a:custGeom>
              <a:avLst/>
              <a:gdLst/>
              <a:ahLst/>
              <a:cxnLst/>
              <a:rect l="l" t="t" r="r" b="b"/>
              <a:pathLst>
                <a:path w="8908" h="3625" extrusionOk="0">
                  <a:moveTo>
                    <a:pt x="5561" y="1"/>
                  </a:moveTo>
                  <a:cubicBezTo>
                    <a:pt x="5223" y="1"/>
                    <a:pt x="4883" y="35"/>
                    <a:pt x="4551" y="108"/>
                  </a:cubicBezTo>
                  <a:cubicBezTo>
                    <a:pt x="3844" y="252"/>
                    <a:pt x="3198" y="549"/>
                    <a:pt x="2522" y="785"/>
                  </a:cubicBezTo>
                  <a:cubicBezTo>
                    <a:pt x="1986" y="966"/>
                    <a:pt x="1403" y="1121"/>
                    <a:pt x="832" y="1121"/>
                  </a:cubicBezTo>
                  <a:cubicBezTo>
                    <a:pt x="694" y="1121"/>
                    <a:pt x="557" y="1112"/>
                    <a:pt x="421" y="1092"/>
                  </a:cubicBezTo>
                  <a:cubicBezTo>
                    <a:pt x="359" y="1195"/>
                    <a:pt x="267" y="1328"/>
                    <a:pt x="185" y="1451"/>
                  </a:cubicBezTo>
                  <a:cubicBezTo>
                    <a:pt x="123" y="1554"/>
                    <a:pt x="62" y="1656"/>
                    <a:pt x="0" y="1738"/>
                  </a:cubicBezTo>
                  <a:cubicBezTo>
                    <a:pt x="258" y="1880"/>
                    <a:pt x="561" y="1929"/>
                    <a:pt x="878" y="1929"/>
                  </a:cubicBezTo>
                  <a:cubicBezTo>
                    <a:pt x="1203" y="1929"/>
                    <a:pt x="1544" y="1877"/>
                    <a:pt x="1866" y="1820"/>
                  </a:cubicBezTo>
                  <a:cubicBezTo>
                    <a:pt x="2276" y="1740"/>
                    <a:pt x="2709" y="1645"/>
                    <a:pt x="3123" y="1645"/>
                  </a:cubicBezTo>
                  <a:cubicBezTo>
                    <a:pt x="3339" y="1645"/>
                    <a:pt x="3551" y="1671"/>
                    <a:pt x="3752" y="1738"/>
                  </a:cubicBezTo>
                  <a:cubicBezTo>
                    <a:pt x="4182" y="1882"/>
                    <a:pt x="4500" y="2189"/>
                    <a:pt x="4685" y="2538"/>
                  </a:cubicBezTo>
                  <a:cubicBezTo>
                    <a:pt x="4879" y="2876"/>
                    <a:pt x="5074" y="3245"/>
                    <a:pt x="5156" y="3624"/>
                  </a:cubicBezTo>
                  <a:cubicBezTo>
                    <a:pt x="5412" y="3235"/>
                    <a:pt x="5935" y="3009"/>
                    <a:pt x="6448" y="2876"/>
                  </a:cubicBezTo>
                  <a:cubicBezTo>
                    <a:pt x="6683" y="2814"/>
                    <a:pt x="6929" y="2763"/>
                    <a:pt x="7165" y="2712"/>
                  </a:cubicBezTo>
                  <a:cubicBezTo>
                    <a:pt x="7442" y="2640"/>
                    <a:pt x="7719" y="2579"/>
                    <a:pt x="7975" y="2466"/>
                  </a:cubicBezTo>
                  <a:cubicBezTo>
                    <a:pt x="8457" y="2261"/>
                    <a:pt x="8908" y="1871"/>
                    <a:pt x="8908" y="1431"/>
                  </a:cubicBezTo>
                  <a:cubicBezTo>
                    <a:pt x="8197" y="539"/>
                    <a:pt x="6892" y="1"/>
                    <a:pt x="5561"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906;p37">
              <a:extLst>
                <a:ext uri="{FF2B5EF4-FFF2-40B4-BE49-F238E27FC236}">
                  <a16:creationId xmlns:a16="http://schemas.microsoft.com/office/drawing/2014/main" id="{7E6E4116-C704-4082-C35B-0464BD532944}"/>
                </a:ext>
              </a:extLst>
            </p:cNvPr>
            <p:cNvSpPr/>
            <p:nvPr/>
          </p:nvSpPr>
          <p:spPr>
            <a:xfrm>
              <a:off x="6082275" y="5005875"/>
              <a:ext cx="179150" cy="69675"/>
            </a:xfrm>
            <a:custGeom>
              <a:avLst/>
              <a:gdLst/>
              <a:ahLst/>
              <a:cxnLst/>
              <a:rect l="l" t="t" r="r" b="b"/>
              <a:pathLst>
                <a:path w="7166" h="2787" extrusionOk="0">
                  <a:moveTo>
                    <a:pt x="4501" y="1"/>
                  </a:moveTo>
                  <a:cubicBezTo>
                    <a:pt x="4316" y="1"/>
                    <a:pt x="4130" y="14"/>
                    <a:pt x="3947" y="39"/>
                  </a:cubicBezTo>
                  <a:cubicBezTo>
                    <a:pt x="3270" y="121"/>
                    <a:pt x="2614" y="336"/>
                    <a:pt x="1948" y="490"/>
                  </a:cubicBezTo>
                  <a:cubicBezTo>
                    <a:pt x="1543" y="584"/>
                    <a:pt x="1123" y="652"/>
                    <a:pt x="706" y="652"/>
                  </a:cubicBezTo>
                  <a:cubicBezTo>
                    <a:pt x="531" y="652"/>
                    <a:pt x="357" y="640"/>
                    <a:pt x="185" y="613"/>
                  </a:cubicBezTo>
                  <a:cubicBezTo>
                    <a:pt x="123" y="716"/>
                    <a:pt x="62" y="818"/>
                    <a:pt x="0" y="900"/>
                  </a:cubicBezTo>
                  <a:cubicBezTo>
                    <a:pt x="258" y="1042"/>
                    <a:pt x="561" y="1091"/>
                    <a:pt x="878" y="1091"/>
                  </a:cubicBezTo>
                  <a:cubicBezTo>
                    <a:pt x="1203" y="1091"/>
                    <a:pt x="1544" y="1039"/>
                    <a:pt x="1866" y="982"/>
                  </a:cubicBezTo>
                  <a:cubicBezTo>
                    <a:pt x="2276" y="902"/>
                    <a:pt x="2709" y="807"/>
                    <a:pt x="3123" y="807"/>
                  </a:cubicBezTo>
                  <a:cubicBezTo>
                    <a:pt x="3339" y="807"/>
                    <a:pt x="3551" y="833"/>
                    <a:pt x="3752" y="900"/>
                  </a:cubicBezTo>
                  <a:cubicBezTo>
                    <a:pt x="4182" y="1044"/>
                    <a:pt x="4500" y="1351"/>
                    <a:pt x="4685" y="1700"/>
                  </a:cubicBezTo>
                  <a:cubicBezTo>
                    <a:pt x="4879" y="2038"/>
                    <a:pt x="5074" y="2407"/>
                    <a:pt x="5156" y="2786"/>
                  </a:cubicBezTo>
                  <a:cubicBezTo>
                    <a:pt x="5412" y="2397"/>
                    <a:pt x="5935" y="2171"/>
                    <a:pt x="6448" y="2038"/>
                  </a:cubicBezTo>
                  <a:cubicBezTo>
                    <a:pt x="6683" y="1976"/>
                    <a:pt x="6929" y="1925"/>
                    <a:pt x="7165" y="1874"/>
                  </a:cubicBezTo>
                  <a:cubicBezTo>
                    <a:pt x="6858" y="1279"/>
                    <a:pt x="6499" y="705"/>
                    <a:pt x="5935" y="367"/>
                  </a:cubicBezTo>
                  <a:cubicBezTo>
                    <a:pt x="5507" y="104"/>
                    <a:pt x="5007" y="1"/>
                    <a:pt x="450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907;p37">
              <a:extLst>
                <a:ext uri="{FF2B5EF4-FFF2-40B4-BE49-F238E27FC236}">
                  <a16:creationId xmlns:a16="http://schemas.microsoft.com/office/drawing/2014/main" id="{72E1ADB5-3FA5-C0F8-3998-9D35B7BEA463}"/>
                </a:ext>
              </a:extLst>
            </p:cNvPr>
            <p:cNvSpPr/>
            <p:nvPr/>
          </p:nvSpPr>
          <p:spPr>
            <a:xfrm>
              <a:off x="6095600" y="5016575"/>
              <a:ext cx="42050" cy="5675"/>
            </a:xfrm>
            <a:custGeom>
              <a:avLst/>
              <a:gdLst/>
              <a:ahLst/>
              <a:cxnLst/>
              <a:rect l="l" t="t" r="r" b="b"/>
              <a:pathLst>
                <a:path w="1682" h="227" extrusionOk="0">
                  <a:moveTo>
                    <a:pt x="1681" y="1"/>
                  </a:moveTo>
                  <a:cubicBezTo>
                    <a:pt x="1405" y="11"/>
                    <a:pt x="1128" y="31"/>
                    <a:pt x="851" y="72"/>
                  </a:cubicBezTo>
                  <a:cubicBezTo>
                    <a:pt x="605" y="113"/>
                    <a:pt x="359" y="154"/>
                    <a:pt x="123" y="154"/>
                  </a:cubicBezTo>
                  <a:lnTo>
                    <a:pt x="21" y="154"/>
                  </a:lnTo>
                  <a:cubicBezTo>
                    <a:pt x="21" y="175"/>
                    <a:pt x="11" y="195"/>
                    <a:pt x="0" y="226"/>
                  </a:cubicBezTo>
                  <a:lnTo>
                    <a:pt x="164" y="226"/>
                  </a:lnTo>
                  <a:cubicBezTo>
                    <a:pt x="585" y="226"/>
                    <a:pt x="1005" y="154"/>
                    <a:pt x="1415" y="62"/>
                  </a:cubicBezTo>
                  <a:cubicBezTo>
                    <a:pt x="1507" y="42"/>
                    <a:pt x="1589" y="21"/>
                    <a:pt x="1681" y="1"/>
                  </a:cubicBezTo>
                  <a:close/>
                </a:path>
              </a:pathLst>
            </a:custGeom>
            <a:solidFill>
              <a:srgbClr val="A7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908;p37">
              <a:extLst>
                <a:ext uri="{FF2B5EF4-FFF2-40B4-BE49-F238E27FC236}">
                  <a16:creationId xmlns:a16="http://schemas.microsoft.com/office/drawing/2014/main" id="{1E58FB24-77E4-B92C-CC6F-C3FBA167F295}"/>
                </a:ext>
              </a:extLst>
            </p:cNvPr>
            <p:cNvSpPr/>
            <p:nvPr/>
          </p:nvSpPr>
          <p:spPr>
            <a:xfrm>
              <a:off x="6093800" y="5016575"/>
              <a:ext cx="80500" cy="13350"/>
            </a:xfrm>
            <a:custGeom>
              <a:avLst/>
              <a:gdLst/>
              <a:ahLst/>
              <a:cxnLst/>
              <a:rect l="l" t="t" r="r" b="b"/>
              <a:pathLst>
                <a:path w="3220" h="534" extrusionOk="0">
                  <a:moveTo>
                    <a:pt x="1753" y="1"/>
                  </a:moveTo>
                  <a:cubicBezTo>
                    <a:pt x="1661" y="21"/>
                    <a:pt x="1579" y="42"/>
                    <a:pt x="1487" y="62"/>
                  </a:cubicBezTo>
                  <a:cubicBezTo>
                    <a:pt x="1077" y="154"/>
                    <a:pt x="657" y="226"/>
                    <a:pt x="236" y="226"/>
                  </a:cubicBezTo>
                  <a:lnTo>
                    <a:pt x="72" y="226"/>
                  </a:lnTo>
                  <a:cubicBezTo>
                    <a:pt x="52" y="308"/>
                    <a:pt x="31" y="380"/>
                    <a:pt x="1" y="462"/>
                  </a:cubicBezTo>
                  <a:cubicBezTo>
                    <a:pt x="195" y="503"/>
                    <a:pt x="390" y="534"/>
                    <a:pt x="595" y="534"/>
                  </a:cubicBezTo>
                  <a:cubicBezTo>
                    <a:pt x="810" y="534"/>
                    <a:pt x="1036" y="503"/>
                    <a:pt x="1251" y="441"/>
                  </a:cubicBezTo>
                  <a:lnTo>
                    <a:pt x="1251" y="441"/>
                  </a:lnTo>
                  <a:cubicBezTo>
                    <a:pt x="1169" y="452"/>
                    <a:pt x="1097" y="452"/>
                    <a:pt x="1015" y="452"/>
                  </a:cubicBezTo>
                  <a:cubicBezTo>
                    <a:pt x="790" y="452"/>
                    <a:pt x="554" y="421"/>
                    <a:pt x="339" y="359"/>
                  </a:cubicBezTo>
                  <a:cubicBezTo>
                    <a:pt x="1190" y="185"/>
                    <a:pt x="2061" y="113"/>
                    <a:pt x="2942" y="113"/>
                  </a:cubicBezTo>
                  <a:cubicBezTo>
                    <a:pt x="3035" y="113"/>
                    <a:pt x="3127" y="113"/>
                    <a:pt x="3219" y="124"/>
                  </a:cubicBezTo>
                  <a:cubicBezTo>
                    <a:pt x="2799" y="42"/>
                    <a:pt x="2368" y="1"/>
                    <a:pt x="1938" y="1"/>
                  </a:cubicBezTo>
                  <a:close/>
                </a:path>
              </a:pathLst>
            </a:custGeom>
            <a:solidFill>
              <a:srgbClr val="D6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909;p37">
              <a:extLst>
                <a:ext uri="{FF2B5EF4-FFF2-40B4-BE49-F238E27FC236}">
                  <a16:creationId xmlns:a16="http://schemas.microsoft.com/office/drawing/2014/main" id="{AD8CE1A9-02F8-8470-11A1-8D6D8D5D0970}"/>
                </a:ext>
              </a:extLst>
            </p:cNvPr>
            <p:cNvSpPr/>
            <p:nvPr/>
          </p:nvSpPr>
          <p:spPr>
            <a:xfrm>
              <a:off x="5929525" y="4923300"/>
              <a:ext cx="179675" cy="127325"/>
            </a:xfrm>
            <a:custGeom>
              <a:avLst/>
              <a:gdLst/>
              <a:ahLst/>
              <a:cxnLst/>
              <a:rect l="l" t="t" r="r" b="b"/>
              <a:pathLst>
                <a:path w="7187" h="5093" extrusionOk="0">
                  <a:moveTo>
                    <a:pt x="903" y="1"/>
                  </a:moveTo>
                  <a:cubicBezTo>
                    <a:pt x="729" y="124"/>
                    <a:pt x="636" y="349"/>
                    <a:pt x="586" y="564"/>
                  </a:cubicBezTo>
                  <a:cubicBezTo>
                    <a:pt x="534" y="780"/>
                    <a:pt x="513" y="1005"/>
                    <a:pt x="442" y="1210"/>
                  </a:cubicBezTo>
                  <a:cubicBezTo>
                    <a:pt x="422" y="1261"/>
                    <a:pt x="401" y="1313"/>
                    <a:pt x="370" y="1363"/>
                  </a:cubicBezTo>
                  <a:lnTo>
                    <a:pt x="308" y="1486"/>
                  </a:lnTo>
                  <a:lnTo>
                    <a:pt x="217" y="1671"/>
                  </a:lnTo>
                  <a:cubicBezTo>
                    <a:pt x="1" y="2081"/>
                    <a:pt x="144" y="2717"/>
                    <a:pt x="155" y="3178"/>
                  </a:cubicBezTo>
                  <a:cubicBezTo>
                    <a:pt x="1438" y="4504"/>
                    <a:pt x="3507" y="5093"/>
                    <a:pt x="4909" y="5093"/>
                  </a:cubicBezTo>
                  <a:cubicBezTo>
                    <a:pt x="5513" y="5093"/>
                    <a:pt x="5993" y="4984"/>
                    <a:pt x="6233" y="4777"/>
                  </a:cubicBezTo>
                  <a:cubicBezTo>
                    <a:pt x="6531" y="4449"/>
                    <a:pt x="6674" y="3978"/>
                    <a:pt x="6725" y="3516"/>
                  </a:cubicBezTo>
                  <a:cubicBezTo>
                    <a:pt x="6736" y="3496"/>
                    <a:pt x="6736" y="3475"/>
                    <a:pt x="6736" y="3445"/>
                  </a:cubicBezTo>
                  <a:lnTo>
                    <a:pt x="6736" y="3414"/>
                  </a:lnTo>
                  <a:cubicBezTo>
                    <a:pt x="6756" y="3229"/>
                    <a:pt x="6766" y="3045"/>
                    <a:pt x="6838" y="2871"/>
                  </a:cubicBezTo>
                  <a:cubicBezTo>
                    <a:pt x="6900" y="2737"/>
                    <a:pt x="7002" y="2625"/>
                    <a:pt x="7074" y="2502"/>
                  </a:cubicBezTo>
                  <a:cubicBezTo>
                    <a:pt x="7135" y="2368"/>
                    <a:pt x="7187" y="2133"/>
                    <a:pt x="7094" y="2020"/>
                  </a:cubicBezTo>
                  <a:lnTo>
                    <a:pt x="7094" y="2020"/>
                  </a:lnTo>
                  <a:cubicBezTo>
                    <a:pt x="6903" y="2140"/>
                    <a:pt x="6399" y="2356"/>
                    <a:pt x="5644" y="2356"/>
                  </a:cubicBezTo>
                  <a:cubicBezTo>
                    <a:pt x="4539" y="2356"/>
                    <a:pt x="2895" y="1894"/>
                    <a:pt x="903"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910;p37">
              <a:extLst>
                <a:ext uri="{FF2B5EF4-FFF2-40B4-BE49-F238E27FC236}">
                  <a16:creationId xmlns:a16="http://schemas.microsoft.com/office/drawing/2014/main" id="{9ADE4D00-258D-856B-2A13-99CE57B3EFFF}"/>
                </a:ext>
              </a:extLst>
            </p:cNvPr>
            <p:cNvSpPr/>
            <p:nvPr/>
          </p:nvSpPr>
          <p:spPr>
            <a:xfrm>
              <a:off x="5929525" y="4957375"/>
              <a:ext cx="168400" cy="93250"/>
            </a:xfrm>
            <a:custGeom>
              <a:avLst/>
              <a:gdLst/>
              <a:ahLst/>
              <a:cxnLst/>
              <a:rect l="l" t="t" r="r" b="b"/>
              <a:pathLst>
                <a:path w="6736" h="3730" extrusionOk="0">
                  <a:moveTo>
                    <a:pt x="370" y="0"/>
                  </a:moveTo>
                  <a:lnTo>
                    <a:pt x="308" y="123"/>
                  </a:lnTo>
                  <a:lnTo>
                    <a:pt x="217" y="308"/>
                  </a:lnTo>
                  <a:cubicBezTo>
                    <a:pt x="1" y="718"/>
                    <a:pt x="144" y="1354"/>
                    <a:pt x="155" y="1815"/>
                  </a:cubicBezTo>
                  <a:cubicBezTo>
                    <a:pt x="1438" y="3141"/>
                    <a:pt x="3507" y="3730"/>
                    <a:pt x="4909" y="3730"/>
                  </a:cubicBezTo>
                  <a:cubicBezTo>
                    <a:pt x="5513" y="3730"/>
                    <a:pt x="5993" y="3621"/>
                    <a:pt x="6233" y="3414"/>
                  </a:cubicBezTo>
                  <a:cubicBezTo>
                    <a:pt x="6531" y="3086"/>
                    <a:pt x="6674" y="2615"/>
                    <a:pt x="6725" y="2153"/>
                  </a:cubicBezTo>
                  <a:cubicBezTo>
                    <a:pt x="6736" y="2133"/>
                    <a:pt x="6736" y="2112"/>
                    <a:pt x="6736" y="2082"/>
                  </a:cubicBezTo>
                  <a:lnTo>
                    <a:pt x="6736" y="2082"/>
                  </a:lnTo>
                  <a:cubicBezTo>
                    <a:pt x="6256" y="2266"/>
                    <a:pt x="5742" y="2351"/>
                    <a:pt x="5224" y="2351"/>
                  </a:cubicBezTo>
                  <a:cubicBezTo>
                    <a:pt x="4593" y="2351"/>
                    <a:pt x="3955" y="2225"/>
                    <a:pt x="3363" y="2000"/>
                  </a:cubicBezTo>
                  <a:cubicBezTo>
                    <a:pt x="2235" y="1569"/>
                    <a:pt x="1251" y="831"/>
                    <a:pt x="37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911;p37">
              <a:extLst>
                <a:ext uri="{FF2B5EF4-FFF2-40B4-BE49-F238E27FC236}">
                  <a16:creationId xmlns:a16="http://schemas.microsoft.com/office/drawing/2014/main" id="{A686AC8E-EA28-3BE0-5829-158553B47432}"/>
                </a:ext>
              </a:extLst>
            </p:cNvPr>
            <p:cNvSpPr/>
            <p:nvPr/>
          </p:nvSpPr>
          <p:spPr>
            <a:xfrm>
              <a:off x="5949525" y="4965075"/>
              <a:ext cx="126375" cy="51025"/>
            </a:xfrm>
            <a:custGeom>
              <a:avLst/>
              <a:gdLst/>
              <a:ahLst/>
              <a:cxnLst/>
              <a:rect l="l" t="t" r="r" b="b"/>
              <a:pathLst>
                <a:path w="5055" h="2041" extrusionOk="0">
                  <a:moveTo>
                    <a:pt x="0" y="0"/>
                  </a:moveTo>
                  <a:lnTo>
                    <a:pt x="123" y="185"/>
                  </a:lnTo>
                  <a:cubicBezTo>
                    <a:pt x="852" y="810"/>
                    <a:pt x="1661" y="1353"/>
                    <a:pt x="2563" y="1692"/>
                  </a:cubicBezTo>
                  <a:cubicBezTo>
                    <a:pt x="3158" y="1917"/>
                    <a:pt x="3793" y="2040"/>
                    <a:pt x="4429" y="2040"/>
                  </a:cubicBezTo>
                  <a:cubicBezTo>
                    <a:pt x="4644" y="2040"/>
                    <a:pt x="4849" y="2030"/>
                    <a:pt x="5054" y="1999"/>
                  </a:cubicBezTo>
                  <a:cubicBezTo>
                    <a:pt x="1672" y="1784"/>
                    <a:pt x="1" y="0"/>
                    <a:pt x="0" y="0"/>
                  </a:cubicBezTo>
                  <a:close/>
                </a:path>
              </a:pathLst>
            </a:custGeom>
            <a:solidFill>
              <a:srgbClr val="A7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912;p37">
              <a:extLst>
                <a:ext uri="{FF2B5EF4-FFF2-40B4-BE49-F238E27FC236}">
                  <a16:creationId xmlns:a16="http://schemas.microsoft.com/office/drawing/2014/main" id="{6073C277-C92E-1C4A-FF82-BDA294B267C7}"/>
                </a:ext>
              </a:extLst>
            </p:cNvPr>
            <p:cNvSpPr/>
            <p:nvPr/>
          </p:nvSpPr>
          <p:spPr>
            <a:xfrm>
              <a:off x="5952600" y="4969675"/>
              <a:ext cx="138400" cy="48725"/>
            </a:xfrm>
            <a:custGeom>
              <a:avLst/>
              <a:gdLst/>
              <a:ahLst/>
              <a:cxnLst/>
              <a:rect l="l" t="t" r="r" b="b"/>
              <a:pathLst>
                <a:path w="5536" h="1949" extrusionOk="0">
                  <a:moveTo>
                    <a:pt x="0" y="1"/>
                  </a:moveTo>
                  <a:lnTo>
                    <a:pt x="0" y="1"/>
                  </a:lnTo>
                  <a:cubicBezTo>
                    <a:pt x="1098" y="1641"/>
                    <a:pt x="2973" y="1948"/>
                    <a:pt x="4234" y="1948"/>
                  </a:cubicBezTo>
                  <a:cubicBezTo>
                    <a:pt x="5003" y="1948"/>
                    <a:pt x="5536" y="1836"/>
                    <a:pt x="5536" y="1836"/>
                  </a:cubicBezTo>
                  <a:cubicBezTo>
                    <a:pt x="5331" y="1836"/>
                    <a:pt x="5126" y="1825"/>
                    <a:pt x="4931" y="1815"/>
                  </a:cubicBezTo>
                  <a:cubicBezTo>
                    <a:pt x="4726" y="1846"/>
                    <a:pt x="4521" y="1856"/>
                    <a:pt x="4306" y="1856"/>
                  </a:cubicBezTo>
                  <a:cubicBezTo>
                    <a:pt x="3670" y="1856"/>
                    <a:pt x="3035" y="1733"/>
                    <a:pt x="2440" y="1508"/>
                  </a:cubicBezTo>
                  <a:cubicBezTo>
                    <a:pt x="1538" y="1169"/>
                    <a:pt x="729" y="626"/>
                    <a:pt x="0" y="1"/>
                  </a:cubicBezTo>
                  <a:close/>
                </a:path>
              </a:pathLst>
            </a:custGeom>
            <a:solidFill>
              <a:srgbClr val="D6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913;p37">
              <a:extLst>
                <a:ext uri="{FF2B5EF4-FFF2-40B4-BE49-F238E27FC236}">
                  <a16:creationId xmlns:a16="http://schemas.microsoft.com/office/drawing/2014/main" id="{F25B4E9D-B049-3C60-EE0A-3F3CE43ABA05}"/>
                </a:ext>
              </a:extLst>
            </p:cNvPr>
            <p:cNvSpPr/>
            <p:nvPr/>
          </p:nvSpPr>
          <p:spPr>
            <a:xfrm>
              <a:off x="6025125" y="5019150"/>
              <a:ext cx="63325" cy="8725"/>
            </a:xfrm>
            <a:custGeom>
              <a:avLst/>
              <a:gdLst/>
              <a:ahLst/>
              <a:cxnLst/>
              <a:rect l="l" t="t" r="r" b="b"/>
              <a:pathLst>
                <a:path w="2533" h="349" extrusionOk="0">
                  <a:moveTo>
                    <a:pt x="2532" y="0"/>
                  </a:moveTo>
                  <a:lnTo>
                    <a:pt x="2532" y="0"/>
                  </a:lnTo>
                  <a:cubicBezTo>
                    <a:pt x="2143" y="164"/>
                    <a:pt x="1743" y="215"/>
                    <a:pt x="1354" y="215"/>
                  </a:cubicBezTo>
                  <a:lnTo>
                    <a:pt x="1261" y="215"/>
                  </a:lnTo>
                  <a:cubicBezTo>
                    <a:pt x="831" y="205"/>
                    <a:pt x="421" y="144"/>
                    <a:pt x="1" y="72"/>
                  </a:cubicBezTo>
                  <a:lnTo>
                    <a:pt x="1" y="72"/>
                  </a:lnTo>
                  <a:cubicBezTo>
                    <a:pt x="411" y="205"/>
                    <a:pt x="831" y="328"/>
                    <a:pt x="1261" y="349"/>
                  </a:cubicBezTo>
                  <a:lnTo>
                    <a:pt x="1354" y="349"/>
                  </a:lnTo>
                  <a:cubicBezTo>
                    <a:pt x="1753" y="349"/>
                    <a:pt x="2163" y="246"/>
                    <a:pt x="2532" y="0"/>
                  </a:cubicBezTo>
                  <a:close/>
                </a:path>
              </a:pathLst>
            </a:custGeom>
            <a:solidFill>
              <a:srgbClr val="D6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914;p37">
              <a:extLst>
                <a:ext uri="{FF2B5EF4-FFF2-40B4-BE49-F238E27FC236}">
                  <a16:creationId xmlns:a16="http://schemas.microsoft.com/office/drawing/2014/main" id="{C56FCABA-6F70-A7A2-0D23-750EC5E00716}"/>
                </a:ext>
              </a:extLst>
            </p:cNvPr>
            <p:cNvSpPr/>
            <p:nvPr/>
          </p:nvSpPr>
          <p:spPr>
            <a:xfrm>
              <a:off x="5593600" y="4606275"/>
              <a:ext cx="361850" cy="648725"/>
            </a:xfrm>
            <a:custGeom>
              <a:avLst/>
              <a:gdLst/>
              <a:ahLst/>
              <a:cxnLst/>
              <a:rect l="l" t="t" r="r" b="b"/>
              <a:pathLst>
                <a:path w="14474" h="25949" extrusionOk="0">
                  <a:moveTo>
                    <a:pt x="2860" y="3764"/>
                  </a:moveTo>
                  <a:lnTo>
                    <a:pt x="3547" y="5270"/>
                  </a:lnTo>
                  <a:cubicBezTo>
                    <a:pt x="3547" y="5270"/>
                    <a:pt x="3055" y="5168"/>
                    <a:pt x="3055" y="5147"/>
                  </a:cubicBezTo>
                  <a:cubicBezTo>
                    <a:pt x="3044" y="5127"/>
                    <a:pt x="2747" y="4799"/>
                    <a:pt x="2747" y="4799"/>
                  </a:cubicBezTo>
                  <a:lnTo>
                    <a:pt x="2727" y="4317"/>
                  </a:lnTo>
                  <a:lnTo>
                    <a:pt x="2624" y="4061"/>
                  </a:lnTo>
                  <a:lnTo>
                    <a:pt x="2860" y="3764"/>
                  </a:lnTo>
                  <a:close/>
                  <a:moveTo>
                    <a:pt x="5823" y="1"/>
                  </a:moveTo>
                  <a:cubicBezTo>
                    <a:pt x="5681" y="1"/>
                    <a:pt x="5539" y="25"/>
                    <a:pt x="5402" y="74"/>
                  </a:cubicBezTo>
                  <a:cubicBezTo>
                    <a:pt x="5023" y="217"/>
                    <a:pt x="4643" y="494"/>
                    <a:pt x="4531" y="873"/>
                  </a:cubicBezTo>
                  <a:cubicBezTo>
                    <a:pt x="4342" y="477"/>
                    <a:pt x="3911" y="211"/>
                    <a:pt x="3476" y="211"/>
                  </a:cubicBezTo>
                  <a:cubicBezTo>
                    <a:pt x="3438" y="211"/>
                    <a:pt x="3400" y="213"/>
                    <a:pt x="3362" y="217"/>
                  </a:cubicBezTo>
                  <a:cubicBezTo>
                    <a:pt x="2891" y="268"/>
                    <a:pt x="2419" y="658"/>
                    <a:pt x="2317" y="1119"/>
                  </a:cubicBezTo>
                  <a:cubicBezTo>
                    <a:pt x="1961" y="985"/>
                    <a:pt x="1686" y="911"/>
                    <a:pt x="1456" y="911"/>
                  </a:cubicBezTo>
                  <a:cubicBezTo>
                    <a:pt x="1176" y="911"/>
                    <a:pt x="962" y="1020"/>
                    <a:pt x="748" y="1263"/>
                  </a:cubicBezTo>
                  <a:cubicBezTo>
                    <a:pt x="349" y="1714"/>
                    <a:pt x="369" y="2380"/>
                    <a:pt x="287" y="2964"/>
                  </a:cubicBezTo>
                  <a:cubicBezTo>
                    <a:pt x="82" y="4286"/>
                    <a:pt x="0" y="6439"/>
                    <a:pt x="256" y="7085"/>
                  </a:cubicBezTo>
                  <a:cubicBezTo>
                    <a:pt x="522" y="7751"/>
                    <a:pt x="1763" y="8561"/>
                    <a:pt x="2778" y="9689"/>
                  </a:cubicBezTo>
                  <a:cubicBezTo>
                    <a:pt x="4910" y="12056"/>
                    <a:pt x="5064" y="13563"/>
                    <a:pt x="5433" y="15818"/>
                  </a:cubicBezTo>
                  <a:cubicBezTo>
                    <a:pt x="5791" y="18073"/>
                    <a:pt x="6130" y="22296"/>
                    <a:pt x="6048" y="24572"/>
                  </a:cubicBezTo>
                  <a:cubicBezTo>
                    <a:pt x="7600" y="25032"/>
                    <a:pt x="9485" y="25949"/>
                    <a:pt x="11361" y="25949"/>
                  </a:cubicBezTo>
                  <a:cubicBezTo>
                    <a:pt x="12199" y="25949"/>
                    <a:pt x="13035" y="25766"/>
                    <a:pt x="13838" y="25279"/>
                  </a:cubicBezTo>
                  <a:cubicBezTo>
                    <a:pt x="14053" y="25146"/>
                    <a:pt x="14269" y="25012"/>
                    <a:pt x="14474" y="24869"/>
                  </a:cubicBezTo>
                  <a:cubicBezTo>
                    <a:pt x="14094" y="23055"/>
                    <a:pt x="12895" y="17243"/>
                    <a:pt x="12506" y="15429"/>
                  </a:cubicBezTo>
                  <a:cubicBezTo>
                    <a:pt x="12310" y="14496"/>
                    <a:pt x="11952" y="13276"/>
                    <a:pt x="11962" y="12333"/>
                  </a:cubicBezTo>
                  <a:cubicBezTo>
                    <a:pt x="11982" y="11113"/>
                    <a:pt x="12506" y="10211"/>
                    <a:pt x="12597" y="8991"/>
                  </a:cubicBezTo>
                  <a:cubicBezTo>
                    <a:pt x="12720" y="7484"/>
                    <a:pt x="12536" y="5906"/>
                    <a:pt x="12014" y="4471"/>
                  </a:cubicBezTo>
                  <a:cubicBezTo>
                    <a:pt x="11982" y="4368"/>
                    <a:pt x="11941" y="4256"/>
                    <a:pt x="11900" y="4153"/>
                  </a:cubicBezTo>
                  <a:cubicBezTo>
                    <a:pt x="11624" y="3487"/>
                    <a:pt x="11470" y="2821"/>
                    <a:pt x="10978" y="2277"/>
                  </a:cubicBezTo>
                  <a:cubicBezTo>
                    <a:pt x="10617" y="1878"/>
                    <a:pt x="10228" y="1502"/>
                    <a:pt x="9689" y="1502"/>
                  </a:cubicBezTo>
                  <a:cubicBezTo>
                    <a:pt x="9508" y="1502"/>
                    <a:pt x="9311" y="1544"/>
                    <a:pt x="9092" y="1642"/>
                  </a:cubicBezTo>
                  <a:cubicBezTo>
                    <a:pt x="8989" y="1232"/>
                    <a:pt x="8631" y="812"/>
                    <a:pt x="8231" y="689"/>
                  </a:cubicBezTo>
                  <a:cubicBezTo>
                    <a:pt x="8088" y="646"/>
                    <a:pt x="7927" y="623"/>
                    <a:pt x="7766" y="623"/>
                  </a:cubicBezTo>
                  <a:cubicBezTo>
                    <a:pt x="7464" y="623"/>
                    <a:pt x="7157" y="703"/>
                    <a:pt x="6950" y="883"/>
                  </a:cubicBezTo>
                  <a:cubicBezTo>
                    <a:pt x="6888" y="566"/>
                    <a:pt x="6663" y="279"/>
                    <a:pt x="6365" y="125"/>
                  </a:cubicBezTo>
                  <a:cubicBezTo>
                    <a:pt x="6196" y="43"/>
                    <a:pt x="6010" y="1"/>
                    <a:pt x="5823" y="1"/>
                  </a:cubicBezTo>
                  <a:close/>
                </a:path>
              </a:pathLst>
            </a:custGeom>
            <a:solidFill>
              <a:srgbClr val="F79F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915;p37">
              <a:extLst>
                <a:ext uri="{FF2B5EF4-FFF2-40B4-BE49-F238E27FC236}">
                  <a16:creationId xmlns:a16="http://schemas.microsoft.com/office/drawing/2014/main" id="{2F9C3AB9-EE7B-2A4F-01E1-E0A6BEB31484}"/>
                </a:ext>
              </a:extLst>
            </p:cNvPr>
            <p:cNvSpPr/>
            <p:nvPr/>
          </p:nvSpPr>
          <p:spPr>
            <a:xfrm>
              <a:off x="5719675" y="4729825"/>
              <a:ext cx="131975" cy="69150"/>
            </a:xfrm>
            <a:custGeom>
              <a:avLst/>
              <a:gdLst/>
              <a:ahLst/>
              <a:cxnLst/>
              <a:rect l="l" t="t" r="r" b="b"/>
              <a:pathLst>
                <a:path w="5279" h="2766" extrusionOk="0">
                  <a:moveTo>
                    <a:pt x="1978" y="0"/>
                  </a:moveTo>
                  <a:cubicBezTo>
                    <a:pt x="1978" y="195"/>
                    <a:pt x="1968" y="400"/>
                    <a:pt x="1927" y="595"/>
                  </a:cubicBezTo>
                  <a:cubicBezTo>
                    <a:pt x="1876" y="790"/>
                    <a:pt x="1794" y="984"/>
                    <a:pt x="1650" y="1118"/>
                  </a:cubicBezTo>
                  <a:cubicBezTo>
                    <a:pt x="1503" y="1266"/>
                    <a:pt x="1301" y="1348"/>
                    <a:pt x="1096" y="1348"/>
                  </a:cubicBezTo>
                  <a:cubicBezTo>
                    <a:pt x="1032" y="1348"/>
                    <a:pt x="966" y="1340"/>
                    <a:pt x="902" y="1323"/>
                  </a:cubicBezTo>
                  <a:cubicBezTo>
                    <a:pt x="646" y="1261"/>
                    <a:pt x="420" y="1046"/>
                    <a:pt x="338" y="790"/>
                  </a:cubicBezTo>
                  <a:cubicBezTo>
                    <a:pt x="236" y="882"/>
                    <a:pt x="123" y="964"/>
                    <a:pt x="0" y="1036"/>
                  </a:cubicBezTo>
                  <a:cubicBezTo>
                    <a:pt x="738" y="1364"/>
                    <a:pt x="1363" y="2009"/>
                    <a:pt x="2173" y="2143"/>
                  </a:cubicBezTo>
                  <a:cubicBezTo>
                    <a:pt x="2520" y="2201"/>
                    <a:pt x="3165" y="2765"/>
                    <a:pt x="3548" y="2765"/>
                  </a:cubicBezTo>
                  <a:cubicBezTo>
                    <a:pt x="3572" y="2765"/>
                    <a:pt x="3596" y="2763"/>
                    <a:pt x="3618" y="2758"/>
                  </a:cubicBezTo>
                  <a:cubicBezTo>
                    <a:pt x="4059" y="2676"/>
                    <a:pt x="4182" y="1876"/>
                    <a:pt x="4613" y="1743"/>
                  </a:cubicBezTo>
                  <a:cubicBezTo>
                    <a:pt x="4869" y="1651"/>
                    <a:pt x="5115" y="1538"/>
                    <a:pt x="5279" y="1333"/>
                  </a:cubicBezTo>
                  <a:lnTo>
                    <a:pt x="5279" y="1333"/>
                  </a:lnTo>
                  <a:cubicBezTo>
                    <a:pt x="5206" y="1381"/>
                    <a:pt x="5120" y="1403"/>
                    <a:pt x="5032" y="1403"/>
                  </a:cubicBezTo>
                  <a:cubicBezTo>
                    <a:pt x="4897" y="1403"/>
                    <a:pt x="4755" y="1352"/>
                    <a:pt x="4643" y="1271"/>
                  </a:cubicBezTo>
                  <a:cubicBezTo>
                    <a:pt x="4459" y="1148"/>
                    <a:pt x="4326" y="954"/>
                    <a:pt x="4203" y="769"/>
                  </a:cubicBezTo>
                  <a:cubicBezTo>
                    <a:pt x="4203" y="933"/>
                    <a:pt x="4121" y="1107"/>
                    <a:pt x="3987" y="1210"/>
                  </a:cubicBezTo>
                  <a:cubicBezTo>
                    <a:pt x="3880" y="1301"/>
                    <a:pt x="3745" y="1352"/>
                    <a:pt x="3605" y="1352"/>
                  </a:cubicBezTo>
                  <a:cubicBezTo>
                    <a:pt x="3572" y="1352"/>
                    <a:pt x="3539" y="1349"/>
                    <a:pt x="3506" y="1343"/>
                  </a:cubicBezTo>
                  <a:cubicBezTo>
                    <a:pt x="3352" y="1323"/>
                    <a:pt x="3208" y="1230"/>
                    <a:pt x="3085" y="1118"/>
                  </a:cubicBezTo>
                  <a:cubicBezTo>
                    <a:pt x="2962" y="1015"/>
                    <a:pt x="2870" y="882"/>
                    <a:pt x="2757" y="759"/>
                  </a:cubicBezTo>
                  <a:cubicBezTo>
                    <a:pt x="2532" y="482"/>
                    <a:pt x="2265" y="216"/>
                    <a:pt x="1978" y="0"/>
                  </a:cubicBezTo>
                  <a:close/>
                </a:path>
              </a:pathLst>
            </a:custGeom>
            <a:solidFill>
              <a:srgbClr val="F58D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916;p37">
              <a:extLst>
                <a:ext uri="{FF2B5EF4-FFF2-40B4-BE49-F238E27FC236}">
                  <a16:creationId xmlns:a16="http://schemas.microsoft.com/office/drawing/2014/main" id="{B385B090-5869-1F34-D217-0CB81A69C16B}"/>
                </a:ext>
              </a:extLst>
            </p:cNvPr>
            <p:cNvSpPr/>
            <p:nvPr/>
          </p:nvSpPr>
          <p:spPr>
            <a:xfrm>
              <a:off x="5668675" y="4636350"/>
              <a:ext cx="48700" cy="14025"/>
            </a:xfrm>
            <a:custGeom>
              <a:avLst/>
              <a:gdLst/>
              <a:ahLst/>
              <a:cxnLst/>
              <a:rect l="l" t="t" r="r" b="b"/>
              <a:pathLst>
                <a:path w="1948" h="561" extrusionOk="0">
                  <a:moveTo>
                    <a:pt x="1683" y="1"/>
                  </a:moveTo>
                  <a:cubicBezTo>
                    <a:pt x="1593" y="1"/>
                    <a:pt x="1503" y="8"/>
                    <a:pt x="1415" y="19"/>
                  </a:cubicBezTo>
                  <a:cubicBezTo>
                    <a:pt x="1156" y="35"/>
                    <a:pt x="897" y="43"/>
                    <a:pt x="638" y="43"/>
                  </a:cubicBezTo>
                  <a:cubicBezTo>
                    <a:pt x="426" y="43"/>
                    <a:pt x="213" y="38"/>
                    <a:pt x="0" y="29"/>
                  </a:cubicBezTo>
                  <a:lnTo>
                    <a:pt x="0" y="29"/>
                  </a:lnTo>
                  <a:cubicBezTo>
                    <a:pt x="0" y="80"/>
                    <a:pt x="0" y="131"/>
                    <a:pt x="11" y="183"/>
                  </a:cubicBezTo>
                  <a:cubicBezTo>
                    <a:pt x="21" y="254"/>
                    <a:pt x="41" y="326"/>
                    <a:pt x="93" y="377"/>
                  </a:cubicBezTo>
                  <a:cubicBezTo>
                    <a:pt x="154" y="429"/>
                    <a:pt x="226" y="459"/>
                    <a:pt x="298" y="480"/>
                  </a:cubicBezTo>
                  <a:cubicBezTo>
                    <a:pt x="451" y="521"/>
                    <a:pt x="605" y="541"/>
                    <a:pt x="759" y="552"/>
                  </a:cubicBezTo>
                  <a:cubicBezTo>
                    <a:pt x="828" y="557"/>
                    <a:pt x="898" y="561"/>
                    <a:pt x="968" y="561"/>
                  </a:cubicBezTo>
                  <a:cubicBezTo>
                    <a:pt x="1156" y="561"/>
                    <a:pt x="1343" y="537"/>
                    <a:pt x="1507" y="470"/>
                  </a:cubicBezTo>
                  <a:cubicBezTo>
                    <a:pt x="1702" y="388"/>
                    <a:pt x="1876" y="224"/>
                    <a:pt x="1948" y="29"/>
                  </a:cubicBezTo>
                  <a:cubicBezTo>
                    <a:pt x="1861" y="8"/>
                    <a:pt x="1772" y="1"/>
                    <a:pt x="1683" y="1"/>
                  </a:cubicBezTo>
                  <a:close/>
                </a:path>
              </a:pathLst>
            </a:custGeom>
            <a:solidFill>
              <a:srgbClr val="F0D0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917;p37">
              <a:extLst>
                <a:ext uri="{FF2B5EF4-FFF2-40B4-BE49-F238E27FC236}">
                  <a16:creationId xmlns:a16="http://schemas.microsoft.com/office/drawing/2014/main" id="{6E116537-6964-CCE5-127E-88C5BB62A1F7}"/>
                </a:ext>
              </a:extLst>
            </p:cNvPr>
            <p:cNvSpPr/>
            <p:nvPr/>
          </p:nvSpPr>
          <p:spPr>
            <a:xfrm>
              <a:off x="5732225" y="4737525"/>
              <a:ext cx="30000" cy="26175"/>
            </a:xfrm>
            <a:custGeom>
              <a:avLst/>
              <a:gdLst/>
              <a:ahLst/>
              <a:cxnLst/>
              <a:rect l="l" t="t" r="r" b="b"/>
              <a:pathLst>
                <a:path w="1200" h="1047" extrusionOk="0">
                  <a:moveTo>
                    <a:pt x="771" y="1"/>
                  </a:moveTo>
                  <a:cubicBezTo>
                    <a:pt x="713" y="1"/>
                    <a:pt x="653" y="11"/>
                    <a:pt x="595" y="20"/>
                  </a:cubicBezTo>
                  <a:cubicBezTo>
                    <a:pt x="482" y="51"/>
                    <a:pt x="359" y="72"/>
                    <a:pt x="246" y="102"/>
                  </a:cubicBezTo>
                  <a:cubicBezTo>
                    <a:pt x="164" y="123"/>
                    <a:pt x="72" y="143"/>
                    <a:pt x="31" y="225"/>
                  </a:cubicBezTo>
                  <a:cubicBezTo>
                    <a:pt x="0" y="287"/>
                    <a:pt x="11" y="359"/>
                    <a:pt x="31" y="430"/>
                  </a:cubicBezTo>
                  <a:cubicBezTo>
                    <a:pt x="93" y="605"/>
                    <a:pt x="154" y="779"/>
                    <a:pt x="236" y="943"/>
                  </a:cubicBezTo>
                  <a:cubicBezTo>
                    <a:pt x="342" y="1012"/>
                    <a:pt x="472" y="1046"/>
                    <a:pt x="603" y="1046"/>
                  </a:cubicBezTo>
                  <a:cubicBezTo>
                    <a:pt x="687" y="1046"/>
                    <a:pt x="772" y="1032"/>
                    <a:pt x="851" y="1004"/>
                  </a:cubicBezTo>
                  <a:cubicBezTo>
                    <a:pt x="984" y="953"/>
                    <a:pt x="1107" y="871"/>
                    <a:pt x="1200" y="758"/>
                  </a:cubicBezTo>
                  <a:cubicBezTo>
                    <a:pt x="1169" y="584"/>
                    <a:pt x="1128" y="410"/>
                    <a:pt x="1066" y="236"/>
                  </a:cubicBezTo>
                  <a:cubicBezTo>
                    <a:pt x="1036" y="164"/>
                    <a:pt x="1005" y="92"/>
                    <a:pt x="954" y="51"/>
                  </a:cubicBezTo>
                  <a:cubicBezTo>
                    <a:pt x="900" y="13"/>
                    <a:pt x="837" y="1"/>
                    <a:pt x="771" y="1"/>
                  </a:cubicBezTo>
                  <a:close/>
                </a:path>
              </a:pathLst>
            </a:custGeom>
            <a:solidFill>
              <a:srgbClr val="F0D0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918;p37">
              <a:extLst>
                <a:ext uri="{FF2B5EF4-FFF2-40B4-BE49-F238E27FC236}">
                  <a16:creationId xmlns:a16="http://schemas.microsoft.com/office/drawing/2014/main" id="{F0E5FC66-3C4E-E525-C692-5BE861008984}"/>
                </a:ext>
              </a:extLst>
            </p:cNvPr>
            <p:cNvSpPr/>
            <p:nvPr/>
          </p:nvSpPr>
          <p:spPr>
            <a:xfrm>
              <a:off x="5827025" y="4738275"/>
              <a:ext cx="29000" cy="26850"/>
            </a:xfrm>
            <a:custGeom>
              <a:avLst/>
              <a:gdLst/>
              <a:ahLst/>
              <a:cxnLst/>
              <a:rect l="l" t="t" r="r" b="b"/>
              <a:pathLst>
                <a:path w="1160" h="1074" extrusionOk="0">
                  <a:moveTo>
                    <a:pt x="439" y="0"/>
                  </a:moveTo>
                  <a:cubicBezTo>
                    <a:pt x="367" y="0"/>
                    <a:pt x="295" y="14"/>
                    <a:pt x="226" y="31"/>
                  </a:cubicBezTo>
                  <a:cubicBezTo>
                    <a:pt x="175" y="52"/>
                    <a:pt x="124" y="72"/>
                    <a:pt x="93" y="103"/>
                  </a:cubicBezTo>
                  <a:cubicBezTo>
                    <a:pt x="52" y="124"/>
                    <a:pt x="21" y="175"/>
                    <a:pt x="11" y="226"/>
                  </a:cubicBezTo>
                  <a:cubicBezTo>
                    <a:pt x="1" y="277"/>
                    <a:pt x="32" y="339"/>
                    <a:pt x="62" y="390"/>
                  </a:cubicBezTo>
                  <a:cubicBezTo>
                    <a:pt x="185" y="626"/>
                    <a:pt x="339" y="841"/>
                    <a:pt x="524" y="1036"/>
                  </a:cubicBezTo>
                  <a:cubicBezTo>
                    <a:pt x="565" y="1056"/>
                    <a:pt x="606" y="1067"/>
                    <a:pt x="647" y="1067"/>
                  </a:cubicBezTo>
                  <a:cubicBezTo>
                    <a:pt x="674" y="1071"/>
                    <a:pt x="702" y="1073"/>
                    <a:pt x="728" y="1073"/>
                  </a:cubicBezTo>
                  <a:cubicBezTo>
                    <a:pt x="890" y="1073"/>
                    <a:pt x="1036" y="998"/>
                    <a:pt x="1159" y="892"/>
                  </a:cubicBezTo>
                  <a:cubicBezTo>
                    <a:pt x="1077" y="687"/>
                    <a:pt x="985" y="493"/>
                    <a:pt x="872" y="308"/>
                  </a:cubicBezTo>
                  <a:cubicBezTo>
                    <a:pt x="800" y="195"/>
                    <a:pt x="718" y="93"/>
                    <a:pt x="606" y="31"/>
                  </a:cubicBezTo>
                  <a:cubicBezTo>
                    <a:pt x="552" y="9"/>
                    <a:pt x="496" y="0"/>
                    <a:pt x="439" y="0"/>
                  </a:cubicBezTo>
                  <a:close/>
                </a:path>
              </a:pathLst>
            </a:custGeom>
            <a:solidFill>
              <a:srgbClr val="F0D0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919;p37">
              <a:extLst>
                <a:ext uri="{FF2B5EF4-FFF2-40B4-BE49-F238E27FC236}">
                  <a16:creationId xmlns:a16="http://schemas.microsoft.com/office/drawing/2014/main" id="{D7528F07-E654-278B-39C0-BF02D7017B57}"/>
                </a:ext>
              </a:extLst>
            </p:cNvPr>
            <p:cNvSpPr/>
            <p:nvPr/>
          </p:nvSpPr>
          <p:spPr>
            <a:xfrm>
              <a:off x="5697625" y="4730325"/>
              <a:ext cx="30775" cy="24625"/>
            </a:xfrm>
            <a:custGeom>
              <a:avLst/>
              <a:gdLst/>
              <a:ahLst/>
              <a:cxnLst/>
              <a:rect l="l" t="t" r="r" b="b"/>
              <a:pathLst>
                <a:path w="1231" h="985" extrusionOk="0">
                  <a:moveTo>
                    <a:pt x="708" y="1"/>
                  </a:moveTo>
                  <a:cubicBezTo>
                    <a:pt x="626" y="1"/>
                    <a:pt x="554" y="32"/>
                    <a:pt x="482" y="62"/>
                  </a:cubicBezTo>
                  <a:lnTo>
                    <a:pt x="206" y="185"/>
                  </a:lnTo>
                  <a:cubicBezTo>
                    <a:pt x="134" y="216"/>
                    <a:pt x="62" y="247"/>
                    <a:pt x="31" y="319"/>
                  </a:cubicBezTo>
                  <a:cubicBezTo>
                    <a:pt x="1" y="390"/>
                    <a:pt x="31" y="462"/>
                    <a:pt x="72" y="524"/>
                  </a:cubicBezTo>
                  <a:cubicBezTo>
                    <a:pt x="83" y="554"/>
                    <a:pt x="103" y="575"/>
                    <a:pt x="113" y="595"/>
                  </a:cubicBezTo>
                  <a:cubicBezTo>
                    <a:pt x="185" y="626"/>
                    <a:pt x="257" y="667"/>
                    <a:pt x="318" y="698"/>
                  </a:cubicBezTo>
                  <a:cubicBezTo>
                    <a:pt x="493" y="790"/>
                    <a:pt x="657" y="882"/>
                    <a:pt x="821" y="985"/>
                  </a:cubicBezTo>
                  <a:cubicBezTo>
                    <a:pt x="995" y="975"/>
                    <a:pt x="1149" y="872"/>
                    <a:pt x="1231" y="718"/>
                  </a:cubicBezTo>
                  <a:cubicBezTo>
                    <a:pt x="1220" y="708"/>
                    <a:pt x="1210" y="688"/>
                    <a:pt x="1200" y="667"/>
                  </a:cubicBezTo>
                  <a:cubicBezTo>
                    <a:pt x="1097" y="472"/>
                    <a:pt x="974" y="278"/>
                    <a:pt x="892" y="73"/>
                  </a:cubicBezTo>
                  <a:cubicBezTo>
                    <a:pt x="841" y="32"/>
                    <a:pt x="780" y="11"/>
                    <a:pt x="708" y="1"/>
                  </a:cubicBezTo>
                  <a:close/>
                </a:path>
              </a:pathLst>
            </a:custGeom>
            <a:solidFill>
              <a:srgbClr val="F0D0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920;p37">
              <a:extLst>
                <a:ext uri="{FF2B5EF4-FFF2-40B4-BE49-F238E27FC236}">
                  <a16:creationId xmlns:a16="http://schemas.microsoft.com/office/drawing/2014/main" id="{663F4AB8-984A-E1FC-F77F-61CAA2B08F85}"/>
                </a:ext>
              </a:extLst>
            </p:cNvPr>
            <p:cNvSpPr/>
            <p:nvPr/>
          </p:nvSpPr>
          <p:spPr>
            <a:xfrm>
              <a:off x="5638700" y="4634750"/>
              <a:ext cx="226275" cy="158500"/>
            </a:xfrm>
            <a:custGeom>
              <a:avLst/>
              <a:gdLst/>
              <a:ahLst/>
              <a:cxnLst/>
              <a:rect l="l" t="t" r="r" b="b"/>
              <a:pathLst>
                <a:path w="9051" h="6340" extrusionOk="0">
                  <a:moveTo>
                    <a:pt x="1046" y="2727"/>
                  </a:moveTo>
                  <a:cubicBezTo>
                    <a:pt x="1230" y="3178"/>
                    <a:pt x="1435" y="3629"/>
                    <a:pt x="1681" y="4049"/>
                  </a:cubicBezTo>
                  <a:cubicBezTo>
                    <a:pt x="1548" y="4019"/>
                    <a:pt x="1415" y="3988"/>
                    <a:pt x="1271" y="3967"/>
                  </a:cubicBezTo>
                  <a:cubicBezTo>
                    <a:pt x="1220" y="3844"/>
                    <a:pt x="1117" y="3732"/>
                    <a:pt x="984" y="3639"/>
                  </a:cubicBezTo>
                  <a:cubicBezTo>
                    <a:pt x="1025" y="3424"/>
                    <a:pt x="984" y="3168"/>
                    <a:pt x="882" y="2932"/>
                  </a:cubicBezTo>
                  <a:cubicBezTo>
                    <a:pt x="943" y="2871"/>
                    <a:pt x="994" y="2799"/>
                    <a:pt x="1046" y="2727"/>
                  </a:cubicBezTo>
                  <a:close/>
                  <a:moveTo>
                    <a:pt x="3075" y="1456"/>
                  </a:moveTo>
                  <a:lnTo>
                    <a:pt x="3085" y="2963"/>
                  </a:lnTo>
                  <a:cubicBezTo>
                    <a:pt x="3085" y="3240"/>
                    <a:pt x="3085" y="3537"/>
                    <a:pt x="3178" y="3814"/>
                  </a:cubicBezTo>
                  <a:cubicBezTo>
                    <a:pt x="3188" y="3844"/>
                    <a:pt x="3198" y="3875"/>
                    <a:pt x="3208" y="3916"/>
                  </a:cubicBezTo>
                  <a:cubicBezTo>
                    <a:pt x="3270" y="4060"/>
                    <a:pt x="3352" y="4203"/>
                    <a:pt x="3424" y="4336"/>
                  </a:cubicBezTo>
                  <a:cubicBezTo>
                    <a:pt x="3454" y="4398"/>
                    <a:pt x="3485" y="4459"/>
                    <a:pt x="3516" y="4511"/>
                  </a:cubicBezTo>
                  <a:cubicBezTo>
                    <a:pt x="3526" y="4531"/>
                    <a:pt x="3536" y="4541"/>
                    <a:pt x="3547" y="4562"/>
                  </a:cubicBezTo>
                  <a:cubicBezTo>
                    <a:pt x="3465" y="4675"/>
                    <a:pt x="3342" y="4746"/>
                    <a:pt x="3208" y="4767"/>
                  </a:cubicBezTo>
                  <a:cubicBezTo>
                    <a:pt x="3014" y="4654"/>
                    <a:pt x="2850" y="4562"/>
                    <a:pt x="2696" y="4480"/>
                  </a:cubicBezTo>
                  <a:cubicBezTo>
                    <a:pt x="2634" y="4449"/>
                    <a:pt x="2563" y="4408"/>
                    <a:pt x="2491" y="4377"/>
                  </a:cubicBezTo>
                  <a:cubicBezTo>
                    <a:pt x="2317" y="4285"/>
                    <a:pt x="2081" y="4183"/>
                    <a:pt x="1814" y="4090"/>
                  </a:cubicBezTo>
                  <a:cubicBezTo>
                    <a:pt x="1538" y="3629"/>
                    <a:pt x="1302" y="3137"/>
                    <a:pt x="1107" y="2625"/>
                  </a:cubicBezTo>
                  <a:cubicBezTo>
                    <a:pt x="1199" y="2471"/>
                    <a:pt x="1271" y="2297"/>
                    <a:pt x="1312" y="2112"/>
                  </a:cubicBezTo>
                  <a:cubicBezTo>
                    <a:pt x="1347" y="2115"/>
                    <a:pt x="1383" y="2117"/>
                    <a:pt x="1420" y="2117"/>
                  </a:cubicBezTo>
                  <a:cubicBezTo>
                    <a:pt x="1641" y="2117"/>
                    <a:pt x="1892" y="2064"/>
                    <a:pt x="2173" y="1958"/>
                  </a:cubicBezTo>
                  <a:lnTo>
                    <a:pt x="2194" y="1958"/>
                  </a:lnTo>
                  <a:cubicBezTo>
                    <a:pt x="2511" y="1835"/>
                    <a:pt x="2778" y="1702"/>
                    <a:pt x="2993" y="1528"/>
                  </a:cubicBezTo>
                  <a:cubicBezTo>
                    <a:pt x="3024" y="1507"/>
                    <a:pt x="3055" y="1477"/>
                    <a:pt x="3075" y="1456"/>
                  </a:cubicBezTo>
                  <a:close/>
                  <a:moveTo>
                    <a:pt x="707" y="1"/>
                  </a:moveTo>
                  <a:cubicBezTo>
                    <a:pt x="677" y="1"/>
                    <a:pt x="656" y="21"/>
                    <a:pt x="656" y="42"/>
                  </a:cubicBezTo>
                  <a:cubicBezTo>
                    <a:pt x="656" y="72"/>
                    <a:pt x="677" y="93"/>
                    <a:pt x="697" y="93"/>
                  </a:cubicBezTo>
                  <a:cubicBezTo>
                    <a:pt x="861" y="113"/>
                    <a:pt x="1035" y="124"/>
                    <a:pt x="1199" y="134"/>
                  </a:cubicBezTo>
                  <a:cubicBezTo>
                    <a:pt x="1412" y="143"/>
                    <a:pt x="1627" y="148"/>
                    <a:pt x="1841" y="148"/>
                  </a:cubicBezTo>
                  <a:cubicBezTo>
                    <a:pt x="2101" y="148"/>
                    <a:pt x="2361" y="140"/>
                    <a:pt x="2614" y="124"/>
                  </a:cubicBezTo>
                  <a:lnTo>
                    <a:pt x="2645" y="124"/>
                  </a:lnTo>
                  <a:cubicBezTo>
                    <a:pt x="2727" y="118"/>
                    <a:pt x="2809" y="113"/>
                    <a:pt x="2891" y="113"/>
                  </a:cubicBezTo>
                  <a:cubicBezTo>
                    <a:pt x="2973" y="113"/>
                    <a:pt x="3055" y="118"/>
                    <a:pt x="3137" y="134"/>
                  </a:cubicBezTo>
                  <a:cubicBezTo>
                    <a:pt x="3147" y="134"/>
                    <a:pt x="3167" y="144"/>
                    <a:pt x="3178" y="144"/>
                  </a:cubicBezTo>
                  <a:cubicBezTo>
                    <a:pt x="3342" y="195"/>
                    <a:pt x="3506" y="318"/>
                    <a:pt x="3526" y="503"/>
                  </a:cubicBezTo>
                  <a:cubicBezTo>
                    <a:pt x="3536" y="585"/>
                    <a:pt x="3526" y="667"/>
                    <a:pt x="3475" y="780"/>
                  </a:cubicBezTo>
                  <a:cubicBezTo>
                    <a:pt x="3372" y="1026"/>
                    <a:pt x="3188" y="1261"/>
                    <a:pt x="2942" y="1456"/>
                  </a:cubicBezTo>
                  <a:cubicBezTo>
                    <a:pt x="2727" y="1620"/>
                    <a:pt x="2470" y="1753"/>
                    <a:pt x="2163" y="1866"/>
                  </a:cubicBezTo>
                  <a:cubicBezTo>
                    <a:pt x="2153" y="1876"/>
                    <a:pt x="2153" y="1876"/>
                    <a:pt x="2142" y="1876"/>
                  </a:cubicBezTo>
                  <a:cubicBezTo>
                    <a:pt x="1876" y="1973"/>
                    <a:pt x="1647" y="2021"/>
                    <a:pt x="1441" y="2021"/>
                  </a:cubicBezTo>
                  <a:cubicBezTo>
                    <a:pt x="1361" y="2021"/>
                    <a:pt x="1284" y="2014"/>
                    <a:pt x="1210" y="1999"/>
                  </a:cubicBezTo>
                  <a:cubicBezTo>
                    <a:pt x="759" y="1928"/>
                    <a:pt x="379" y="1579"/>
                    <a:pt x="82" y="1302"/>
                  </a:cubicBezTo>
                  <a:cubicBezTo>
                    <a:pt x="72" y="1292"/>
                    <a:pt x="59" y="1287"/>
                    <a:pt x="46" y="1287"/>
                  </a:cubicBezTo>
                  <a:cubicBezTo>
                    <a:pt x="33" y="1287"/>
                    <a:pt x="20" y="1292"/>
                    <a:pt x="10" y="1302"/>
                  </a:cubicBezTo>
                  <a:cubicBezTo>
                    <a:pt x="0" y="1323"/>
                    <a:pt x="0" y="1343"/>
                    <a:pt x="21" y="1364"/>
                  </a:cubicBezTo>
                  <a:cubicBezTo>
                    <a:pt x="328" y="1651"/>
                    <a:pt x="707" y="2010"/>
                    <a:pt x="1189" y="2092"/>
                  </a:cubicBezTo>
                  <a:cubicBezTo>
                    <a:pt x="1199" y="2092"/>
                    <a:pt x="1210" y="2092"/>
                    <a:pt x="1220" y="2102"/>
                  </a:cubicBezTo>
                  <a:cubicBezTo>
                    <a:pt x="1148" y="2399"/>
                    <a:pt x="1005" y="2676"/>
                    <a:pt x="789" y="2891"/>
                  </a:cubicBezTo>
                  <a:cubicBezTo>
                    <a:pt x="779" y="2901"/>
                    <a:pt x="779" y="2922"/>
                    <a:pt x="779" y="2942"/>
                  </a:cubicBezTo>
                  <a:cubicBezTo>
                    <a:pt x="892" y="3178"/>
                    <a:pt x="933" y="3434"/>
                    <a:pt x="892" y="3650"/>
                  </a:cubicBezTo>
                  <a:cubicBezTo>
                    <a:pt x="892" y="3670"/>
                    <a:pt x="902" y="3691"/>
                    <a:pt x="912" y="3701"/>
                  </a:cubicBezTo>
                  <a:cubicBezTo>
                    <a:pt x="1046" y="3793"/>
                    <a:pt x="1148" y="3906"/>
                    <a:pt x="1210" y="4029"/>
                  </a:cubicBezTo>
                  <a:cubicBezTo>
                    <a:pt x="1210" y="4039"/>
                    <a:pt x="1230" y="4049"/>
                    <a:pt x="1240" y="4049"/>
                  </a:cubicBezTo>
                  <a:cubicBezTo>
                    <a:pt x="1712" y="4111"/>
                    <a:pt x="2163" y="4316"/>
                    <a:pt x="2450" y="4459"/>
                  </a:cubicBezTo>
                  <a:cubicBezTo>
                    <a:pt x="2522" y="4490"/>
                    <a:pt x="2593" y="4531"/>
                    <a:pt x="2655" y="4562"/>
                  </a:cubicBezTo>
                  <a:cubicBezTo>
                    <a:pt x="2809" y="4644"/>
                    <a:pt x="2962" y="4736"/>
                    <a:pt x="3157" y="4849"/>
                  </a:cubicBezTo>
                  <a:cubicBezTo>
                    <a:pt x="3208" y="4869"/>
                    <a:pt x="3249" y="4900"/>
                    <a:pt x="3301" y="4931"/>
                  </a:cubicBezTo>
                  <a:lnTo>
                    <a:pt x="3465" y="5033"/>
                  </a:lnTo>
                  <a:cubicBezTo>
                    <a:pt x="3629" y="5136"/>
                    <a:pt x="3793" y="5228"/>
                    <a:pt x="3957" y="5331"/>
                  </a:cubicBezTo>
                  <a:cubicBezTo>
                    <a:pt x="4008" y="5351"/>
                    <a:pt x="4049" y="5382"/>
                    <a:pt x="4090" y="5402"/>
                  </a:cubicBezTo>
                  <a:cubicBezTo>
                    <a:pt x="4520" y="5648"/>
                    <a:pt x="4971" y="5905"/>
                    <a:pt x="5228" y="6325"/>
                  </a:cubicBezTo>
                  <a:cubicBezTo>
                    <a:pt x="5235" y="6332"/>
                    <a:pt x="5247" y="6339"/>
                    <a:pt x="5261" y="6339"/>
                  </a:cubicBezTo>
                  <a:cubicBezTo>
                    <a:pt x="5267" y="6339"/>
                    <a:pt x="5273" y="6338"/>
                    <a:pt x="5279" y="6335"/>
                  </a:cubicBezTo>
                  <a:lnTo>
                    <a:pt x="5289" y="6335"/>
                  </a:lnTo>
                  <a:cubicBezTo>
                    <a:pt x="5310" y="6325"/>
                    <a:pt x="5320" y="6294"/>
                    <a:pt x="5310" y="6274"/>
                  </a:cubicBezTo>
                  <a:cubicBezTo>
                    <a:pt x="5033" y="5843"/>
                    <a:pt x="4572" y="5577"/>
                    <a:pt x="4131" y="5320"/>
                  </a:cubicBezTo>
                  <a:cubicBezTo>
                    <a:pt x="4090" y="5300"/>
                    <a:pt x="4049" y="5279"/>
                    <a:pt x="4008" y="5249"/>
                  </a:cubicBezTo>
                  <a:cubicBezTo>
                    <a:pt x="3844" y="5156"/>
                    <a:pt x="3680" y="5054"/>
                    <a:pt x="3516" y="4951"/>
                  </a:cubicBezTo>
                  <a:lnTo>
                    <a:pt x="3342" y="4849"/>
                  </a:lnTo>
                  <a:cubicBezTo>
                    <a:pt x="3321" y="4839"/>
                    <a:pt x="3311" y="4828"/>
                    <a:pt x="3290" y="4818"/>
                  </a:cubicBezTo>
                  <a:cubicBezTo>
                    <a:pt x="3301" y="4818"/>
                    <a:pt x="3311" y="4808"/>
                    <a:pt x="3321" y="4808"/>
                  </a:cubicBezTo>
                  <a:cubicBezTo>
                    <a:pt x="3424" y="4767"/>
                    <a:pt x="3516" y="4705"/>
                    <a:pt x="3577" y="4623"/>
                  </a:cubicBezTo>
                  <a:cubicBezTo>
                    <a:pt x="3588" y="4654"/>
                    <a:pt x="3608" y="4685"/>
                    <a:pt x="3618" y="4705"/>
                  </a:cubicBezTo>
                  <a:cubicBezTo>
                    <a:pt x="3680" y="4828"/>
                    <a:pt x="3762" y="4951"/>
                    <a:pt x="3885" y="5054"/>
                  </a:cubicBezTo>
                  <a:cubicBezTo>
                    <a:pt x="3905" y="5064"/>
                    <a:pt x="3926" y="5085"/>
                    <a:pt x="3957" y="5095"/>
                  </a:cubicBezTo>
                  <a:cubicBezTo>
                    <a:pt x="4068" y="5169"/>
                    <a:pt x="4200" y="5205"/>
                    <a:pt x="4335" y="5205"/>
                  </a:cubicBezTo>
                  <a:cubicBezTo>
                    <a:pt x="4425" y="5205"/>
                    <a:pt x="4516" y="5189"/>
                    <a:pt x="4602" y="5156"/>
                  </a:cubicBezTo>
                  <a:lnTo>
                    <a:pt x="4613" y="5156"/>
                  </a:lnTo>
                  <a:cubicBezTo>
                    <a:pt x="4746" y="5105"/>
                    <a:pt x="4879" y="5023"/>
                    <a:pt x="4971" y="4900"/>
                  </a:cubicBezTo>
                  <a:cubicBezTo>
                    <a:pt x="5043" y="4828"/>
                    <a:pt x="5094" y="4746"/>
                    <a:pt x="5135" y="4654"/>
                  </a:cubicBezTo>
                  <a:cubicBezTo>
                    <a:pt x="5228" y="4470"/>
                    <a:pt x="5248" y="4121"/>
                    <a:pt x="5228" y="3875"/>
                  </a:cubicBezTo>
                  <a:lnTo>
                    <a:pt x="5228" y="3875"/>
                  </a:lnTo>
                  <a:cubicBezTo>
                    <a:pt x="5310" y="3957"/>
                    <a:pt x="5392" y="4029"/>
                    <a:pt x="5474" y="4101"/>
                  </a:cubicBezTo>
                  <a:cubicBezTo>
                    <a:pt x="5535" y="4162"/>
                    <a:pt x="5607" y="4213"/>
                    <a:pt x="5658" y="4275"/>
                  </a:cubicBezTo>
                  <a:cubicBezTo>
                    <a:pt x="5750" y="4367"/>
                    <a:pt x="5832" y="4459"/>
                    <a:pt x="5914" y="4552"/>
                  </a:cubicBezTo>
                  <a:cubicBezTo>
                    <a:pt x="5966" y="4623"/>
                    <a:pt x="6027" y="4695"/>
                    <a:pt x="6089" y="4757"/>
                  </a:cubicBezTo>
                  <a:cubicBezTo>
                    <a:pt x="6191" y="4880"/>
                    <a:pt x="6294" y="4972"/>
                    <a:pt x="6396" y="5033"/>
                  </a:cubicBezTo>
                  <a:cubicBezTo>
                    <a:pt x="6478" y="5085"/>
                    <a:pt x="6550" y="5115"/>
                    <a:pt x="6622" y="5136"/>
                  </a:cubicBezTo>
                  <a:cubicBezTo>
                    <a:pt x="6708" y="5168"/>
                    <a:pt x="6794" y="5183"/>
                    <a:pt x="6877" y="5183"/>
                  </a:cubicBezTo>
                  <a:cubicBezTo>
                    <a:pt x="6952" y="5183"/>
                    <a:pt x="7025" y="5171"/>
                    <a:pt x="7093" y="5146"/>
                  </a:cubicBezTo>
                  <a:cubicBezTo>
                    <a:pt x="7144" y="5126"/>
                    <a:pt x="7196" y="5095"/>
                    <a:pt x="7247" y="5054"/>
                  </a:cubicBezTo>
                  <a:cubicBezTo>
                    <a:pt x="7257" y="5054"/>
                    <a:pt x="7267" y="5044"/>
                    <a:pt x="7267" y="5033"/>
                  </a:cubicBezTo>
                  <a:cubicBezTo>
                    <a:pt x="7390" y="4931"/>
                    <a:pt x="7442" y="4787"/>
                    <a:pt x="7462" y="4644"/>
                  </a:cubicBezTo>
                  <a:cubicBezTo>
                    <a:pt x="7534" y="4767"/>
                    <a:pt x="7616" y="4900"/>
                    <a:pt x="7708" y="4992"/>
                  </a:cubicBezTo>
                  <a:cubicBezTo>
                    <a:pt x="7811" y="5105"/>
                    <a:pt x="7923" y="5177"/>
                    <a:pt x="8036" y="5218"/>
                  </a:cubicBezTo>
                  <a:cubicBezTo>
                    <a:pt x="8077" y="5238"/>
                    <a:pt x="8128" y="5249"/>
                    <a:pt x="8180" y="5259"/>
                  </a:cubicBezTo>
                  <a:cubicBezTo>
                    <a:pt x="8202" y="5261"/>
                    <a:pt x="8224" y="5263"/>
                    <a:pt x="8247" y="5263"/>
                  </a:cubicBezTo>
                  <a:cubicBezTo>
                    <a:pt x="8320" y="5263"/>
                    <a:pt x="8396" y="5249"/>
                    <a:pt x="8467" y="5218"/>
                  </a:cubicBezTo>
                  <a:cubicBezTo>
                    <a:pt x="8559" y="5187"/>
                    <a:pt x="8641" y="5136"/>
                    <a:pt x="8723" y="5064"/>
                  </a:cubicBezTo>
                  <a:cubicBezTo>
                    <a:pt x="8825" y="4972"/>
                    <a:pt x="8907" y="4849"/>
                    <a:pt x="8948" y="4716"/>
                  </a:cubicBezTo>
                  <a:cubicBezTo>
                    <a:pt x="9051" y="4459"/>
                    <a:pt x="9041" y="4142"/>
                    <a:pt x="8928" y="3752"/>
                  </a:cubicBezTo>
                  <a:cubicBezTo>
                    <a:pt x="8887" y="3619"/>
                    <a:pt x="8836" y="3496"/>
                    <a:pt x="8784" y="3363"/>
                  </a:cubicBezTo>
                  <a:cubicBezTo>
                    <a:pt x="8723" y="3188"/>
                    <a:pt x="8651" y="3014"/>
                    <a:pt x="8610" y="2840"/>
                  </a:cubicBezTo>
                  <a:cubicBezTo>
                    <a:pt x="8733" y="2461"/>
                    <a:pt x="8784" y="2040"/>
                    <a:pt x="8754" y="1641"/>
                  </a:cubicBezTo>
                  <a:cubicBezTo>
                    <a:pt x="8754" y="1615"/>
                    <a:pt x="8740" y="1597"/>
                    <a:pt x="8724" y="1597"/>
                  </a:cubicBezTo>
                  <a:cubicBezTo>
                    <a:pt x="8720" y="1597"/>
                    <a:pt x="8717" y="1598"/>
                    <a:pt x="8713" y="1600"/>
                  </a:cubicBezTo>
                  <a:cubicBezTo>
                    <a:pt x="8682" y="1600"/>
                    <a:pt x="8661" y="1620"/>
                    <a:pt x="8661" y="1641"/>
                  </a:cubicBezTo>
                  <a:cubicBezTo>
                    <a:pt x="8692" y="2040"/>
                    <a:pt x="8641" y="2450"/>
                    <a:pt x="8518" y="2830"/>
                  </a:cubicBezTo>
                  <a:lnTo>
                    <a:pt x="8518" y="2850"/>
                  </a:lnTo>
                  <a:cubicBezTo>
                    <a:pt x="8559" y="3035"/>
                    <a:pt x="8631" y="3219"/>
                    <a:pt x="8702" y="3393"/>
                  </a:cubicBezTo>
                  <a:cubicBezTo>
                    <a:pt x="8743" y="3527"/>
                    <a:pt x="8795" y="3650"/>
                    <a:pt x="8836" y="3783"/>
                  </a:cubicBezTo>
                  <a:cubicBezTo>
                    <a:pt x="8948" y="4142"/>
                    <a:pt x="8959" y="4439"/>
                    <a:pt x="8866" y="4685"/>
                  </a:cubicBezTo>
                  <a:cubicBezTo>
                    <a:pt x="8825" y="4808"/>
                    <a:pt x="8754" y="4910"/>
                    <a:pt x="8661" y="5003"/>
                  </a:cubicBezTo>
                  <a:cubicBezTo>
                    <a:pt x="8536" y="5110"/>
                    <a:pt x="8395" y="5171"/>
                    <a:pt x="8252" y="5171"/>
                  </a:cubicBezTo>
                  <a:cubicBezTo>
                    <a:pt x="8231" y="5171"/>
                    <a:pt x="8211" y="5169"/>
                    <a:pt x="8190" y="5167"/>
                  </a:cubicBezTo>
                  <a:lnTo>
                    <a:pt x="8067" y="5136"/>
                  </a:lnTo>
                  <a:cubicBezTo>
                    <a:pt x="7964" y="5095"/>
                    <a:pt x="7862" y="5033"/>
                    <a:pt x="7770" y="4931"/>
                  </a:cubicBezTo>
                  <a:cubicBezTo>
                    <a:pt x="7667" y="4818"/>
                    <a:pt x="7565" y="4644"/>
                    <a:pt x="7483" y="4500"/>
                  </a:cubicBezTo>
                  <a:lnTo>
                    <a:pt x="7462" y="4470"/>
                  </a:lnTo>
                  <a:cubicBezTo>
                    <a:pt x="7452" y="4377"/>
                    <a:pt x="7442" y="4295"/>
                    <a:pt x="7411" y="4224"/>
                  </a:cubicBezTo>
                  <a:cubicBezTo>
                    <a:pt x="7360" y="4060"/>
                    <a:pt x="7278" y="3916"/>
                    <a:pt x="7196" y="3773"/>
                  </a:cubicBezTo>
                  <a:cubicBezTo>
                    <a:pt x="7144" y="3680"/>
                    <a:pt x="7083" y="3578"/>
                    <a:pt x="7042" y="3475"/>
                  </a:cubicBezTo>
                  <a:cubicBezTo>
                    <a:pt x="6868" y="3096"/>
                    <a:pt x="6816" y="2635"/>
                    <a:pt x="6888" y="2112"/>
                  </a:cubicBezTo>
                  <a:cubicBezTo>
                    <a:pt x="6950" y="1641"/>
                    <a:pt x="7103" y="1179"/>
                    <a:pt x="7247" y="739"/>
                  </a:cubicBezTo>
                  <a:cubicBezTo>
                    <a:pt x="7257" y="718"/>
                    <a:pt x="7247" y="698"/>
                    <a:pt x="7216" y="687"/>
                  </a:cubicBezTo>
                  <a:cubicBezTo>
                    <a:pt x="7211" y="685"/>
                    <a:pt x="7206" y="683"/>
                    <a:pt x="7200" y="683"/>
                  </a:cubicBezTo>
                  <a:cubicBezTo>
                    <a:pt x="7182" y="683"/>
                    <a:pt x="7165" y="695"/>
                    <a:pt x="7165" y="718"/>
                  </a:cubicBezTo>
                  <a:cubicBezTo>
                    <a:pt x="7011" y="1159"/>
                    <a:pt x="6857" y="1620"/>
                    <a:pt x="6796" y="2092"/>
                  </a:cubicBezTo>
                  <a:cubicBezTo>
                    <a:pt x="6724" y="2635"/>
                    <a:pt x="6775" y="3117"/>
                    <a:pt x="6960" y="3516"/>
                  </a:cubicBezTo>
                  <a:cubicBezTo>
                    <a:pt x="7001" y="3619"/>
                    <a:pt x="7062" y="3721"/>
                    <a:pt x="7114" y="3814"/>
                  </a:cubicBezTo>
                  <a:cubicBezTo>
                    <a:pt x="7196" y="3957"/>
                    <a:pt x="7278" y="4101"/>
                    <a:pt x="7329" y="4244"/>
                  </a:cubicBezTo>
                  <a:cubicBezTo>
                    <a:pt x="7401" y="4470"/>
                    <a:pt x="7411" y="4787"/>
                    <a:pt x="7206" y="4972"/>
                  </a:cubicBezTo>
                  <a:cubicBezTo>
                    <a:pt x="7206" y="4972"/>
                    <a:pt x="7196" y="4982"/>
                    <a:pt x="7185" y="4982"/>
                  </a:cubicBezTo>
                  <a:cubicBezTo>
                    <a:pt x="7101" y="5054"/>
                    <a:pt x="6988" y="5088"/>
                    <a:pt x="6867" y="5088"/>
                  </a:cubicBezTo>
                  <a:cubicBezTo>
                    <a:pt x="6797" y="5088"/>
                    <a:pt x="6724" y="5076"/>
                    <a:pt x="6652" y="5054"/>
                  </a:cubicBezTo>
                  <a:cubicBezTo>
                    <a:pt x="6581" y="5033"/>
                    <a:pt x="6519" y="5003"/>
                    <a:pt x="6447" y="4962"/>
                  </a:cubicBezTo>
                  <a:cubicBezTo>
                    <a:pt x="6355" y="4890"/>
                    <a:pt x="6253" y="4808"/>
                    <a:pt x="6150" y="4695"/>
                  </a:cubicBezTo>
                  <a:cubicBezTo>
                    <a:pt x="6089" y="4634"/>
                    <a:pt x="6037" y="4562"/>
                    <a:pt x="5976" y="4500"/>
                  </a:cubicBezTo>
                  <a:cubicBezTo>
                    <a:pt x="5904" y="4398"/>
                    <a:pt x="5822" y="4306"/>
                    <a:pt x="5730" y="4213"/>
                  </a:cubicBezTo>
                  <a:cubicBezTo>
                    <a:pt x="5668" y="4152"/>
                    <a:pt x="5597" y="4090"/>
                    <a:pt x="5535" y="4029"/>
                  </a:cubicBezTo>
                  <a:cubicBezTo>
                    <a:pt x="5412" y="3926"/>
                    <a:pt x="5299" y="3834"/>
                    <a:pt x="5207" y="3711"/>
                  </a:cubicBezTo>
                  <a:cubicBezTo>
                    <a:pt x="5197" y="3691"/>
                    <a:pt x="5176" y="3670"/>
                    <a:pt x="5166" y="3650"/>
                  </a:cubicBezTo>
                  <a:cubicBezTo>
                    <a:pt x="4961" y="3332"/>
                    <a:pt x="4961" y="2932"/>
                    <a:pt x="4982" y="2481"/>
                  </a:cubicBezTo>
                  <a:lnTo>
                    <a:pt x="5105" y="93"/>
                  </a:lnTo>
                  <a:cubicBezTo>
                    <a:pt x="5105" y="62"/>
                    <a:pt x="5084" y="42"/>
                    <a:pt x="5064" y="42"/>
                  </a:cubicBezTo>
                  <a:cubicBezTo>
                    <a:pt x="5043" y="42"/>
                    <a:pt x="5012" y="62"/>
                    <a:pt x="5012" y="83"/>
                  </a:cubicBezTo>
                  <a:lnTo>
                    <a:pt x="4900" y="2481"/>
                  </a:lnTo>
                  <a:cubicBezTo>
                    <a:pt x="4869" y="2942"/>
                    <a:pt x="4869" y="3363"/>
                    <a:pt x="5094" y="3701"/>
                  </a:cubicBezTo>
                  <a:cubicBezTo>
                    <a:pt x="5105" y="3721"/>
                    <a:pt x="5115" y="3742"/>
                    <a:pt x="5125" y="3752"/>
                  </a:cubicBezTo>
                  <a:cubicBezTo>
                    <a:pt x="5166" y="3998"/>
                    <a:pt x="5146" y="4418"/>
                    <a:pt x="5053" y="4623"/>
                  </a:cubicBezTo>
                  <a:cubicBezTo>
                    <a:pt x="5012" y="4695"/>
                    <a:pt x="4971" y="4777"/>
                    <a:pt x="4910" y="4839"/>
                  </a:cubicBezTo>
                  <a:cubicBezTo>
                    <a:pt x="4818" y="4951"/>
                    <a:pt x="4705" y="5023"/>
                    <a:pt x="4582" y="5074"/>
                  </a:cubicBezTo>
                  <a:lnTo>
                    <a:pt x="4572" y="5074"/>
                  </a:lnTo>
                  <a:cubicBezTo>
                    <a:pt x="4503" y="5097"/>
                    <a:pt x="4428" y="5109"/>
                    <a:pt x="4352" y="5109"/>
                  </a:cubicBezTo>
                  <a:cubicBezTo>
                    <a:pt x="4227" y="5109"/>
                    <a:pt x="4100" y="5077"/>
                    <a:pt x="3998" y="5013"/>
                  </a:cubicBezTo>
                  <a:cubicBezTo>
                    <a:pt x="3977" y="5003"/>
                    <a:pt x="3957" y="4992"/>
                    <a:pt x="3946" y="4982"/>
                  </a:cubicBezTo>
                  <a:cubicBezTo>
                    <a:pt x="3834" y="4890"/>
                    <a:pt x="3762" y="4777"/>
                    <a:pt x="3700" y="4664"/>
                  </a:cubicBezTo>
                  <a:cubicBezTo>
                    <a:pt x="3680" y="4623"/>
                    <a:pt x="3649" y="4572"/>
                    <a:pt x="3629" y="4521"/>
                  </a:cubicBezTo>
                  <a:cubicBezTo>
                    <a:pt x="3618" y="4511"/>
                    <a:pt x="3608" y="4490"/>
                    <a:pt x="3598" y="4470"/>
                  </a:cubicBezTo>
                  <a:cubicBezTo>
                    <a:pt x="3567" y="4408"/>
                    <a:pt x="3536" y="4357"/>
                    <a:pt x="3506" y="4295"/>
                  </a:cubicBezTo>
                  <a:cubicBezTo>
                    <a:pt x="3434" y="4162"/>
                    <a:pt x="3352" y="4019"/>
                    <a:pt x="3290" y="3875"/>
                  </a:cubicBezTo>
                  <a:lnTo>
                    <a:pt x="3260" y="3783"/>
                  </a:lnTo>
                  <a:cubicBezTo>
                    <a:pt x="3178" y="3516"/>
                    <a:pt x="3178" y="3240"/>
                    <a:pt x="3178" y="2963"/>
                  </a:cubicBezTo>
                  <a:lnTo>
                    <a:pt x="3167" y="1374"/>
                  </a:lnTo>
                  <a:cubicBezTo>
                    <a:pt x="3342" y="1210"/>
                    <a:pt x="3475" y="1015"/>
                    <a:pt x="3557" y="810"/>
                  </a:cubicBezTo>
                  <a:cubicBezTo>
                    <a:pt x="3608" y="687"/>
                    <a:pt x="3629" y="585"/>
                    <a:pt x="3618" y="493"/>
                  </a:cubicBezTo>
                  <a:cubicBezTo>
                    <a:pt x="3598" y="267"/>
                    <a:pt x="3393" y="113"/>
                    <a:pt x="3208" y="62"/>
                  </a:cubicBezTo>
                  <a:cubicBezTo>
                    <a:pt x="3188" y="52"/>
                    <a:pt x="3167" y="52"/>
                    <a:pt x="3157" y="52"/>
                  </a:cubicBezTo>
                  <a:cubicBezTo>
                    <a:pt x="3061" y="29"/>
                    <a:pt x="2965" y="22"/>
                    <a:pt x="2869" y="22"/>
                  </a:cubicBezTo>
                  <a:cubicBezTo>
                    <a:pt x="2791" y="22"/>
                    <a:pt x="2713" y="27"/>
                    <a:pt x="2634" y="31"/>
                  </a:cubicBezTo>
                  <a:lnTo>
                    <a:pt x="2614" y="31"/>
                  </a:lnTo>
                  <a:cubicBezTo>
                    <a:pt x="2340" y="49"/>
                    <a:pt x="2065" y="60"/>
                    <a:pt x="1793" y="60"/>
                  </a:cubicBezTo>
                  <a:cubicBezTo>
                    <a:pt x="1598" y="60"/>
                    <a:pt x="1403" y="54"/>
                    <a:pt x="1210" y="42"/>
                  </a:cubicBezTo>
                  <a:cubicBezTo>
                    <a:pt x="1035" y="31"/>
                    <a:pt x="871" y="21"/>
                    <a:pt x="707" y="1"/>
                  </a:cubicBezTo>
                  <a:close/>
                </a:path>
              </a:pathLst>
            </a:custGeom>
            <a:solidFill>
              <a:srgbClr val="E26E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921;p37">
              <a:extLst>
                <a:ext uri="{FF2B5EF4-FFF2-40B4-BE49-F238E27FC236}">
                  <a16:creationId xmlns:a16="http://schemas.microsoft.com/office/drawing/2014/main" id="{6AED09D1-0CF2-C443-7122-371059D715F8}"/>
                </a:ext>
              </a:extLst>
            </p:cNvPr>
            <p:cNvSpPr/>
            <p:nvPr/>
          </p:nvSpPr>
          <p:spPr>
            <a:xfrm>
              <a:off x="5636650" y="4722400"/>
              <a:ext cx="23325" cy="3425"/>
            </a:xfrm>
            <a:custGeom>
              <a:avLst/>
              <a:gdLst/>
              <a:ahLst/>
              <a:cxnLst/>
              <a:rect l="l" t="t" r="r" b="b"/>
              <a:pathLst>
                <a:path w="933" h="137" extrusionOk="0">
                  <a:moveTo>
                    <a:pt x="51" y="0"/>
                  </a:moveTo>
                  <a:cubicBezTo>
                    <a:pt x="21" y="0"/>
                    <a:pt x="0" y="10"/>
                    <a:pt x="0" y="41"/>
                  </a:cubicBezTo>
                  <a:cubicBezTo>
                    <a:pt x="0" y="62"/>
                    <a:pt x="10" y="82"/>
                    <a:pt x="41" y="92"/>
                  </a:cubicBezTo>
                  <a:cubicBezTo>
                    <a:pt x="267" y="118"/>
                    <a:pt x="500" y="136"/>
                    <a:pt x="735" y="136"/>
                  </a:cubicBezTo>
                  <a:cubicBezTo>
                    <a:pt x="787" y="136"/>
                    <a:pt x="839" y="135"/>
                    <a:pt x="892" y="133"/>
                  </a:cubicBezTo>
                  <a:cubicBezTo>
                    <a:pt x="902" y="133"/>
                    <a:pt x="902" y="123"/>
                    <a:pt x="902" y="123"/>
                  </a:cubicBezTo>
                  <a:cubicBezTo>
                    <a:pt x="923" y="123"/>
                    <a:pt x="933" y="103"/>
                    <a:pt x="933" y="82"/>
                  </a:cubicBezTo>
                  <a:cubicBezTo>
                    <a:pt x="933" y="62"/>
                    <a:pt x="912" y="41"/>
                    <a:pt x="892" y="41"/>
                  </a:cubicBezTo>
                  <a:cubicBezTo>
                    <a:pt x="842" y="43"/>
                    <a:pt x="793" y="44"/>
                    <a:pt x="744" y="44"/>
                  </a:cubicBezTo>
                  <a:cubicBezTo>
                    <a:pt x="509" y="44"/>
                    <a:pt x="280" y="25"/>
                    <a:pt x="51" y="0"/>
                  </a:cubicBezTo>
                  <a:close/>
                </a:path>
              </a:pathLst>
            </a:custGeom>
            <a:solidFill>
              <a:srgbClr val="E26E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922;p37">
              <a:extLst>
                <a:ext uri="{FF2B5EF4-FFF2-40B4-BE49-F238E27FC236}">
                  <a16:creationId xmlns:a16="http://schemas.microsoft.com/office/drawing/2014/main" id="{A7BD9F3B-8231-18D8-79C3-D3B3305D6CEC}"/>
                </a:ext>
              </a:extLst>
            </p:cNvPr>
            <p:cNvSpPr/>
            <p:nvPr/>
          </p:nvSpPr>
          <p:spPr>
            <a:xfrm>
              <a:off x="5626125" y="4696225"/>
              <a:ext cx="30275" cy="11575"/>
            </a:xfrm>
            <a:custGeom>
              <a:avLst/>
              <a:gdLst/>
              <a:ahLst/>
              <a:cxnLst/>
              <a:rect l="l" t="t" r="r" b="b"/>
              <a:pathLst>
                <a:path w="1211" h="463" extrusionOk="0">
                  <a:moveTo>
                    <a:pt x="52" y="1"/>
                  </a:moveTo>
                  <a:cubicBezTo>
                    <a:pt x="37" y="1"/>
                    <a:pt x="24" y="10"/>
                    <a:pt x="11" y="22"/>
                  </a:cubicBezTo>
                  <a:cubicBezTo>
                    <a:pt x="1" y="43"/>
                    <a:pt x="11" y="73"/>
                    <a:pt x="32" y="84"/>
                  </a:cubicBezTo>
                  <a:cubicBezTo>
                    <a:pt x="360" y="309"/>
                    <a:pt x="749" y="442"/>
                    <a:pt x="1159" y="463"/>
                  </a:cubicBezTo>
                  <a:cubicBezTo>
                    <a:pt x="1169" y="463"/>
                    <a:pt x="1169" y="463"/>
                    <a:pt x="1180" y="453"/>
                  </a:cubicBezTo>
                  <a:cubicBezTo>
                    <a:pt x="1190" y="453"/>
                    <a:pt x="1200" y="432"/>
                    <a:pt x="1210" y="412"/>
                  </a:cubicBezTo>
                  <a:cubicBezTo>
                    <a:pt x="1210" y="391"/>
                    <a:pt x="1190" y="371"/>
                    <a:pt x="1159" y="371"/>
                  </a:cubicBezTo>
                  <a:cubicBezTo>
                    <a:pt x="780" y="350"/>
                    <a:pt x="401" y="227"/>
                    <a:pt x="83" y="12"/>
                  </a:cubicBezTo>
                  <a:cubicBezTo>
                    <a:pt x="71" y="4"/>
                    <a:pt x="61" y="1"/>
                    <a:pt x="52" y="1"/>
                  </a:cubicBezTo>
                  <a:close/>
                </a:path>
              </a:pathLst>
            </a:custGeom>
            <a:solidFill>
              <a:srgbClr val="E26E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923;p37">
              <a:extLst>
                <a:ext uri="{FF2B5EF4-FFF2-40B4-BE49-F238E27FC236}">
                  <a16:creationId xmlns:a16="http://schemas.microsoft.com/office/drawing/2014/main" id="{40E619C4-6396-9BBA-CB68-35229CC5E98B}"/>
                </a:ext>
              </a:extLst>
            </p:cNvPr>
            <p:cNvSpPr/>
            <p:nvPr/>
          </p:nvSpPr>
          <p:spPr>
            <a:xfrm>
              <a:off x="5863425" y="4718025"/>
              <a:ext cx="92025" cy="520225"/>
            </a:xfrm>
            <a:custGeom>
              <a:avLst/>
              <a:gdLst/>
              <a:ahLst/>
              <a:cxnLst/>
              <a:rect l="l" t="t" r="r" b="b"/>
              <a:pathLst>
                <a:path w="3681" h="20809" extrusionOk="0">
                  <a:moveTo>
                    <a:pt x="1221" y="1"/>
                  </a:moveTo>
                  <a:cubicBezTo>
                    <a:pt x="1230" y="32"/>
                    <a:pt x="1230" y="52"/>
                    <a:pt x="1230" y="83"/>
                  </a:cubicBezTo>
                  <a:cubicBezTo>
                    <a:pt x="1517" y="1877"/>
                    <a:pt x="1262" y="3752"/>
                    <a:pt x="503" y="5403"/>
                  </a:cubicBezTo>
                  <a:cubicBezTo>
                    <a:pt x="308" y="5813"/>
                    <a:pt x="82" y="6223"/>
                    <a:pt x="41" y="6674"/>
                  </a:cubicBezTo>
                  <a:cubicBezTo>
                    <a:pt x="0" y="7023"/>
                    <a:pt x="72" y="7381"/>
                    <a:pt x="144" y="7720"/>
                  </a:cubicBezTo>
                  <a:cubicBezTo>
                    <a:pt x="277" y="8324"/>
                    <a:pt x="410" y="8918"/>
                    <a:pt x="544" y="9513"/>
                  </a:cubicBezTo>
                  <a:cubicBezTo>
                    <a:pt x="728" y="10333"/>
                    <a:pt x="913" y="11164"/>
                    <a:pt x="1107" y="11984"/>
                  </a:cubicBezTo>
                  <a:cubicBezTo>
                    <a:pt x="1487" y="13593"/>
                    <a:pt x="2676" y="19200"/>
                    <a:pt x="3045" y="20809"/>
                  </a:cubicBezTo>
                  <a:cubicBezTo>
                    <a:pt x="3260" y="20676"/>
                    <a:pt x="3476" y="20542"/>
                    <a:pt x="3681" y="20399"/>
                  </a:cubicBezTo>
                  <a:cubicBezTo>
                    <a:pt x="3301" y="18585"/>
                    <a:pt x="2102" y="12773"/>
                    <a:pt x="1713" y="10959"/>
                  </a:cubicBezTo>
                  <a:cubicBezTo>
                    <a:pt x="1517" y="10026"/>
                    <a:pt x="1159" y="8806"/>
                    <a:pt x="1169" y="7863"/>
                  </a:cubicBezTo>
                  <a:cubicBezTo>
                    <a:pt x="1189" y="6643"/>
                    <a:pt x="1713" y="5741"/>
                    <a:pt x="1804" y="4521"/>
                  </a:cubicBezTo>
                  <a:cubicBezTo>
                    <a:pt x="1927" y="3014"/>
                    <a:pt x="1743" y="1436"/>
                    <a:pt x="1221" y="1"/>
                  </a:cubicBezTo>
                  <a:close/>
                </a:path>
              </a:pathLst>
            </a:custGeom>
            <a:solidFill>
              <a:srgbClr val="F58D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924;p37">
              <a:extLst>
                <a:ext uri="{FF2B5EF4-FFF2-40B4-BE49-F238E27FC236}">
                  <a16:creationId xmlns:a16="http://schemas.microsoft.com/office/drawing/2014/main" id="{3C99DE84-5673-B2E4-5A41-90FB05BAEA1A}"/>
                </a:ext>
              </a:extLst>
            </p:cNvPr>
            <p:cNvSpPr/>
            <p:nvPr/>
          </p:nvSpPr>
          <p:spPr>
            <a:xfrm>
              <a:off x="5726175" y="4668300"/>
              <a:ext cx="21900" cy="5025"/>
            </a:xfrm>
            <a:custGeom>
              <a:avLst/>
              <a:gdLst/>
              <a:ahLst/>
              <a:cxnLst/>
              <a:rect l="l" t="t" r="r" b="b"/>
              <a:pathLst>
                <a:path w="876" h="201" extrusionOk="0">
                  <a:moveTo>
                    <a:pt x="611" y="0"/>
                  </a:moveTo>
                  <a:cubicBezTo>
                    <a:pt x="407" y="0"/>
                    <a:pt x="204" y="46"/>
                    <a:pt x="27" y="135"/>
                  </a:cubicBezTo>
                  <a:cubicBezTo>
                    <a:pt x="0" y="152"/>
                    <a:pt x="12" y="200"/>
                    <a:pt x="35" y="200"/>
                  </a:cubicBezTo>
                  <a:cubicBezTo>
                    <a:pt x="39" y="200"/>
                    <a:pt x="43" y="199"/>
                    <a:pt x="48" y="196"/>
                  </a:cubicBezTo>
                  <a:cubicBezTo>
                    <a:pt x="225" y="108"/>
                    <a:pt x="417" y="62"/>
                    <a:pt x="611" y="62"/>
                  </a:cubicBezTo>
                  <a:cubicBezTo>
                    <a:pt x="686" y="62"/>
                    <a:pt x="762" y="69"/>
                    <a:pt x="837" y="83"/>
                  </a:cubicBezTo>
                  <a:cubicBezTo>
                    <a:pt x="839" y="84"/>
                    <a:pt x="841" y="84"/>
                    <a:pt x="844" y="84"/>
                  </a:cubicBezTo>
                  <a:cubicBezTo>
                    <a:pt x="869" y="84"/>
                    <a:pt x="875" y="31"/>
                    <a:pt x="847" y="22"/>
                  </a:cubicBezTo>
                  <a:cubicBezTo>
                    <a:pt x="769" y="7"/>
                    <a:pt x="690" y="0"/>
                    <a:pt x="611" y="0"/>
                  </a:cubicBezTo>
                  <a:close/>
                </a:path>
              </a:pathLst>
            </a:custGeom>
            <a:solidFill>
              <a:srgbClr val="F58D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925;p37">
              <a:extLst>
                <a:ext uri="{FF2B5EF4-FFF2-40B4-BE49-F238E27FC236}">
                  <a16:creationId xmlns:a16="http://schemas.microsoft.com/office/drawing/2014/main" id="{E7959E5F-E761-709E-C145-72622BA6354E}"/>
                </a:ext>
              </a:extLst>
            </p:cNvPr>
            <p:cNvSpPr/>
            <p:nvPr/>
          </p:nvSpPr>
          <p:spPr>
            <a:xfrm>
              <a:off x="5728025" y="4714200"/>
              <a:ext cx="23375" cy="4725"/>
            </a:xfrm>
            <a:custGeom>
              <a:avLst/>
              <a:gdLst/>
              <a:ahLst/>
              <a:cxnLst/>
              <a:rect l="l" t="t" r="r" b="b"/>
              <a:pathLst>
                <a:path w="935" h="189" extrusionOk="0">
                  <a:moveTo>
                    <a:pt x="609" y="0"/>
                  </a:moveTo>
                  <a:cubicBezTo>
                    <a:pt x="409" y="0"/>
                    <a:pt x="213" y="41"/>
                    <a:pt x="35" y="123"/>
                  </a:cubicBezTo>
                  <a:cubicBezTo>
                    <a:pt x="0" y="141"/>
                    <a:pt x="10" y="189"/>
                    <a:pt x="40" y="189"/>
                  </a:cubicBezTo>
                  <a:cubicBezTo>
                    <a:pt x="45" y="189"/>
                    <a:pt x="50" y="188"/>
                    <a:pt x="56" y="185"/>
                  </a:cubicBezTo>
                  <a:cubicBezTo>
                    <a:pt x="227" y="103"/>
                    <a:pt x="416" y="62"/>
                    <a:pt x="609" y="62"/>
                  </a:cubicBezTo>
                  <a:cubicBezTo>
                    <a:pt x="704" y="62"/>
                    <a:pt x="801" y="72"/>
                    <a:pt x="896" y="92"/>
                  </a:cubicBezTo>
                  <a:cubicBezTo>
                    <a:pt x="899" y="93"/>
                    <a:pt x="901" y="93"/>
                    <a:pt x="903" y="93"/>
                  </a:cubicBezTo>
                  <a:cubicBezTo>
                    <a:pt x="928" y="93"/>
                    <a:pt x="935" y="40"/>
                    <a:pt x="906" y="31"/>
                  </a:cubicBezTo>
                  <a:cubicBezTo>
                    <a:pt x="808" y="10"/>
                    <a:pt x="708" y="0"/>
                    <a:pt x="609" y="0"/>
                  </a:cubicBezTo>
                  <a:close/>
                </a:path>
              </a:pathLst>
            </a:custGeom>
            <a:solidFill>
              <a:srgbClr val="F58D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926;p37">
              <a:extLst>
                <a:ext uri="{FF2B5EF4-FFF2-40B4-BE49-F238E27FC236}">
                  <a16:creationId xmlns:a16="http://schemas.microsoft.com/office/drawing/2014/main" id="{81B94BD0-D0B1-CE5A-B84A-FB32C556BC81}"/>
                </a:ext>
              </a:extLst>
            </p:cNvPr>
            <p:cNvSpPr/>
            <p:nvPr/>
          </p:nvSpPr>
          <p:spPr>
            <a:xfrm>
              <a:off x="5731775" y="4673625"/>
              <a:ext cx="10650" cy="2950"/>
            </a:xfrm>
            <a:custGeom>
              <a:avLst/>
              <a:gdLst/>
              <a:ahLst/>
              <a:cxnLst/>
              <a:rect l="l" t="t" r="r" b="b"/>
              <a:pathLst>
                <a:path w="426" h="118" extrusionOk="0">
                  <a:moveTo>
                    <a:pt x="328" y="1"/>
                  </a:moveTo>
                  <a:cubicBezTo>
                    <a:pt x="221" y="1"/>
                    <a:pt x="121" y="21"/>
                    <a:pt x="29" y="55"/>
                  </a:cubicBezTo>
                  <a:cubicBezTo>
                    <a:pt x="1" y="73"/>
                    <a:pt x="15" y="118"/>
                    <a:pt x="41" y="118"/>
                  </a:cubicBezTo>
                  <a:cubicBezTo>
                    <a:pt x="44" y="118"/>
                    <a:pt x="46" y="117"/>
                    <a:pt x="49" y="116"/>
                  </a:cubicBezTo>
                  <a:cubicBezTo>
                    <a:pt x="134" y="82"/>
                    <a:pt x="225" y="62"/>
                    <a:pt x="318" y="62"/>
                  </a:cubicBezTo>
                  <a:cubicBezTo>
                    <a:pt x="337" y="62"/>
                    <a:pt x="357" y="63"/>
                    <a:pt x="377" y="65"/>
                  </a:cubicBezTo>
                  <a:cubicBezTo>
                    <a:pt x="380" y="66"/>
                    <a:pt x="383" y="66"/>
                    <a:pt x="386" y="66"/>
                  </a:cubicBezTo>
                  <a:cubicBezTo>
                    <a:pt x="420" y="66"/>
                    <a:pt x="426" y="13"/>
                    <a:pt x="398" y="4"/>
                  </a:cubicBezTo>
                  <a:cubicBezTo>
                    <a:pt x="374" y="2"/>
                    <a:pt x="351" y="1"/>
                    <a:pt x="328" y="1"/>
                  </a:cubicBezTo>
                  <a:close/>
                </a:path>
              </a:pathLst>
            </a:custGeom>
            <a:solidFill>
              <a:srgbClr val="F58D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927;p37">
              <a:extLst>
                <a:ext uri="{FF2B5EF4-FFF2-40B4-BE49-F238E27FC236}">
                  <a16:creationId xmlns:a16="http://schemas.microsoft.com/office/drawing/2014/main" id="{0BAC8F53-0FDC-7444-5E5E-6A2C4525E49B}"/>
                </a:ext>
              </a:extLst>
            </p:cNvPr>
            <p:cNvSpPr/>
            <p:nvPr/>
          </p:nvSpPr>
          <p:spPr>
            <a:xfrm>
              <a:off x="5766750" y="4703300"/>
              <a:ext cx="25850" cy="8375"/>
            </a:xfrm>
            <a:custGeom>
              <a:avLst/>
              <a:gdLst/>
              <a:ahLst/>
              <a:cxnLst/>
              <a:rect l="l" t="t" r="r" b="b"/>
              <a:pathLst>
                <a:path w="1034" h="335" extrusionOk="0">
                  <a:moveTo>
                    <a:pt x="717" y="1"/>
                  </a:moveTo>
                  <a:cubicBezTo>
                    <a:pt x="460" y="1"/>
                    <a:pt x="209" y="104"/>
                    <a:pt x="24" y="282"/>
                  </a:cubicBezTo>
                  <a:cubicBezTo>
                    <a:pt x="1" y="305"/>
                    <a:pt x="24" y="334"/>
                    <a:pt x="45" y="334"/>
                  </a:cubicBezTo>
                  <a:cubicBezTo>
                    <a:pt x="53" y="334"/>
                    <a:pt x="60" y="331"/>
                    <a:pt x="65" y="323"/>
                  </a:cubicBezTo>
                  <a:cubicBezTo>
                    <a:pt x="245" y="151"/>
                    <a:pt x="485" y="61"/>
                    <a:pt x="729" y="61"/>
                  </a:cubicBezTo>
                  <a:cubicBezTo>
                    <a:pt x="819" y="61"/>
                    <a:pt x="909" y="73"/>
                    <a:pt x="997" y="98"/>
                  </a:cubicBezTo>
                  <a:cubicBezTo>
                    <a:pt x="1002" y="101"/>
                    <a:pt x="1006" y="102"/>
                    <a:pt x="1009" y="102"/>
                  </a:cubicBezTo>
                  <a:cubicBezTo>
                    <a:pt x="1030" y="102"/>
                    <a:pt x="1034" y="55"/>
                    <a:pt x="1008" y="47"/>
                  </a:cubicBezTo>
                  <a:cubicBezTo>
                    <a:pt x="912" y="16"/>
                    <a:pt x="814" y="1"/>
                    <a:pt x="717" y="1"/>
                  </a:cubicBezTo>
                  <a:close/>
                </a:path>
              </a:pathLst>
            </a:custGeom>
            <a:solidFill>
              <a:srgbClr val="F58D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928;p37">
              <a:extLst>
                <a:ext uri="{FF2B5EF4-FFF2-40B4-BE49-F238E27FC236}">
                  <a16:creationId xmlns:a16="http://schemas.microsoft.com/office/drawing/2014/main" id="{A58510D2-57AE-C0F8-E93D-0440F6836CCC}"/>
                </a:ext>
              </a:extLst>
            </p:cNvPr>
            <p:cNvSpPr/>
            <p:nvPr/>
          </p:nvSpPr>
          <p:spPr>
            <a:xfrm>
              <a:off x="5772325" y="4640450"/>
              <a:ext cx="24375" cy="4700"/>
            </a:xfrm>
            <a:custGeom>
              <a:avLst/>
              <a:gdLst/>
              <a:ahLst/>
              <a:cxnLst/>
              <a:rect l="l" t="t" r="r" b="b"/>
              <a:pathLst>
                <a:path w="975" h="188" extrusionOk="0">
                  <a:moveTo>
                    <a:pt x="487" y="1"/>
                  </a:moveTo>
                  <a:cubicBezTo>
                    <a:pt x="326" y="1"/>
                    <a:pt x="165" y="44"/>
                    <a:pt x="26" y="131"/>
                  </a:cubicBezTo>
                  <a:cubicBezTo>
                    <a:pt x="0" y="148"/>
                    <a:pt x="18" y="187"/>
                    <a:pt x="42" y="187"/>
                  </a:cubicBezTo>
                  <a:cubicBezTo>
                    <a:pt x="47" y="187"/>
                    <a:pt x="52" y="186"/>
                    <a:pt x="57" y="183"/>
                  </a:cubicBezTo>
                  <a:cubicBezTo>
                    <a:pt x="190" y="101"/>
                    <a:pt x="341" y="60"/>
                    <a:pt x="491" y="60"/>
                  </a:cubicBezTo>
                  <a:cubicBezTo>
                    <a:pt x="641" y="60"/>
                    <a:pt x="790" y="101"/>
                    <a:pt x="918" y="183"/>
                  </a:cubicBezTo>
                  <a:cubicBezTo>
                    <a:pt x="924" y="186"/>
                    <a:pt x="930" y="187"/>
                    <a:pt x="936" y="187"/>
                  </a:cubicBezTo>
                  <a:cubicBezTo>
                    <a:pt x="964" y="187"/>
                    <a:pt x="974" y="148"/>
                    <a:pt x="949" y="131"/>
                  </a:cubicBezTo>
                  <a:cubicBezTo>
                    <a:pt x="810" y="44"/>
                    <a:pt x="649" y="1"/>
                    <a:pt x="487" y="1"/>
                  </a:cubicBezTo>
                  <a:close/>
                </a:path>
              </a:pathLst>
            </a:custGeom>
            <a:solidFill>
              <a:srgbClr val="F58D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929;p37">
              <a:extLst>
                <a:ext uri="{FF2B5EF4-FFF2-40B4-BE49-F238E27FC236}">
                  <a16:creationId xmlns:a16="http://schemas.microsoft.com/office/drawing/2014/main" id="{2E98432A-8889-EE76-9398-83A4B9EAF552}"/>
                </a:ext>
              </a:extLst>
            </p:cNvPr>
            <p:cNvSpPr/>
            <p:nvPr/>
          </p:nvSpPr>
          <p:spPr>
            <a:xfrm>
              <a:off x="5781175" y="4631400"/>
              <a:ext cx="7200" cy="2350"/>
            </a:xfrm>
            <a:custGeom>
              <a:avLst/>
              <a:gdLst/>
              <a:ahLst/>
              <a:cxnLst/>
              <a:rect l="l" t="t" r="r" b="b"/>
              <a:pathLst>
                <a:path w="288" h="94" extrusionOk="0">
                  <a:moveTo>
                    <a:pt x="109" y="1"/>
                  </a:moveTo>
                  <a:cubicBezTo>
                    <a:pt x="79" y="1"/>
                    <a:pt x="50" y="4"/>
                    <a:pt x="21" y="12"/>
                  </a:cubicBezTo>
                  <a:cubicBezTo>
                    <a:pt x="10" y="12"/>
                    <a:pt x="0" y="32"/>
                    <a:pt x="0" y="53"/>
                  </a:cubicBezTo>
                  <a:cubicBezTo>
                    <a:pt x="7" y="60"/>
                    <a:pt x="20" y="67"/>
                    <a:pt x="30" y="67"/>
                  </a:cubicBezTo>
                  <a:cubicBezTo>
                    <a:pt x="34" y="67"/>
                    <a:pt x="38" y="66"/>
                    <a:pt x="41" y="63"/>
                  </a:cubicBezTo>
                  <a:lnTo>
                    <a:pt x="144" y="63"/>
                  </a:lnTo>
                  <a:cubicBezTo>
                    <a:pt x="154" y="63"/>
                    <a:pt x="174" y="63"/>
                    <a:pt x="185" y="73"/>
                  </a:cubicBezTo>
                  <a:lnTo>
                    <a:pt x="195" y="73"/>
                  </a:lnTo>
                  <a:cubicBezTo>
                    <a:pt x="205" y="73"/>
                    <a:pt x="205" y="73"/>
                    <a:pt x="215" y="83"/>
                  </a:cubicBezTo>
                  <a:cubicBezTo>
                    <a:pt x="215" y="83"/>
                    <a:pt x="226" y="83"/>
                    <a:pt x="236" y="94"/>
                  </a:cubicBezTo>
                  <a:cubicBezTo>
                    <a:pt x="246" y="94"/>
                    <a:pt x="267" y="94"/>
                    <a:pt x="277" y="73"/>
                  </a:cubicBezTo>
                  <a:cubicBezTo>
                    <a:pt x="287" y="63"/>
                    <a:pt x="277" y="42"/>
                    <a:pt x="267" y="32"/>
                  </a:cubicBezTo>
                  <a:cubicBezTo>
                    <a:pt x="214" y="12"/>
                    <a:pt x="161" y="1"/>
                    <a:pt x="109" y="1"/>
                  </a:cubicBezTo>
                  <a:close/>
                </a:path>
              </a:pathLst>
            </a:custGeom>
            <a:solidFill>
              <a:srgbClr val="F58D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930;p37">
              <a:extLst>
                <a:ext uri="{FF2B5EF4-FFF2-40B4-BE49-F238E27FC236}">
                  <a16:creationId xmlns:a16="http://schemas.microsoft.com/office/drawing/2014/main" id="{1D84C00A-6F14-A6EB-5C3E-F5D41A4E1439}"/>
                </a:ext>
              </a:extLst>
            </p:cNvPr>
            <p:cNvSpPr/>
            <p:nvPr/>
          </p:nvSpPr>
          <p:spPr>
            <a:xfrm>
              <a:off x="5718500" y="4620100"/>
              <a:ext cx="27950" cy="5575"/>
            </a:xfrm>
            <a:custGeom>
              <a:avLst/>
              <a:gdLst/>
              <a:ahLst/>
              <a:cxnLst/>
              <a:rect l="l" t="t" r="r" b="b"/>
              <a:pathLst>
                <a:path w="1118" h="223" extrusionOk="0">
                  <a:moveTo>
                    <a:pt x="651" y="0"/>
                  </a:moveTo>
                  <a:cubicBezTo>
                    <a:pt x="433" y="0"/>
                    <a:pt x="217" y="55"/>
                    <a:pt x="27" y="166"/>
                  </a:cubicBezTo>
                  <a:cubicBezTo>
                    <a:pt x="1" y="183"/>
                    <a:pt x="18" y="222"/>
                    <a:pt x="49" y="222"/>
                  </a:cubicBezTo>
                  <a:cubicBezTo>
                    <a:pt x="55" y="222"/>
                    <a:pt x="61" y="221"/>
                    <a:pt x="68" y="218"/>
                  </a:cubicBezTo>
                  <a:cubicBezTo>
                    <a:pt x="248" y="112"/>
                    <a:pt x="455" y="59"/>
                    <a:pt x="661" y="59"/>
                  </a:cubicBezTo>
                  <a:cubicBezTo>
                    <a:pt x="794" y="59"/>
                    <a:pt x="927" y="81"/>
                    <a:pt x="1052" y="125"/>
                  </a:cubicBezTo>
                  <a:cubicBezTo>
                    <a:pt x="1058" y="128"/>
                    <a:pt x="1063" y="129"/>
                    <a:pt x="1068" y="129"/>
                  </a:cubicBezTo>
                  <a:cubicBezTo>
                    <a:pt x="1100" y="129"/>
                    <a:pt x="1117" y="83"/>
                    <a:pt x="1082" y="74"/>
                  </a:cubicBezTo>
                  <a:cubicBezTo>
                    <a:pt x="943" y="25"/>
                    <a:pt x="796" y="0"/>
                    <a:pt x="651" y="0"/>
                  </a:cubicBezTo>
                  <a:close/>
                </a:path>
              </a:pathLst>
            </a:custGeom>
            <a:solidFill>
              <a:srgbClr val="F58D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931;p37">
              <a:extLst>
                <a:ext uri="{FF2B5EF4-FFF2-40B4-BE49-F238E27FC236}">
                  <a16:creationId xmlns:a16="http://schemas.microsoft.com/office/drawing/2014/main" id="{0EBF0D3A-CC86-9A40-A587-DB4FFD1219A3}"/>
                </a:ext>
              </a:extLst>
            </p:cNvPr>
            <p:cNvSpPr/>
            <p:nvPr/>
          </p:nvSpPr>
          <p:spPr>
            <a:xfrm>
              <a:off x="5813850" y="4699050"/>
              <a:ext cx="23375" cy="5300"/>
            </a:xfrm>
            <a:custGeom>
              <a:avLst/>
              <a:gdLst/>
              <a:ahLst/>
              <a:cxnLst/>
              <a:rect l="l" t="t" r="r" b="b"/>
              <a:pathLst>
                <a:path w="935" h="212" extrusionOk="0">
                  <a:moveTo>
                    <a:pt x="531" y="1"/>
                  </a:moveTo>
                  <a:cubicBezTo>
                    <a:pt x="352" y="1"/>
                    <a:pt x="175" y="53"/>
                    <a:pt x="26" y="155"/>
                  </a:cubicBezTo>
                  <a:cubicBezTo>
                    <a:pt x="1" y="180"/>
                    <a:pt x="16" y="212"/>
                    <a:pt x="45" y="212"/>
                  </a:cubicBezTo>
                  <a:cubicBezTo>
                    <a:pt x="52" y="212"/>
                    <a:pt x="59" y="210"/>
                    <a:pt x="67" y="206"/>
                  </a:cubicBezTo>
                  <a:cubicBezTo>
                    <a:pt x="203" y="112"/>
                    <a:pt x="366" y="61"/>
                    <a:pt x="529" y="61"/>
                  </a:cubicBezTo>
                  <a:cubicBezTo>
                    <a:pt x="649" y="61"/>
                    <a:pt x="768" y="88"/>
                    <a:pt x="876" y="145"/>
                  </a:cubicBezTo>
                  <a:cubicBezTo>
                    <a:pt x="880" y="146"/>
                    <a:pt x="884" y="146"/>
                    <a:pt x="887" y="146"/>
                  </a:cubicBezTo>
                  <a:cubicBezTo>
                    <a:pt x="921" y="146"/>
                    <a:pt x="935" y="102"/>
                    <a:pt x="907" y="83"/>
                  </a:cubicBezTo>
                  <a:cubicBezTo>
                    <a:pt x="788" y="28"/>
                    <a:pt x="659" y="1"/>
                    <a:pt x="531" y="1"/>
                  </a:cubicBezTo>
                  <a:close/>
                </a:path>
              </a:pathLst>
            </a:custGeom>
            <a:solidFill>
              <a:srgbClr val="F58D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932;p37">
              <a:extLst>
                <a:ext uri="{FF2B5EF4-FFF2-40B4-BE49-F238E27FC236}">
                  <a16:creationId xmlns:a16="http://schemas.microsoft.com/office/drawing/2014/main" id="{7FBA24B1-AC4F-37A2-0C3E-0DE874E9428A}"/>
                </a:ext>
              </a:extLst>
            </p:cNvPr>
            <p:cNvSpPr/>
            <p:nvPr/>
          </p:nvSpPr>
          <p:spPr>
            <a:xfrm>
              <a:off x="5819975" y="4656975"/>
              <a:ext cx="23350" cy="5075"/>
            </a:xfrm>
            <a:custGeom>
              <a:avLst/>
              <a:gdLst/>
              <a:ahLst/>
              <a:cxnLst/>
              <a:rect l="l" t="t" r="r" b="b"/>
              <a:pathLst>
                <a:path w="934" h="203" extrusionOk="0">
                  <a:moveTo>
                    <a:pt x="512" y="1"/>
                  </a:moveTo>
                  <a:cubicBezTo>
                    <a:pt x="340" y="1"/>
                    <a:pt x="169" y="50"/>
                    <a:pt x="27" y="147"/>
                  </a:cubicBezTo>
                  <a:cubicBezTo>
                    <a:pt x="1" y="164"/>
                    <a:pt x="19" y="203"/>
                    <a:pt x="43" y="203"/>
                  </a:cubicBezTo>
                  <a:cubicBezTo>
                    <a:pt x="47" y="203"/>
                    <a:pt x="52" y="202"/>
                    <a:pt x="57" y="198"/>
                  </a:cubicBezTo>
                  <a:cubicBezTo>
                    <a:pt x="195" y="106"/>
                    <a:pt x="356" y="59"/>
                    <a:pt x="517" y="59"/>
                  </a:cubicBezTo>
                  <a:cubicBezTo>
                    <a:pt x="644" y="59"/>
                    <a:pt x="771" y="88"/>
                    <a:pt x="888" y="147"/>
                  </a:cubicBezTo>
                  <a:cubicBezTo>
                    <a:pt x="893" y="150"/>
                    <a:pt x="898" y="151"/>
                    <a:pt x="902" y="151"/>
                  </a:cubicBezTo>
                  <a:cubicBezTo>
                    <a:pt x="924" y="151"/>
                    <a:pt x="934" y="113"/>
                    <a:pt x="908" y="96"/>
                  </a:cubicBezTo>
                  <a:cubicBezTo>
                    <a:pt x="785" y="32"/>
                    <a:pt x="648" y="1"/>
                    <a:pt x="512" y="1"/>
                  </a:cubicBezTo>
                  <a:close/>
                </a:path>
              </a:pathLst>
            </a:custGeom>
            <a:solidFill>
              <a:srgbClr val="F58D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933;p37">
              <a:extLst>
                <a:ext uri="{FF2B5EF4-FFF2-40B4-BE49-F238E27FC236}">
                  <a16:creationId xmlns:a16="http://schemas.microsoft.com/office/drawing/2014/main" id="{E2C7AA86-10BD-1E39-E536-873A2F49C0FE}"/>
                </a:ext>
              </a:extLst>
            </p:cNvPr>
            <p:cNvSpPr/>
            <p:nvPr/>
          </p:nvSpPr>
          <p:spPr>
            <a:xfrm>
              <a:off x="5762275" y="4905725"/>
              <a:ext cx="81175" cy="14050"/>
            </a:xfrm>
            <a:custGeom>
              <a:avLst/>
              <a:gdLst/>
              <a:ahLst/>
              <a:cxnLst/>
              <a:rect l="l" t="t" r="r" b="b"/>
              <a:pathLst>
                <a:path w="3247" h="562" extrusionOk="0">
                  <a:moveTo>
                    <a:pt x="2881" y="1"/>
                  </a:moveTo>
                  <a:cubicBezTo>
                    <a:pt x="2152" y="1"/>
                    <a:pt x="1413" y="95"/>
                    <a:pt x="705" y="283"/>
                  </a:cubicBezTo>
                  <a:cubicBezTo>
                    <a:pt x="479" y="344"/>
                    <a:pt x="254" y="417"/>
                    <a:pt x="39" y="499"/>
                  </a:cubicBezTo>
                  <a:cubicBezTo>
                    <a:pt x="1" y="508"/>
                    <a:pt x="16" y="561"/>
                    <a:pt x="51" y="561"/>
                  </a:cubicBezTo>
                  <a:cubicBezTo>
                    <a:pt x="53" y="561"/>
                    <a:pt x="56" y="561"/>
                    <a:pt x="59" y="560"/>
                  </a:cubicBezTo>
                  <a:cubicBezTo>
                    <a:pt x="838" y="273"/>
                    <a:pt x="1668" y="109"/>
                    <a:pt x="2499" y="68"/>
                  </a:cubicBezTo>
                  <a:cubicBezTo>
                    <a:pt x="2617" y="63"/>
                    <a:pt x="2734" y="60"/>
                    <a:pt x="2852" y="60"/>
                  </a:cubicBezTo>
                  <a:cubicBezTo>
                    <a:pt x="2970" y="60"/>
                    <a:pt x="3088" y="63"/>
                    <a:pt x="3206" y="68"/>
                  </a:cubicBezTo>
                  <a:cubicBezTo>
                    <a:pt x="3247" y="68"/>
                    <a:pt x="3237" y="7"/>
                    <a:pt x="3196" y="7"/>
                  </a:cubicBezTo>
                  <a:cubicBezTo>
                    <a:pt x="3091" y="3"/>
                    <a:pt x="2986" y="1"/>
                    <a:pt x="2881" y="1"/>
                  </a:cubicBezTo>
                  <a:close/>
                </a:path>
              </a:pathLst>
            </a:custGeom>
            <a:solidFill>
              <a:srgbClr val="F58D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934;p37">
              <a:extLst>
                <a:ext uri="{FF2B5EF4-FFF2-40B4-BE49-F238E27FC236}">
                  <a16:creationId xmlns:a16="http://schemas.microsoft.com/office/drawing/2014/main" id="{5E15430C-ABFE-4F45-7050-AC6671D255CB}"/>
                </a:ext>
              </a:extLst>
            </p:cNvPr>
            <p:cNvSpPr/>
            <p:nvPr/>
          </p:nvSpPr>
          <p:spPr>
            <a:xfrm>
              <a:off x="5761775" y="4916375"/>
              <a:ext cx="80650" cy="9550"/>
            </a:xfrm>
            <a:custGeom>
              <a:avLst/>
              <a:gdLst/>
              <a:ahLst/>
              <a:cxnLst/>
              <a:rect l="l" t="t" r="r" b="b"/>
              <a:pathLst>
                <a:path w="3226" h="382" extrusionOk="0">
                  <a:moveTo>
                    <a:pt x="3185" y="0"/>
                  </a:moveTo>
                  <a:cubicBezTo>
                    <a:pt x="2355" y="0"/>
                    <a:pt x="1535" y="62"/>
                    <a:pt x="715" y="196"/>
                  </a:cubicBezTo>
                  <a:lnTo>
                    <a:pt x="38" y="319"/>
                  </a:lnTo>
                  <a:cubicBezTo>
                    <a:pt x="0" y="328"/>
                    <a:pt x="6" y="381"/>
                    <a:pt x="32" y="381"/>
                  </a:cubicBezTo>
                  <a:cubicBezTo>
                    <a:pt x="34" y="381"/>
                    <a:pt x="36" y="381"/>
                    <a:pt x="38" y="380"/>
                  </a:cubicBezTo>
                  <a:cubicBezTo>
                    <a:pt x="848" y="216"/>
                    <a:pt x="1668" y="114"/>
                    <a:pt x="2498" y="82"/>
                  </a:cubicBezTo>
                  <a:cubicBezTo>
                    <a:pt x="2724" y="73"/>
                    <a:pt x="2959" y="62"/>
                    <a:pt x="3185" y="62"/>
                  </a:cubicBezTo>
                  <a:cubicBezTo>
                    <a:pt x="3226" y="62"/>
                    <a:pt x="3226" y="0"/>
                    <a:pt x="3185" y="0"/>
                  </a:cubicBezTo>
                  <a:close/>
                </a:path>
              </a:pathLst>
            </a:custGeom>
            <a:solidFill>
              <a:srgbClr val="F58D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935;p37">
              <a:extLst>
                <a:ext uri="{FF2B5EF4-FFF2-40B4-BE49-F238E27FC236}">
                  <a16:creationId xmlns:a16="http://schemas.microsoft.com/office/drawing/2014/main" id="{8D17B858-97A4-3098-1F36-8CFE1A5FEC45}"/>
                </a:ext>
              </a:extLst>
            </p:cNvPr>
            <p:cNvSpPr/>
            <p:nvPr/>
          </p:nvSpPr>
          <p:spPr>
            <a:xfrm>
              <a:off x="5545150" y="4957750"/>
              <a:ext cx="199650" cy="100375"/>
            </a:xfrm>
            <a:custGeom>
              <a:avLst/>
              <a:gdLst/>
              <a:ahLst/>
              <a:cxnLst/>
              <a:rect l="l" t="t" r="r" b="b"/>
              <a:pathLst>
                <a:path w="7986" h="4015" extrusionOk="0">
                  <a:moveTo>
                    <a:pt x="1495" y="0"/>
                  </a:moveTo>
                  <a:cubicBezTo>
                    <a:pt x="1383" y="0"/>
                    <a:pt x="1274" y="9"/>
                    <a:pt x="1169" y="26"/>
                  </a:cubicBezTo>
                  <a:cubicBezTo>
                    <a:pt x="729" y="88"/>
                    <a:pt x="349" y="273"/>
                    <a:pt x="0" y="498"/>
                  </a:cubicBezTo>
                  <a:cubicBezTo>
                    <a:pt x="226" y="642"/>
                    <a:pt x="360" y="888"/>
                    <a:pt x="462" y="1124"/>
                  </a:cubicBezTo>
                  <a:cubicBezTo>
                    <a:pt x="574" y="1359"/>
                    <a:pt x="626" y="1605"/>
                    <a:pt x="697" y="1841"/>
                  </a:cubicBezTo>
                  <a:cubicBezTo>
                    <a:pt x="759" y="2026"/>
                    <a:pt x="820" y="2210"/>
                    <a:pt x="893" y="2384"/>
                  </a:cubicBezTo>
                  <a:cubicBezTo>
                    <a:pt x="1139" y="2979"/>
                    <a:pt x="1487" y="3553"/>
                    <a:pt x="1959" y="4014"/>
                  </a:cubicBezTo>
                  <a:cubicBezTo>
                    <a:pt x="2184" y="3573"/>
                    <a:pt x="2686" y="3368"/>
                    <a:pt x="3178" y="3256"/>
                  </a:cubicBezTo>
                  <a:cubicBezTo>
                    <a:pt x="3460" y="3198"/>
                    <a:pt x="3759" y="3179"/>
                    <a:pt x="4063" y="3179"/>
                  </a:cubicBezTo>
                  <a:cubicBezTo>
                    <a:pt x="4299" y="3179"/>
                    <a:pt x="4539" y="3191"/>
                    <a:pt x="4777" y="3204"/>
                  </a:cubicBezTo>
                  <a:cubicBezTo>
                    <a:pt x="5071" y="3218"/>
                    <a:pt x="5366" y="3234"/>
                    <a:pt x="5657" y="3234"/>
                  </a:cubicBezTo>
                  <a:cubicBezTo>
                    <a:pt x="6007" y="3234"/>
                    <a:pt x="6349" y="3211"/>
                    <a:pt x="6674" y="3133"/>
                  </a:cubicBezTo>
                  <a:cubicBezTo>
                    <a:pt x="7258" y="2999"/>
                    <a:pt x="7801" y="2630"/>
                    <a:pt x="7986" y="2056"/>
                  </a:cubicBezTo>
                  <a:cubicBezTo>
                    <a:pt x="7914" y="1954"/>
                    <a:pt x="7822" y="1862"/>
                    <a:pt x="7740" y="1780"/>
                  </a:cubicBezTo>
                  <a:cubicBezTo>
                    <a:pt x="7647" y="1677"/>
                    <a:pt x="7545" y="1585"/>
                    <a:pt x="7453" y="1503"/>
                  </a:cubicBezTo>
                  <a:cubicBezTo>
                    <a:pt x="7125" y="1915"/>
                    <a:pt x="6592" y="2126"/>
                    <a:pt x="5996" y="2126"/>
                  </a:cubicBezTo>
                  <a:cubicBezTo>
                    <a:pt x="5438" y="2126"/>
                    <a:pt x="4825" y="1941"/>
                    <a:pt x="4275" y="1564"/>
                  </a:cubicBezTo>
                  <a:cubicBezTo>
                    <a:pt x="3691" y="1165"/>
                    <a:pt x="3189" y="591"/>
                    <a:pt x="2583" y="273"/>
                  </a:cubicBezTo>
                  <a:cubicBezTo>
                    <a:pt x="2219" y="86"/>
                    <a:pt x="1843" y="0"/>
                    <a:pt x="1495"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936;p37">
              <a:extLst>
                <a:ext uri="{FF2B5EF4-FFF2-40B4-BE49-F238E27FC236}">
                  <a16:creationId xmlns:a16="http://schemas.microsoft.com/office/drawing/2014/main" id="{A2955881-4421-DC52-B7ED-0082ECF6C61B}"/>
                </a:ext>
              </a:extLst>
            </p:cNvPr>
            <p:cNvSpPr/>
            <p:nvPr/>
          </p:nvSpPr>
          <p:spPr>
            <a:xfrm>
              <a:off x="5567450" y="4994675"/>
              <a:ext cx="177350" cy="63450"/>
            </a:xfrm>
            <a:custGeom>
              <a:avLst/>
              <a:gdLst/>
              <a:ahLst/>
              <a:cxnLst/>
              <a:rect l="l" t="t" r="r" b="b"/>
              <a:pathLst>
                <a:path w="7094" h="2538" extrusionOk="0">
                  <a:moveTo>
                    <a:pt x="1578" y="1"/>
                  </a:moveTo>
                  <a:cubicBezTo>
                    <a:pt x="1248" y="1"/>
                    <a:pt x="950" y="121"/>
                    <a:pt x="698" y="282"/>
                  </a:cubicBezTo>
                  <a:cubicBezTo>
                    <a:pt x="431" y="456"/>
                    <a:pt x="195" y="661"/>
                    <a:pt x="1" y="907"/>
                  </a:cubicBezTo>
                  <a:cubicBezTo>
                    <a:pt x="247" y="1502"/>
                    <a:pt x="595" y="2076"/>
                    <a:pt x="1067" y="2537"/>
                  </a:cubicBezTo>
                  <a:cubicBezTo>
                    <a:pt x="1292" y="2096"/>
                    <a:pt x="1794" y="1891"/>
                    <a:pt x="2286" y="1779"/>
                  </a:cubicBezTo>
                  <a:cubicBezTo>
                    <a:pt x="2568" y="1721"/>
                    <a:pt x="2867" y="1702"/>
                    <a:pt x="3171" y="1702"/>
                  </a:cubicBezTo>
                  <a:cubicBezTo>
                    <a:pt x="3407" y="1702"/>
                    <a:pt x="3647" y="1714"/>
                    <a:pt x="3885" y="1727"/>
                  </a:cubicBezTo>
                  <a:cubicBezTo>
                    <a:pt x="4179" y="1741"/>
                    <a:pt x="4474" y="1757"/>
                    <a:pt x="4765" y="1757"/>
                  </a:cubicBezTo>
                  <a:cubicBezTo>
                    <a:pt x="5115" y="1757"/>
                    <a:pt x="5457" y="1734"/>
                    <a:pt x="5782" y="1656"/>
                  </a:cubicBezTo>
                  <a:cubicBezTo>
                    <a:pt x="6366" y="1522"/>
                    <a:pt x="6909" y="1153"/>
                    <a:pt x="7094" y="579"/>
                  </a:cubicBezTo>
                  <a:cubicBezTo>
                    <a:pt x="7022" y="477"/>
                    <a:pt x="6930" y="385"/>
                    <a:pt x="6848" y="303"/>
                  </a:cubicBezTo>
                  <a:cubicBezTo>
                    <a:pt x="6479" y="682"/>
                    <a:pt x="6028" y="969"/>
                    <a:pt x="5484" y="1102"/>
                  </a:cubicBezTo>
                  <a:cubicBezTo>
                    <a:pt x="5290" y="1146"/>
                    <a:pt x="5084" y="1169"/>
                    <a:pt x="4872" y="1169"/>
                  </a:cubicBezTo>
                  <a:cubicBezTo>
                    <a:pt x="4388" y="1169"/>
                    <a:pt x="3868" y="1051"/>
                    <a:pt x="3363" y="795"/>
                  </a:cubicBezTo>
                  <a:cubicBezTo>
                    <a:pt x="2881" y="538"/>
                    <a:pt x="2420" y="169"/>
                    <a:pt x="1928" y="46"/>
                  </a:cubicBezTo>
                  <a:cubicBezTo>
                    <a:pt x="1808" y="15"/>
                    <a:pt x="1691" y="1"/>
                    <a:pt x="157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937;p37">
              <a:extLst>
                <a:ext uri="{FF2B5EF4-FFF2-40B4-BE49-F238E27FC236}">
                  <a16:creationId xmlns:a16="http://schemas.microsoft.com/office/drawing/2014/main" id="{63F5EB19-76FA-C88B-2B83-879EF7BD49B8}"/>
                </a:ext>
              </a:extLst>
            </p:cNvPr>
            <p:cNvSpPr/>
            <p:nvPr/>
          </p:nvSpPr>
          <p:spPr>
            <a:xfrm>
              <a:off x="5652525" y="5008625"/>
              <a:ext cx="73825" cy="15400"/>
            </a:xfrm>
            <a:custGeom>
              <a:avLst/>
              <a:gdLst/>
              <a:ahLst/>
              <a:cxnLst/>
              <a:rect l="l" t="t" r="r" b="b"/>
              <a:pathLst>
                <a:path w="2953" h="616" extrusionOk="0">
                  <a:moveTo>
                    <a:pt x="2789" y="1"/>
                  </a:moveTo>
                  <a:cubicBezTo>
                    <a:pt x="2420" y="247"/>
                    <a:pt x="1989" y="401"/>
                    <a:pt x="1538" y="411"/>
                  </a:cubicBezTo>
                  <a:cubicBezTo>
                    <a:pt x="1661" y="431"/>
                    <a:pt x="1774" y="431"/>
                    <a:pt x="1887" y="431"/>
                  </a:cubicBezTo>
                  <a:cubicBezTo>
                    <a:pt x="2061" y="431"/>
                    <a:pt x="2225" y="421"/>
                    <a:pt x="2389" y="370"/>
                  </a:cubicBezTo>
                  <a:lnTo>
                    <a:pt x="2389" y="370"/>
                  </a:lnTo>
                  <a:cubicBezTo>
                    <a:pt x="2061" y="493"/>
                    <a:pt x="1712" y="544"/>
                    <a:pt x="1374" y="544"/>
                  </a:cubicBezTo>
                  <a:cubicBezTo>
                    <a:pt x="892" y="544"/>
                    <a:pt x="421" y="431"/>
                    <a:pt x="1" y="196"/>
                  </a:cubicBezTo>
                  <a:lnTo>
                    <a:pt x="1" y="196"/>
                  </a:lnTo>
                  <a:cubicBezTo>
                    <a:pt x="144" y="288"/>
                    <a:pt x="298" y="380"/>
                    <a:pt x="462" y="452"/>
                  </a:cubicBezTo>
                  <a:cubicBezTo>
                    <a:pt x="800" y="554"/>
                    <a:pt x="1138" y="616"/>
                    <a:pt x="1456" y="616"/>
                  </a:cubicBezTo>
                  <a:cubicBezTo>
                    <a:pt x="1671" y="616"/>
                    <a:pt x="1887" y="585"/>
                    <a:pt x="2081" y="544"/>
                  </a:cubicBezTo>
                  <a:cubicBezTo>
                    <a:pt x="2399" y="462"/>
                    <a:pt x="2696" y="329"/>
                    <a:pt x="2953" y="155"/>
                  </a:cubicBezTo>
                  <a:cubicBezTo>
                    <a:pt x="2942" y="103"/>
                    <a:pt x="2922" y="52"/>
                    <a:pt x="2912" y="1"/>
                  </a:cubicBezTo>
                  <a:close/>
                </a:path>
              </a:pathLst>
            </a:custGeom>
            <a:solidFill>
              <a:srgbClr val="A7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938;p37">
              <a:extLst>
                <a:ext uri="{FF2B5EF4-FFF2-40B4-BE49-F238E27FC236}">
                  <a16:creationId xmlns:a16="http://schemas.microsoft.com/office/drawing/2014/main" id="{87AE02FF-5AAA-2D84-902F-66C014ABB585}"/>
                </a:ext>
              </a:extLst>
            </p:cNvPr>
            <p:cNvSpPr/>
            <p:nvPr/>
          </p:nvSpPr>
          <p:spPr>
            <a:xfrm>
              <a:off x="5664050" y="5012475"/>
              <a:ext cx="65625" cy="16950"/>
            </a:xfrm>
            <a:custGeom>
              <a:avLst/>
              <a:gdLst/>
              <a:ahLst/>
              <a:cxnLst/>
              <a:rect l="l" t="t" r="r" b="b"/>
              <a:pathLst>
                <a:path w="2625" h="678" extrusionOk="0">
                  <a:moveTo>
                    <a:pt x="2492" y="1"/>
                  </a:moveTo>
                  <a:cubicBezTo>
                    <a:pt x="2235" y="175"/>
                    <a:pt x="1938" y="308"/>
                    <a:pt x="1620" y="390"/>
                  </a:cubicBezTo>
                  <a:cubicBezTo>
                    <a:pt x="1426" y="431"/>
                    <a:pt x="1210" y="462"/>
                    <a:pt x="995" y="462"/>
                  </a:cubicBezTo>
                  <a:cubicBezTo>
                    <a:pt x="677" y="462"/>
                    <a:pt x="339" y="400"/>
                    <a:pt x="1" y="298"/>
                  </a:cubicBezTo>
                  <a:lnTo>
                    <a:pt x="1" y="298"/>
                  </a:lnTo>
                  <a:cubicBezTo>
                    <a:pt x="380" y="452"/>
                    <a:pt x="790" y="544"/>
                    <a:pt x="1200" y="544"/>
                  </a:cubicBezTo>
                  <a:cubicBezTo>
                    <a:pt x="1528" y="544"/>
                    <a:pt x="1856" y="482"/>
                    <a:pt x="2164" y="370"/>
                  </a:cubicBezTo>
                  <a:lnTo>
                    <a:pt x="2164" y="370"/>
                  </a:lnTo>
                  <a:cubicBezTo>
                    <a:pt x="1897" y="564"/>
                    <a:pt x="1579" y="667"/>
                    <a:pt x="1241" y="677"/>
                  </a:cubicBezTo>
                  <a:lnTo>
                    <a:pt x="1333" y="677"/>
                  </a:lnTo>
                  <a:cubicBezTo>
                    <a:pt x="1784" y="677"/>
                    <a:pt x="2235" y="554"/>
                    <a:pt x="2625" y="298"/>
                  </a:cubicBezTo>
                  <a:cubicBezTo>
                    <a:pt x="2574" y="206"/>
                    <a:pt x="2533" y="103"/>
                    <a:pt x="2492" y="1"/>
                  </a:cubicBezTo>
                  <a:close/>
                </a:path>
              </a:pathLst>
            </a:custGeom>
            <a:solidFill>
              <a:srgbClr val="D6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939;p37">
              <a:extLst>
                <a:ext uri="{FF2B5EF4-FFF2-40B4-BE49-F238E27FC236}">
                  <a16:creationId xmlns:a16="http://schemas.microsoft.com/office/drawing/2014/main" id="{2CF78DFB-9236-1AB9-9D04-E5D6CCDB9CD4}"/>
                </a:ext>
              </a:extLst>
            </p:cNvPr>
            <p:cNvSpPr/>
            <p:nvPr/>
          </p:nvSpPr>
          <p:spPr>
            <a:xfrm>
              <a:off x="5564900" y="4828175"/>
              <a:ext cx="172225" cy="180625"/>
            </a:xfrm>
            <a:custGeom>
              <a:avLst/>
              <a:gdLst/>
              <a:ahLst/>
              <a:cxnLst/>
              <a:rect l="l" t="t" r="r" b="b"/>
              <a:pathLst>
                <a:path w="6889" h="7225" extrusionOk="0">
                  <a:moveTo>
                    <a:pt x="1082" y="1"/>
                  </a:moveTo>
                  <a:cubicBezTo>
                    <a:pt x="876" y="1"/>
                    <a:pt x="651" y="170"/>
                    <a:pt x="563" y="402"/>
                  </a:cubicBezTo>
                  <a:cubicBezTo>
                    <a:pt x="481" y="658"/>
                    <a:pt x="472" y="945"/>
                    <a:pt x="472" y="1232"/>
                  </a:cubicBezTo>
                  <a:cubicBezTo>
                    <a:pt x="472" y="1305"/>
                    <a:pt x="481" y="1376"/>
                    <a:pt x="481" y="1448"/>
                  </a:cubicBezTo>
                  <a:cubicBezTo>
                    <a:pt x="481" y="1653"/>
                    <a:pt x="472" y="1868"/>
                    <a:pt x="420" y="2073"/>
                  </a:cubicBezTo>
                  <a:cubicBezTo>
                    <a:pt x="358" y="2339"/>
                    <a:pt x="205" y="2585"/>
                    <a:pt x="0" y="2626"/>
                  </a:cubicBezTo>
                  <a:cubicBezTo>
                    <a:pt x="194" y="3016"/>
                    <a:pt x="522" y="3241"/>
                    <a:pt x="871" y="3334"/>
                  </a:cubicBezTo>
                  <a:cubicBezTo>
                    <a:pt x="1210" y="3426"/>
                    <a:pt x="1558" y="3446"/>
                    <a:pt x="1886" y="3590"/>
                  </a:cubicBezTo>
                  <a:cubicBezTo>
                    <a:pt x="2388" y="3815"/>
                    <a:pt x="2788" y="4298"/>
                    <a:pt x="3147" y="4810"/>
                  </a:cubicBezTo>
                  <a:cubicBezTo>
                    <a:pt x="3506" y="5323"/>
                    <a:pt x="3823" y="5876"/>
                    <a:pt x="4233" y="6307"/>
                  </a:cubicBezTo>
                  <a:cubicBezTo>
                    <a:pt x="4803" y="6899"/>
                    <a:pt x="5526" y="7225"/>
                    <a:pt x="6233" y="7225"/>
                  </a:cubicBezTo>
                  <a:cubicBezTo>
                    <a:pt x="6455" y="7225"/>
                    <a:pt x="6675" y="7193"/>
                    <a:pt x="6888" y="7127"/>
                  </a:cubicBezTo>
                  <a:cubicBezTo>
                    <a:pt x="6878" y="7055"/>
                    <a:pt x="6868" y="6993"/>
                    <a:pt x="6847" y="6942"/>
                  </a:cubicBezTo>
                  <a:cubicBezTo>
                    <a:pt x="6816" y="6819"/>
                    <a:pt x="6786" y="6706"/>
                    <a:pt x="6755" y="6563"/>
                  </a:cubicBezTo>
                  <a:cubicBezTo>
                    <a:pt x="6715" y="6565"/>
                    <a:pt x="6675" y="6566"/>
                    <a:pt x="6636" y="6566"/>
                  </a:cubicBezTo>
                  <a:cubicBezTo>
                    <a:pt x="5966" y="6566"/>
                    <a:pt x="5279" y="6242"/>
                    <a:pt x="4756" y="5671"/>
                  </a:cubicBezTo>
                  <a:cubicBezTo>
                    <a:pt x="4192" y="5066"/>
                    <a:pt x="3813" y="4175"/>
                    <a:pt x="3721" y="3252"/>
                  </a:cubicBezTo>
                  <a:cubicBezTo>
                    <a:pt x="3680" y="2893"/>
                    <a:pt x="3680" y="2524"/>
                    <a:pt x="3629" y="2155"/>
                  </a:cubicBezTo>
                  <a:cubicBezTo>
                    <a:pt x="3588" y="1797"/>
                    <a:pt x="3475" y="1417"/>
                    <a:pt x="3260" y="1171"/>
                  </a:cubicBezTo>
                  <a:cubicBezTo>
                    <a:pt x="2952" y="822"/>
                    <a:pt x="2522" y="792"/>
                    <a:pt x="2132" y="731"/>
                  </a:cubicBezTo>
                  <a:cubicBezTo>
                    <a:pt x="1732" y="669"/>
                    <a:pt x="1281" y="484"/>
                    <a:pt x="1117" y="2"/>
                  </a:cubicBezTo>
                  <a:cubicBezTo>
                    <a:pt x="1105" y="1"/>
                    <a:pt x="1094" y="1"/>
                    <a:pt x="1082"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940;p37">
              <a:extLst>
                <a:ext uri="{FF2B5EF4-FFF2-40B4-BE49-F238E27FC236}">
                  <a16:creationId xmlns:a16="http://schemas.microsoft.com/office/drawing/2014/main" id="{090E520C-C00D-F7C3-A121-7A0A25686EA4}"/>
                </a:ext>
              </a:extLst>
            </p:cNvPr>
            <p:cNvSpPr/>
            <p:nvPr/>
          </p:nvSpPr>
          <p:spPr>
            <a:xfrm>
              <a:off x="5564900" y="4864375"/>
              <a:ext cx="172225" cy="144425"/>
            </a:xfrm>
            <a:custGeom>
              <a:avLst/>
              <a:gdLst/>
              <a:ahLst/>
              <a:cxnLst/>
              <a:rect l="l" t="t" r="r" b="b"/>
              <a:pathLst>
                <a:path w="6889" h="5777" extrusionOk="0">
                  <a:moveTo>
                    <a:pt x="481" y="0"/>
                  </a:moveTo>
                  <a:cubicBezTo>
                    <a:pt x="481" y="205"/>
                    <a:pt x="472" y="420"/>
                    <a:pt x="420" y="625"/>
                  </a:cubicBezTo>
                  <a:cubicBezTo>
                    <a:pt x="358" y="891"/>
                    <a:pt x="205" y="1137"/>
                    <a:pt x="0" y="1178"/>
                  </a:cubicBezTo>
                  <a:cubicBezTo>
                    <a:pt x="194" y="1568"/>
                    <a:pt x="522" y="1793"/>
                    <a:pt x="871" y="1886"/>
                  </a:cubicBezTo>
                  <a:cubicBezTo>
                    <a:pt x="1210" y="1978"/>
                    <a:pt x="1558" y="1998"/>
                    <a:pt x="1886" y="2142"/>
                  </a:cubicBezTo>
                  <a:cubicBezTo>
                    <a:pt x="2388" y="2367"/>
                    <a:pt x="2788" y="2850"/>
                    <a:pt x="3147" y="3362"/>
                  </a:cubicBezTo>
                  <a:cubicBezTo>
                    <a:pt x="3506" y="3875"/>
                    <a:pt x="3823" y="4428"/>
                    <a:pt x="4233" y="4859"/>
                  </a:cubicBezTo>
                  <a:cubicBezTo>
                    <a:pt x="4803" y="5451"/>
                    <a:pt x="5526" y="5777"/>
                    <a:pt x="6233" y="5777"/>
                  </a:cubicBezTo>
                  <a:cubicBezTo>
                    <a:pt x="6455" y="5777"/>
                    <a:pt x="6675" y="5745"/>
                    <a:pt x="6888" y="5679"/>
                  </a:cubicBezTo>
                  <a:cubicBezTo>
                    <a:pt x="6878" y="5607"/>
                    <a:pt x="6868" y="5545"/>
                    <a:pt x="6847" y="5494"/>
                  </a:cubicBezTo>
                  <a:cubicBezTo>
                    <a:pt x="6140" y="5443"/>
                    <a:pt x="5402" y="5310"/>
                    <a:pt x="4797" y="4797"/>
                  </a:cubicBezTo>
                  <a:cubicBezTo>
                    <a:pt x="4090" y="4192"/>
                    <a:pt x="3659" y="3157"/>
                    <a:pt x="3290" y="2162"/>
                  </a:cubicBezTo>
                  <a:cubicBezTo>
                    <a:pt x="3137" y="1743"/>
                    <a:pt x="2973" y="1301"/>
                    <a:pt x="2696" y="1014"/>
                  </a:cubicBezTo>
                  <a:cubicBezTo>
                    <a:pt x="2347" y="656"/>
                    <a:pt x="1886" y="584"/>
                    <a:pt x="1456" y="492"/>
                  </a:cubicBezTo>
                  <a:cubicBezTo>
                    <a:pt x="1117" y="420"/>
                    <a:pt x="738" y="287"/>
                    <a:pt x="48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941;p37">
              <a:extLst>
                <a:ext uri="{FF2B5EF4-FFF2-40B4-BE49-F238E27FC236}">
                  <a16:creationId xmlns:a16="http://schemas.microsoft.com/office/drawing/2014/main" id="{D6C20052-0387-7EEE-3BB3-D080CC10E0A3}"/>
                </a:ext>
              </a:extLst>
            </p:cNvPr>
            <p:cNvSpPr/>
            <p:nvPr/>
          </p:nvSpPr>
          <p:spPr>
            <a:xfrm>
              <a:off x="5696100" y="4988400"/>
              <a:ext cx="27425" cy="12050"/>
            </a:xfrm>
            <a:custGeom>
              <a:avLst/>
              <a:gdLst/>
              <a:ahLst/>
              <a:cxnLst/>
              <a:rect l="l" t="t" r="r" b="b"/>
              <a:pathLst>
                <a:path w="1097" h="482" extrusionOk="0">
                  <a:moveTo>
                    <a:pt x="0" y="0"/>
                  </a:moveTo>
                  <a:lnTo>
                    <a:pt x="0" y="0"/>
                  </a:lnTo>
                  <a:cubicBezTo>
                    <a:pt x="164" y="123"/>
                    <a:pt x="328" y="236"/>
                    <a:pt x="523" y="308"/>
                  </a:cubicBezTo>
                  <a:cubicBezTo>
                    <a:pt x="461" y="308"/>
                    <a:pt x="390" y="297"/>
                    <a:pt x="328" y="287"/>
                  </a:cubicBezTo>
                  <a:lnTo>
                    <a:pt x="328" y="287"/>
                  </a:lnTo>
                  <a:cubicBezTo>
                    <a:pt x="574" y="379"/>
                    <a:pt x="841" y="441"/>
                    <a:pt x="1097" y="482"/>
                  </a:cubicBezTo>
                  <a:cubicBezTo>
                    <a:pt x="1087" y="410"/>
                    <a:pt x="1087" y="338"/>
                    <a:pt x="1087" y="277"/>
                  </a:cubicBezTo>
                  <a:cubicBezTo>
                    <a:pt x="707" y="246"/>
                    <a:pt x="338" y="154"/>
                    <a:pt x="0" y="0"/>
                  </a:cubicBezTo>
                  <a:close/>
                </a:path>
              </a:pathLst>
            </a:custGeom>
            <a:solidFill>
              <a:srgbClr val="A7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942;p37">
              <a:extLst>
                <a:ext uri="{FF2B5EF4-FFF2-40B4-BE49-F238E27FC236}">
                  <a16:creationId xmlns:a16="http://schemas.microsoft.com/office/drawing/2014/main" id="{B7E9801F-EFC9-8019-F560-1829C8B6DF64}"/>
                </a:ext>
              </a:extLst>
            </p:cNvPr>
            <p:cNvSpPr/>
            <p:nvPr/>
          </p:nvSpPr>
          <p:spPr>
            <a:xfrm>
              <a:off x="5648675" y="4925875"/>
              <a:ext cx="75375" cy="77650"/>
            </a:xfrm>
            <a:custGeom>
              <a:avLst/>
              <a:gdLst/>
              <a:ahLst/>
              <a:cxnLst/>
              <a:rect l="l" t="t" r="r" b="b"/>
              <a:pathLst>
                <a:path w="3015" h="3106" extrusionOk="0">
                  <a:moveTo>
                    <a:pt x="1" y="0"/>
                  </a:moveTo>
                  <a:cubicBezTo>
                    <a:pt x="144" y="522"/>
                    <a:pt x="278" y="1046"/>
                    <a:pt x="524" y="1527"/>
                  </a:cubicBezTo>
                  <a:cubicBezTo>
                    <a:pt x="780" y="2009"/>
                    <a:pt x="1118" y="2450"/>
                    <a:pt x="1569" y="2747"/>
                  </a:cubicBezTo>
                  <a:cubicBezTo>
                    <a:pt x="1918" y="2973"/>
                    <a:pt x="2328" y="3106"/>
                    <a:pt x="2727" y="3106"/>
                  </a:cubicBezTo>
                  <a:cubicBezTo>
                    <a:pt x="2830" y="3106"/>
                    <a:pt x="2922" y="3096"/>
                    <a:pt x="3014" y="3085"/>
                  </a:cubicBezTo>
                  <a:cubicBezTo>
                    <a:pt x="3004" y="3044"/>
                    <a:pt x="3004" y="3014"/>
                    <a:pt x="2994" y="2983"/>
                  </a:cubicBezTo>
                  <a:cubicBezTo>
                    <a:pt x="2738" y="2942"/>
                    <a:pt x="2471" y="2880"/>
                    <a:pt x="2225" y="2788"/>
                  </a:cubicBezTo>
                  <a:cubicBezTo>
                    <a:pt x="1651" y="2675"/>
                    <a:pt x="1169" y="2265"/>
                    <a:pt x="821" y="1784"/>
                  </a:cubicBezTo>
                  <a:cubicBezTo>
                    <a:pt x="442" y="1260"/>
                    <a:pt x="216" y="625"/>
                    <a:pt x="1" y="0"/>
                  </a:cubicBezTo>
                  <a:close/>
                </a:path>
              </a:pathLst>
            </a:custGeom>
            <a:solidFill>
              <a:srgbClr val="D6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943;p37">
              <a:extLst>
                <a:ext uri="{FF2B5EF4-FFF2-40B4-BE49-F238E27FC236}">
                  <a16:creationId xmlns:a16="http://schemas.microsoft.com/office/drawing/2014/main" id="{BD32AAE0-58BA-2171-0DDD-B37C61F29495}"/>
                </a:ext>
              </a:extLst>
            </p:cNvPr>
            <p:cNvSpPr/>
            <p:nvPr/>
          </p:nvSpPr>
          <p:spPr>
            <a:xfrm>
              <a:off x="5716850" y="4913300"/>
              <a:ext cx="191450" cy="113900"/>
            </a:xfrm>
            <a:custGeom>
              <a:avLst/>
              <a:gdLst/>
              <a:ahLst/>
              <a:cxnLst/>
              <a:rect l="l" t="t" r="r" b="b"/>
              <a:pathLst>
                <a:path w="7658" h="4556" extrusionOk="0">
                  <a:moveTo>
                    <a:pt x="7052" y="0"/>
                  </a:moveTo>
                  <a:cubicBezTo>
                    <a:pt x="6017" y="647"/>
                    <a:pt x="4900" y="1189"/>
                    <a:pt x="3711" y="1467"/>
                  </a:cubicBezTo>
                  <a:cubicBezTo>
                    <a:pt x="3153" y="1596"/>
                    <a:pt x="2576" y="1670"/>
                    <a:pt x="2003" y="1670"/>
                  </a:cubicBezTo>
                  <a:cubicBezTo>
                    <a:pt x="1355" y="1670"/>
                    <a:pt x="712" y="1576"/>
                    <a:pt x="103" y="1364"/>
                  </a:cubicBezTo>
                  <a:cubicBezTo>
                    <a:pt x="0" y="1558"/>
                    <a:pt x="21" y="1795"/>
                    <a:pt x="72" y="2020"/>
                  </a:cubicBezTo>
                  <a:cubicBezTo>
                    <a:pt x="134" y="2235"/>
                    <a:pt x="216" y="2440"/>
                    <a:pt x="246" y="2666"/>
                  </a:cubicBezTo>
                  <a:cubicBezTo>
                    <a:pt x="257" y="2768"/>
                    <a:pt x="257" y="2861"/>
                    <a:pt x="257" y="2963"/>
                  </a:cubicBezTo>
                  <a:cubicBezTo>
                    <a:pt x="257" y="3035"/>
                    <a:pt x="246" y="3107"/>
                    <a:pt x="246" y="3178"/>
                  </a:cubicBezTo>
                  <a:cubicBezTo>
                    <a:pt x="246" y="3640"/>
                    <a:pt x="400" y="4111"/>
                    <a:pt x="636" y="4511"/>
                  </a:cubicBezTo>
                  <a:cubicBezTo>
                    <a:pt x="1092" y="4538"/>
                    <a:pt x="1542" y="4556"/>
                    <a:pt x="1989" y="4556"/>
                  </a:cubicBezTo>
                  <a:cubicBezTo>
                    <a:pt x="2738" y="4556"/>
                    <a:pt x="3479" y="4505"/>
                    <a:pt x="4223" y="4357"/>
                  </a:cubicBezTo>
                  <a:cubicBezTo>
                    <a:pt x="5423" y="4121"/>
                    <a:pt x="6591" y="3650"/>
                    <a:pt x="7535" y="2881"/>
                  </a:cubicBezTo>
                  <a:cubicBezTo>
                    <a:pt x="7658" y="2440"/>
                    <a:pt x="7606" y="1927"/>
                    <a:pt x="7432" y="1497"/>
                  </a:cubicBezTo>
                  <a:cubicBezTo>
                    <a:pt x="7421" y="1467"/>
                    <a:pt x="7401" y="1435"/>
                    <a:pt x="7391" y="1405"/>
                  </a:cubicBezTo>
                  <a:cubicBezTo>
                    <a:pt x="7319" y="1230"/>
                    <a:pt x="7227" y="1066"/>
                    <a:pt x="7227" y="882"/>
                  </a:cubicBezTo>
                  <a:cubicBezTo>
                    <a:pt x="7216" y="729"/>
                    <a:pt x="7257" y="585"/>
                    <a:pt x="7257" y="431"/>
                  </a:cubicBezTo>
                  <a:cubicBezTo>
                    <a:pt x="7268" y="287"/>
                    <a:pt x="7196" y="62"/>
                    <a:pt x="7052"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944;p37">
              <a:extLst>
                <a:ext uri="{FF2B5EF4-FFF2-40B4-BE49-F238E27FC236}">
                  <a16:creationId xmlns:a16="http://schemas.microsoft.com/office/drawing/2014/main" id="{3107B421-2F5B-C966-B8C2-B67F3E6C8323}"/>
                </a:ext>
              </a:extLst>
            </p:cNvPr>
            <p:cNvSpPr/>
            <p:nvPr/>
          </p:nvSpPr>
          <p:spPr>
            <a:xfrm>
              <a:off x="5723000" y="4948425"/>
              <a:ext cx="185300" cy="78775"/>
            </a:xfrm>
            <a:custGeom>
              <a:avLst/>
              <a:gdLst/>
              <a:ahLst/>
              <a:cxnLst/>
              <a:rect l="l" t="t" r="r" b="b"/>
              <a:pathLst>
                <a:path w="7412" h="3151" extrusionOk="0">
                  <a:moveTo>
                    <a:pt x="7145" y="0"/>
                  </a:moveTo>
                  <a:cubicBezTo>
                    <a:pt x="6386" y="666"/>
                    <a:pt x="5382" y="1015"/>
                    <a:pt x="4398" y="1292"/>
                  </a:cubicBezTo>
                  <a:cubicBezTo>
                    <a:pt x="3639" y="1507"/>
                    <a:pt x="2870" y="1681"/>
                    <a:pt x="2091" y="1743"/>
                  </a:cubicBezTo>
                  <a:cubicBezTo>
                    <a:pt x="1913" y="1756"/>
                    <a:pt x="1734" y="1763"/>
                    <a:pt x="1555" y="1763"/>
                  </a:cubicBezTo>
                  <a:cubicBezTo>
                    <a:pt x="1032" y="1763"/>
                    <a:pt x="507" y="1703"/>
                    <a:pt x="11" y="1558"/>
                  </a:cubicBezTo>
                  <a:cubicBezTo>
                    <a:pt x="11" y="1630"/>
                    <a:pt x="0" y="1702"/>
                    <a:pt x="0" y="1773"/>
                  </a:cubicBezTo>
                  <a:cubicBezTo>
                    <a:pt x="0" y="2235"/>
                    <a:pt x="154" y="2706"/>
                    <a:pt x="390" y="3106"/>
                  </a:cubicBezTo>
                  <a:cubicBezTo>
                    <a:pt x="846" y="3133"/>
                    <a:pt x="1296" y="3151"/>
                    <a:pt x="1743" y="3151"/>
                  </a:cubicBezTo>
                  <a:cubicBezTo>
                    <a:pt x="2492" y="3151"/>
                    <a:pt x="3233" y="3100"/>
                    <a:pt x="3977" y="2952"/>
                  </a:cubicBezTo>
                  <a:cubicBezTo>
                    <a:pt x="5177" y="2716"/>
                    <a:pt x="6345" y="2245"/>
                    <a:pt x="7289" y="1476"/>
                  </a:cubicBezTo>
                  <a:cubicBezTo>
                    <a:pt x="7412" y="1035"/>
                    <a:pt x="7360" y="522"/>
                    <a:pt x="7186" y="92"/>
                  </a:cubicBezTo>
                  <a:cubicBezTo>
                    <a:pt x="7175" y="62"/>
                    <a:pt x="7155" y="30"/>
                    <a:pt x="714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945;p37">
              <a:extLst>
                <a:ext uri="{FF2B5EF4-FFF2-40B4-BE49-F238E27FC236}">
                  <a16:creationId xmlns:a16="http://schemas.microsoft.com/office/drawing/2014/main" id="{5B0CACF0-7DA8-CEA4-F157-356A9AB4768C}"/>
                </a:ext>
              </a:extLst>
            </p:cNvPr>
            <p:cNvSpPr/>
            <p:nvPr/>
          </p:nvSpPr>
          <p:spPr>
            <a:xfrm>
              <a:off x="5742225" y="4953275"/>
              <a:ext cx="153500" cy="39250"/>
            </a:xfrm>
            <a:custGeom>
              <a:avLst/>
              <a:gdLst/>
              <a:ahLst/>
              <a:cxnLst/>
              <a:rect l="l" t="t" r="r" b="b"/>
              <a:pathLst>
                <a:path w="6140" h="1570" extrusionOk="0">
                  <a:moveTo>
                    <a:pt x="6140" y="0"/>
                  </a:moveTo>
                  <a:lnTo>
                    <a:pt x="6140" y="0"/>
                  </a:lnTo>
                  <a:cubicBezTo>
                    <a:pt x="3844" y="1221"/>
                    <a:pt x="1917" y="1436"/>
                    <a:pt x="871" y="1436"/>
                  </a:cubicBezTo>
                  <a:cubicBezTo>
                    <a:pt x="318" y="1436"/>
                    <a:pt x="0" y="1374"/>
                    <a:pt x="0" y="1374"/>
                  </a:cubicBezTo>
                  <a:lnTo>
                    <a:pt x="0" y="1374"/>
                  </a:lnTo>
                  <a:cubicBezTo>
                    <a:pt x="195" y="1456"/>
                    <a:pt x="390" y="1518"/>
                    <a:pt x="595" y="1569"/>
                  </a:cubicBezTo>
                  <a:lnTo>
                    <a:pt x="769" y="1569"/>
                  </a:lnTo>
                  <a:cubicBezTo>
                    <a:pt x="953" y="1569"/>
                    <a:pt x="1138" y="1559"/>
                    <a:pt x="1322" y="1549"/>
                  </a:cubicBezTo>
                  <a:cubicBezTo>
                    <a:pt x="2101" y="1487"/>
                    <a:pt x="2870" y="1313"/>
                    <a:pt x="3629" y="1098"/>
                  </a:cubicBezTo>
                  <a:cubicBezTo>
                    <a:pt x="4510" y="852"/>
                    <a:pt x="5412" y="544"/>
                    <a:pt x="6140" y="0"/>
                  </a:cubicBezTo>
                  <a:close/>
                </a:path>
              </a:pathLst>
            </a:custGeom>
            <a:solidFill>
              <a:srgbClr val="A7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946;p37">
              <a:extLst>
                <a:ext uri="{FF2B5EF4-FFF2-40B4-BE49-F238E27FC236}">
                  <a16:creationId xmlns:a16="http://schemas.microsoft.com/office/drawing/2014/main" id="{E6DD8228-5DC4-DBEE-B1F1-8BBAA5B5B166}"/>
                </a:ext>
              </a:extLst>
            </p:cNvPr>
            <p:cNvSpPr/>
            <p:nvPr/>
          </p:nvSpPr>
          <p:spPr>
            <a:xfrm>
              <a:off x="5757075" y="4952250"/>
              <a:ext cx="140450" cy="43350"/>
            </a:xfrm>
            <a:custGeom>
              <a:avLst/>
              <a:gdLst/>
              <a:ahLst/>
              <a:cxnLst/>
              <a:rect l="l" t="t" r="r" b="b"/>
              <a:pathLst>
                <a:path w="5618" h="1734" extrusionOk="0">
                  <a:moveTo>
                    <a:pt x="5618" y="0"/>
                  </a:moveTo>
                  <a:cubicBezTo>
                    <a:pt x="5587" y="21"/>
                    <a:pt x="5566" y="32"/>
                    <a:pt x="5546" y="41"/>
                  </a:cubicBezTo>
                  <a:cubicBezTo>
                    <a:pt x="4818" y="585"/>
                    <a:pt x="3916" y="893"/>
                    <a:pt x="3035" y="1139"/>
                  </a:cubicBezTo>
                  <a:cubicBezTo>
                    <a:pt x="2276" y="1354"/>
                    <a:pt x="1507" y="1528"/>
                    <a:pt x="728" y="1590"/>
                  </a:cubicBezTo>
                  <a:cubicBezTo>
                    <a:pt x="544" y="1600"/>
                    <a:pt x="359" y="1610"/>
                    <a:pt x="175" y="1610"/>
                  </a:cubicBezTo>
                  <a:lnTo>
                    <a:pt x="1" y="1610"/>
                  </a:lnTo>
                  <a:cubicBezTo>
                    <a:pt x="349" y="1692"/>
                    <a:pt x="708" y="1733"/>
                    <a:pt x="1067" y="1733"/>
                  </a:cubicBezTo>
                  <a:cubicBezTo>
                    <a:pt x="3454" y="1733"/>
                    <a:pt x="5617" y="1"/>
                    <a:pt x="5618" y="0"/>
                  </a:cubicBezTo>
                  <a:close/>
                </a:path>
              </a:pathLst>
            </a:custGeom>
            <a:solidFill>
              <a:srgbClr val="D6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947;p37">
              <a:extLst>
                <a:ext uri="{FF2B5EF4-FFF2-40B4-BE49-F238E27FC236}">
                  <a16:creationId xmlns:a16="http://schemas.microsoft.com/office/drawing/2014/main" id="{A733D1A1-75B8-6498-9BA5-771955725F6B}"/>
                </a:ext>
              </a:extLst>
            </p:cNvPr>
            <p:cNvSpPr/>
            <p:nvPr/>
          </p:nvSpPr>
          <p:spPr>
            <a:xfrm>
              <a:off x="5838825" y="4956350"/>
              <a:ext cx="57925" cy="33350"/>
            </a:xfrm>
            <a:custGeom>
              <a:avLst/>
              <a:gdLst/>
              <a:ahLst/>
              <a:cxnLst/>
              <a:rect l="l" t="t" r="r" b="b"/>
              <a:pathLst>
                <a:path w="2317" h="1334" extrusionOk="0">
                  <a:moveTo>
                    <a:pt x="2317" y="0"/>
                  </a:moveTo>
                  <a:lnTo>
                    <a:pt x="2317" y="0"/>
                  </a:lnTo>
                  <a:cubicBezTo>
                    <a:pt x="2009" y="329"/>
                    <a:pt x="1640" y="595"/>
                    <a:pt x="1241" y="800"/>
                  </a:cubicBezTo>
                  <a:cubicBezTo>
                    <a:pt x="841" y="1005"/>
                    <a:pt x="421" y="1169"/>
                    <a:pt x="0" y="1333"/>
                  </a:cubicBezTo>
                  <a:cubicBezTo>
                    <a:pt x="441" y="1231"/>
                    <a:pt x="892" y="1098"/>
                    <a:pt x="1302" y="893"/>
                  </a:cubicBezTo>
                  <a:cubicBezTo>
                    <a:pt x="1702" y="688"/>
                    <a:pt x="2081" y="390"/>
                    <a:pt x="2317" y="0"/>
                  </a:cubicBezTo>
                  <a:close/>
                </a:path>
              </a:pathLst>
            </a:custGeom>
            <a:solidFill>
              <a:srgbClr val="D6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948;p37">
              <a:extLst>
                <a:ext uri="{FF2B5EF4-FFF2-40B4-BE49-F238E27FC236}">
                  <a16:creationId xmlns:a16="http://schemas.microsoft.com/office/drawing/2014/main" id="{1103243D-6EA6-F462-C79F-DBE688E3E645}"/>
                </a:ext>
              </a:extLst>
            </p:cNvPr>
            <p:cNvSpPr/>
            <p:nvPr/>
          </p:nvSpPr>
          <p:spPr>
            <a:xfrm>
              <a:off x="5495700" y="4682675"/>
              <a:ext cx="70250" cy="106900"/>
            </a:xfrm>
            <a:custGeom>
              <a:avLst/>
              <a:gdLst/>
              <a:ahLst/>
              <a:cxnLst/>
              <a:rect l="l" t="t" r="r" b="b"/>
              <a:pathLst>
                <a:path w="2810" h="4276" extrusionOk="0">
                  <a:moveTo>
                    <a:pt x="1015" y="3844"/>
                  </a:moveTo>
                  <a:lnTo>
                    <a:pt x="1015" y="3844"/>
                  </a:lnTo>
                  <a:cubicBezTo>
                    <a:pt x="1035" y="3855"/>
                    <a:pt x="1055" y="3864"/>
                    <a:pt x="1076" y="3872"/>
                  </a:cubicBezTo>
                  <a:lnTo>
                    <a:pt x="1076" y="3872"/>
                  </a:lnTo>
                  <a:lnTo>
                    <a:pt x="1015" y="3844"/>
                  </a:lnTo>
                  <a:close/>
                  <a:moveTo>
                    <a:pt x="318" y="0"/>
                  </a:moveTo>
                  <a:lnTo>
                    <a:pt x="318" y="0"/>
                  </a:lnTo>
                  <a:cubicBezTo>
                    <a:pt x="1" y="523"/>
                    <a:pt x="113" y="1261"/>
                    <a:pt x="575" y="1671"/>
                  </a:cubicBezTo>
                  <a:cubicBezTo>
                    <a:pt x="821" y="1897"/>
                    <a:pt x="1149" y="2020"/>
                    <a:pt x="1425" y="2214"/>
                  </a:cubicBezTo>
                  <a:cubicBezTo>
                    <a:pt x="1650" y="2378"/>
                    <a:pt x="1835" y="2614"/>
                    <a:pt x="1917" y="2881"/>
                  </a:cubicBezTo>
                  <a:cubicBezTo>
                    <a:pt x="1999" y="3147"/>
                    <a:pt x="1958" y="3465"/>
                    <a:pt x="1773" y="3670"/>
                  </a:cubicBezTo>
                  <a:cubicBezTo>
                    <a:pt x="1648" y="3817"/>
                    <a:pt x="1455" y="3906"/>
                    <a:pt x="1268" y="3906"/>
                  </a:cubicBezTo>
                  <a:cubicBezTo>
                    <a:pt x="1202" y="3906"/>
                    <a:pt x="1137" y="3895"/>
                    <a:pt x="1076" y="3872"/>
                  </a:cubicBezTo>
                  <a:lnTo>
                    <a:pt x="1076" y="3872"/>
                  </a:lnTo>
                  <a:lnTo>
                    <a:pt x="1825" y="4213"/>
                  </a:lnTo>
                  <a:cubicBezTo>
                    <a:pt x="1903" y="4256"/>
                    <a:pt x="1990" y="4275"/>
                    <a:pt x="2078" y="4275"/>
                  </a:cubicBezTo>
                  <a:cubicBezTo>
                    <a:pt x="2265" y="4275"/>
                    <a:pt x="2458" y="4186"/>
                    <a:pt x="2584" y="4039"/>
                  </a:cubicBezTo>
                  <a:cubicBezTo>
                    <a:pt x="2768" y="3834"/>
                    <a:pt x="2809" y="3516"/>
                    <a:pt x="2727" y="3250"/>
                  </a:cubicBezTo>
                  <a:cubicBezTo>
                    <a:pt x="2645" y="2983"/>
                    <a:pt x="2461" y="2758"/>
                    <a:pt x="2235" y="2583"/>
                  </a:cubicBezTo>
                  <a:cubicBezTo>
                    <a:pt x="1958" y="2389"/>
                    <a:pt x="1630" y="2266"/>
                    <a:pt x="1374" y="2040"/>
                  </a:cubicBezTo>
                  <a:cubicBezTo>
                    <a:pt x="923" y="1640"/>
                    <a:pt x="810" y="892"/>
                    <a:pt x="1128" y="369"/>
                  </a:cubicBezTo>
                  <a:lnTo>
                    <a:pt x="318" y="0"/>
                  </a:ln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949;p37">
              <a:extLst>
                <a:ext uri="{FF2B5EF4-FFF2-40B4-BE49-F238E27FC236}">
                  <a16:creationId xmlns:a16="http://schemas.microsoft.com/office/drawing/2014/main" id="{ADF21775-3D3F-5F98-AF5F-D6582BCF5EA6}"/>
                </a:ext>
              </a:extLst>
            </p:cNvPr>
            <p:cNvSpPr/>
            <p:nvPr/>
          </p:nvSpPr>
          <p:spPr>
            <a:xfrm>
              <a:off x="6158900" y="5261925"/>
              <a:ext cx="114050" cy="54500"/>
            </a:xfrm>
            <a:custGeom>
              <a:avLst/>
              <a:gdLst/>
              <a:ahLst/>
              <a:cxnLst/>
              <a:rect l="l" t="t" r="r" b="b"/>
              <a:pathLst>
                <a:path w="4562" h="2180" extrusionOk="0">
                  <a:moveTo>
                    <a:pt x="3929" y="1755"/>
                  </a:moveTo>
                  <a:lnTo>
                    <a:pt x="3905" y="1790"/>
                  </a:lnTo>
                  <a:cubicBezTo>
                    <a:pt x="3914" y="1779"/>
                    <a:pt x="3922" y="1767"/>
                    <a:pt x="3929" y="1755"/>
                  </a:cubicBezTo>
                  <a:close/>
                  <a:moveTo>
                    <a:pt x="3694" y="1"/>
                  </a:moveTo>
                  <a:cubicBezTo>
                    <a:pt x="3658" y="1"/>
                    <a:pt x="3623" y="3"/>
                    <a:pt x="3588" y="7"/>
                  </a:cubicBezTo>
                  <a:cubicBezTo>
                    <a:pt x="3311" y="48"/>
                    <a:pt x="3055" y="201"/>
                    <a:pt x="2860" y="396"/>
                  </a:cubicBezTo>
                  <a:cubicBezTo>
                    <a:pt x="2614" y="631"/>
                    <a:pt x="2450" y="939"/>
                    <a:pt x="2183" y="1155"/>
                  </a:cubicBezTo>
                  <a:cubicBezTo>
                    <a:pt x="1951" y="1347"/>
                    <a:pt x="1651" y="1441"/>
                    <a:pt x="1350" y="1441"/>
                  </a:cubicBezTo>
                  <a:cubicBezTo>
                    <a:pt x="1041" y="1441"/>
                    <a:pt x="731" y="1341"/>
                    <a:pt x="492" y="1144"/>
                  </a:cubicBezTo>
                  <a:lnTo>
                    <a:pt x="0" y="1882"/>
                  </a:lnTo>
                  <a:cubicBezTo>
                    <a:pt x="234" y="2079"/>
                    <a:pt x="544" y="2179"/>
                    <a:pt x="854" y="2179"/>
                  </a:cubicBezTo>
                  <a:cubicBezTo>
                    <a:pt x="1156" y="2179"/>
                    <a:pt x="1459" y="2085"/>
                    <a:pt x="1691" y="1893"/>
                  </a:cubicBezTo>
                  <a:cubicBezTo>
                    <a:pt x="1948" y="1677"/>
                    <a:pt x="2122" y="1369"/>
                    <a:pt x="2358" y="1134"/>
                  </a:cubicBezTo>
                  <a:cubicBezTo>
                    <a:pt x="2563" y="939"/>
                    <a:pt x="2819" y="786"/>
                    <a:pt x="3096" y="745"/>
                  </a:cubicBezTo>
                  <a:cubicBezTo>
                    <a:pt x="3131" y="741"/>
                    <a:pt x="3166" y="739"/>
                    <a:pt x="3202" y="739"/>
                  </a:cubicBezTo>
                  <a:cubicBezTo>
                    <a:pt x="3446" y="739"/>
                    <a:pt x="3693" y="832"/>
                    <a:pt x="3854" y="1011"/>
                  </a:cubicBezTo>
                  <a:cubicBezTo>
                    <a:pt x="4029" y="1215"/>
                    <a:pt x="4066" y="1530"/>
                    <a:pt x="3929" y="1755"/>
                  </a:cubicBezTo>
                  <a:lnTo>
                    <a:pt x="3929" y="1755"/>
                  </a:lnTo>
                  <a:lnTo>
                    <a:pt x="4397" y="1052"/>
                  </a:lnTo>
                  <a:cubicBezTo>
                    <a:pt x="4561" y="827"/>
                    <a:pt x="4531" y="488"/>
                    <a:pt x="4346" y="273"/>
                  </a:cubicBezTo>
                  <a:cubicBezTo>
                    <a:pt x="4185" y="94"/>
                    <a:pt x="3938" y="1"/>
                    <a:pt x="3694"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950;p37">
              <a:extLst>
                <a:ext uri="{FF2B5EF4-FFF2-40B4-BE49-F238E27FC236}">
                  <a16:creationId xmlns:a16="http://schemas.microsoft.com/office/drawing/2014/main" id="{EA385F64-F5ED-E574-730C-80674C29A06B}"/>
                </a:ext>
              </a:extLst>
            </p:cNvPr>
            <p:cNvSpPr/>
            <p:nvPr/>
          </p:nvSpPr>
          <p:spPr>
            <a:xfrm>
              <a:off x="6213975" y="4748850"/>
              <a:ext cx="85100" cy="74225"/>
            </a:xfrm>
            <a:custGeom>
              <a:avLst/>
              <a:gdLst/>
              <a:ahLst/>
              <a:cxnLst/>
              <a:rect l="l" t="t" r="r" b="b"/>
              <a:pathLst>
                <a:path w="3404" h="2969" extrusionOk="0">
                  <a:moveTo>
                    <a:pt x="3208" y="1436"/>
                  </a:moveTo>
                  <a:lnTo>
                    <a:pt x="3199" y="1484"/>
                  </a:lnTo>
                  <a:cubicBezTo>
                    <a:pt x="3203" y="1468"/>
                    <a:pt x="3206" y="1452"/>
                    <a:pt x="3208" y="1436"/>
                  </a:cubicBezTo>
                  <a:close/>
                  <a:moveTo>
                    <a:pt x="2733" y="0"/>
                  </a:moveTo>
                  <a:cubicBezTo>
                    <a:pt x="2587" y="0"/>
                    <a:pt x="2439" y="43"/>
                    <a:pt x="2307" y="121"/>
                  </a:cubicBezTo>
                  <a:cubicBezTo>
                    <a:pt x="2092" y="244"/>
                    <a:pt x="1938" y="459"/>
                    <a:pt x="1846" y="695"/>
                  </a:cubicBezTo>
                  <a:cubicBezTo>
                    <a:pt x="1723" y="972"/>
                    <a:pt x="1692" y="1289"/>
                    <a:pt x="1549" y="1556"/>
                  </a:cubicBezTo>
                  <a:cubicBezTo>
                    <a:pt x="1344" y="1941"/>
                    <a:pt x="909" y="2189"/>
                    <a:pt x="471" y="2189"/>
                  </a:cubicBezTo>
                  <a:cubicBezTo>
                    <a:pt x="361" y="2189"/>
                    <a:pt x="251" y="2173"/>
                    <a:pt x="144" y="2140"/>
                  </a:cubicBezTo>
                  <a:lnTo>
                    <a:pt x="1" y="2919"/>
                  </a:lnTo>
                  <a:cubicBezTo>
                    <a:pt x="108" y="2953"/>
                    <a:pt x="219" y="2969"/>
                    <a:pt x="330" y="2969"/>
                  </a:cubicBezTo>
                  <a:cubicBezTo>
                    <a:pt x="764" y="2969"/>
                    <a:pt x="1201" y="2726"/>
                    <a:pt x="1405" y="2335"/>
                  </a:cubicBezTo>
                  <a:cubicBezTo>
                    <a:pt x="1549" y="2068"/>
                    <a:pt x="1579" y="1761"/>
                    <a:pt x="1692" y="1474"/>
                  </a:cubicBezTo>
                  <a:cubicBezTo>
                    <a:pt x="1795" y="1248"/>
                    <a:pt x="1948" y="1033"/>
                    <a:pt x="2164" y="900"/>
                  </a:cubicBezTo>
                  <a:cubicBezTo>
                    <a:pt x="2287" y="829"/>
                    <a:pt x="2435" y="789"/>
                    <a:pt x="2580" y="789"/>
                  </a:cubicBezTo>
                  <a:cubicBezTo>
                    <a:pt x="2688" y="789"/>
                    <a:pt x="2795" y="811"/>
                    <a:pt x="2891" y="859"/>
                  </a:cubicBezTo>
                  <a:cubicBezTo>
                    <a:pt x="3102" y="964"/>
                    <a:pt x="3241" y="1204"/>
                    <a:pt x="3208" y="1436"/>
                  </a:cubicBezTo>
                  <a:lnTo>
                    <a:pt x="3208" y="1436"/>
                  </a:lnTo>
                  <a:lnTo>
                    <a:pt x="3353" y="695"/>
                  </a:lnTo>
                  <a:cubicBezTo>
                    <a:pt x="3404" y="449"/>
                    <a:pt x="3260" y="182"/>
                    <a:pt x="3035" y="70"/>
                  </a:cubicBezTo>
                  <a:cubicBezTo>
                    <a:pt x="2941" y="23"/>
                    <a:pt x="2837" y="0"/>
                    <a:pt x="273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951;p37">
              <a:extLst>
                <a:ext uri="{FF2B5EF4-FFF2-40B4-BE49-F238E27FC236}">
                  <a16:creationId xmlns:a16="http://schemas.microsoft.com/office/drawing/2014/main" id="{BE2288F9-A073-5CFF-607E-26168AE34866}"/>
                </a:ext>
              </a:extLst>
            </p:cNvPr>
            <p:cNvSpPr/>
            <p:nvPr/>
          </p:nvSpPr>
          <p:spPr>
            <a:xfrm>
              <a:off x="5546175" y="4552225"/>
              <a:ext cx="70225" cy="32100"/>
            </a:xfrm>
            <a:custGeom>
              <a:avLst/>
              <a:gdLst/>
              <a:ahLst/>
              <a:cxnLst/>
              <a:rect l="l" t="t" r="r" b="b"/>
              <a:pathLst>
                <a:path w="2809" h="1284" extrusionOk="0">
                  <a:moveTo>
                    <a:pt x="2193" y="1"/>
                  </a:moveTo>
                  <a:cubicBezTo>
                    <a:pt x="2183" y="1"/>
                    <a:pt x="2174" y="1"/>
                    <a:pt x="2164" y="1"/>
                  </a:cubicBezTo>
                  <a:cubicBezTo>
                    <a:pt x="1897" y="22"/>
                    <a:pt x="1651" y="145"/>
                    <a:pt x="1426" y="277"/>
                  </a:cubicBezTo>
                  <a:cubicBezTo>
                    <a:pt x="1200" y="411"/>
                    <a:pt x="964" y="555"/>
                    <a:pt x="697" y="596"/>
                  </a:cubicBezTo>
                  <a:cubicBezTo>
                    <a:pt x="652" y="603"/>
                    <a:pt x="606" y="607"/>
                    <a:pt x="560" y="607"/>
                  </a:cubicBezTo>
                  <a:cubicBezTo>
                    <a:pt x="342" y="607"/>
                    <a:pt x="119" y="525"/>
                    <a:pt x="0" y="339"/>
                  </a:cubicBezTo>
                  <a:lnTo>
                    <a:pt x="0" y="1015"/>
                  </a:lnTo>
                  <a:cubicBezTo>
                    <a:pt x="119" y="1201"/>
                    <a:pt x="342" y="1283"/>
                    <a:pt x="560" y="1283"/>
                  </a:cubicBezTo>
                  <a:cubicBezTo>
                    <a:pt x="606" y="1283"/>
                    <a:pt x="652" y="1279"/>
                    <a:pt x="697" y="1272"/>
                  </a:cubicBezTo>
                  <a:cubicBezTo>
                    <a:pt x="964" y="1220"/>
                    <a:pt x="1200" y="1088"/>
                    <a:pt x="1426" y="954"/>
                  </a:cubicBezTo>
                  <a:cubicBezTo>
                    <a:pt x="1651" y="821"/>
                    <a:pt x="1897" y="687"/>
                    <a:pt x="2164" y="678"/>
                  </a:cubicBezTo>
                  <a:cubicBezTo>
                    <a:pt x="2174" y="677"/>
                    <a:pt x="2185" y="677"/>
                    <a:pt x="2196" y="677"/>
                  </a:cubicBezTo>
                  <a:cubicBezTo>
                    <a:pt x="2453" y="677"/>
                    <a:pt x="2721" y="800"/>
                    <a:pt x="2809" y="1036"/>
                  </a:cubicBezTo>
                  <a:lnTo>
                    <a:pt x="2809" y="370"/>
                  </a:lnTo>
                  <a:cubicBezTo>
                    <a:pt x="2721" y="133"/>
                    <a:pt x="2451" y="1"/>
                    <a:pt x="219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952;p37">
              <a:extLst>
                <a:ext uri="{FF2B5EF4-FFF2-40B4-BE49-F238E27FC236}">
                  <a16:creationId xmlns:a16="http://schemas.microsoft.com/office/drawing/2014/main" id="{4B8EE6AB-DBB1-CC53-F7F9-C54EC630D131}"/>
                </a:ext>
              </a:extLst>
            </p:cNvPr>
            <p:cNvSpPr/>
            <p:nvPr/>
          </p:nvSpPr>
          <p:spPr>
            <a:xfrm>
              <a:off x="6288800" y="5093050"/>
              <a:ext cx="45125" cy="46250"/>
            </a:xfrm>
            <a:custGeom>
              <a:avLst/>
              <a:gdLst/>
              <a:ahLst/>
              <a:cxnLst/>
              <a:rect l="l" t="t" r="r" b="b"/>
              <a:pathLst>
                <a:path w="1805" h="1850" extrusionOk="0">
                  <a:moveTo>
                    <a:pt x="1310" y="1"/>
                  </a:moveTo>
                  <a:cubicBezTo>
                    <a:pt x="1170" y="1"/>
                    <a:pt x="1024" y="76"/>
                    <a:pt x="923" y="191"/>
                  </a:cubicBezTo>
                  <a:cubicBezTo>
                    <a:pt x="800" y="334"/>
                    <a:pt x="739" y="529"/>
                    <a:pt x="698" y="714"/>
                  </a:cubicBezTo>
                  <a:cubicBezTo>
                    <a:pt x="647" y="908"/>
                    <a:pt x="606" y="1103"/>
                    <a:pt x="493" y="1257"/>
                  </a:cubicBezTo>
                  <a:cubicBezTo>
                    <a:pt x="395" y="1399"/>
                    <a:pt x="243" y="1511"/>
                    <a:pt x="77" y="1511"/>
                  </a:cubicBezTo>
                  <a:cubicBezTo>
                    <a:pt x="52" y="1511"/>
                    <a:pt x="26" y="1508"/>
                    <a:pt x="1" y="1503"/>
                  </a:cubicBezTo>
                  <a:lnTo>
                    <a:pt x="1" y="1503"/>
                  </a:lnTo>
                  <a:lnTo>
                    <a:pt x="360" y="1841"/>
                  </a:lnTo>
                  <a:cubicBezTo>
                    <a:pt x="384" y="1847"/>
                    <a:pt x="409" y="1849"/>
                    <a:pt x="433" y="1849"/>
                  </a:cubicBezTo>
                  <a:cubicBezTo>
                    <a:pt x="594" y="1849"/>
                    <a:pt x="754" y="1739"/>
                    <a:pt x="852" y="1605"/>
                  </a:cubicBezTo>
                  <a:cubicBezTo>
                    <a:pt x="955" y="1441"/>
                    <a:pt x="1005" y="1247"/>
                    <a:pt x="1046" y="1062"/>
                  </a:cubicBezTo>
                  <a:cubicBezTo>
                    <a:pt x="1098" y="867"/>
                    <a:pt x="1160" y="673"/>
                    <a:pt x="1283" y="529"/>
                  </a:cubicBezTo>
                  <a:cubicBezTo>
                    <a:pt x="1374" y="423"/>
                    <a:pt x="1515" y="344"/>
                    <a:pt x="1658" y="344"/>
                  </a:cubicBezTo>
                  <a:cubicBezTo>
                    <a:pt x="1707" y="344"/>
                    <a:pt x="1757" y="354"/>
                    <a:pt x="1805" y="375"/>
                  </a:cubicBezTo>
                  <a:lnTo>
                    <a:pt x="1447" y="27"/>
                  </a:lnTo>
                  <a:cubicBezTo>
                    <a:pt x="1403" y="9"/>
                    <a:pt x="1357" y="1"/>
                    <a:pt x="1310" y="1"/>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953;p37">
              <a:extLst>
                <a:ext uri="{FF2B5EF4-FFF2-40B4-BE49-F238E27FC236}">
                  <a16:creationId xmlns:a16="http://schemas.microsoft.com/office/drawing/2014/main" id="{8BFA4FD7-D336-780E-EA27-F9A43AD5E349}"/>
                </a:ext>
              </a:extLst>
            </p:cNvPr>
            <p:cNvSpPr/>
            <p:nvPr/>
          </p:nvSpPr>
          <p:spPr>
            <a:xfrm>
              <a:off x="6151450" y="4549175"/>
              <a:ext cx="86125" cy="45375"/>
            </a:xfrm>
            <a:custGeom>
              <a:avLst/>
              <a:gdLst/>
              <a:ahLst/>
              <a:cxnLst/>
              <a:rect l="l" t="t" r="r" b="b"/>
              <a:pathLst>
                <a:path w="3445" h="1815" extrusionOk="0">
                  <a:moveTo>
                    <a:pt x="3148" y="0"/>
                  </a:moveTo>
                  <a:cubicBezTo>
                    <a:pt x="2840" y="461"/>
                    <a:pt x="2297" y="738"/>
                    <a:pt x="1743" y="800"/>
                  </a:cubicBezTo>
                  <a:cubicBezTo>
                    <a:pt x="1674" y="807"/>
                    <a:pt x="1605" y="811"/>
                    <a:pt x="1536" y="811"/>
                  </a:cubicBezTo>
                  <a:cubicBezTo>
                    <a:pt x="1058" y="811"/>
                    <a:pt x="574" y="629"/>
                    <a:pt x="216" y="297"/>
                  </a:cubicBezTo>
                  <a:cubicBezTo>
                    <a:pt x="124" y="492"/>
                    <a:pt x="103" y="779"/>
                    <a:pt x="1" y="984"/>
                  </a:cubicBezTo>
                  <a:cubicBezTo>
                    <a:pt x="411" y="1497"/>
                    <a:pt x="1057" y="1814"/>
                    <a:pt x="1713" y="1814"/>
                  </a:cubicBezTo>
                  <a:cubicBezTo>
                    <a:pt x="1724" y="1814"/>
                    <a:pt x="1736" y="1814"/>
                    <a:pt x="1747" y="1814"/>
                  </a:cubicBezTo>
                  <a:cubicBezTo>
                    <a:pt x="2392" y="1814"/>
                    <a:pt x="3032" y="1518"/>
                    <a:pt x="3445" y="1014"/>
                  </a:cubicBezTo>
                  <a:cubicBezTo>
                    <a:pt x="3353" y="686"/>
                    <a:pt x="3240" y="328"/>
                    <a:pt x="3148"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954;p37">
              <a:extLst>
                <a:ext uri="{FF2B5EF4-FFF2-40B4-BE49-F238E27FC236}">
                  <a16:creationId xmlns:a16="http://schemas.microsoft.com/office/drawing/2014/main" id="{07F9A6F5-536E-A0C1-747E-01B88236BE15}"/>
                </a:ext>
              </a:extLst>
            </p:cNvPr>
            <p:cNvSpPr/>
            <p:nvPr/>
          </p:nvSpPr>
          <p:spPr>
            <a:xfrm>
              <a:off x="5505175" y="5265675"/>
              <a:ext cx="85600" cy="42350"/>
            </a:xfrm>
            <a:custGeom>
              <a:avLst/>
              <a:gdLst/>
              <a:ahLst/>
              <a:cxnLst/>
              <a:rect l="l" t="t" r="r" b="b"/>
              <a:pathLst>
                <a:path w="3424" h="1694" extrusionOk="0">
                  <a:moveTo>
                    <a:pt x="205" y="0"/>
                  </a:moveTo>
                  <a:cubicBezTo>
                    <a:pt x="144" y="338"/>
                    <a:pt x="62" y="718"/>
                    <a:pt x="0" y="1046"/>
                  </a:cubicBezTo>
                  <a:cubicBezTo>
                    <a:pt x="416" y="1462"/>
                    <a:pt x="992" y="1694"/>
                    <a:pt x="1572" y="1694"/>
                  </a:cubicBezTo>
                  <a:cubicBezTo>
                    <a:pt x="1649" y="1694"/>
                    <a:pt x="1727" y="1690"/>
                    <a:pt x="1804" y="1681"/>
                  </a:cubicBezTo>
                  <a:cubicBezTo>
                    <a:pt x="2460" y="1609"/>
                    <a:pt x="3075" y="1230"/>
                    <a:pt x="3424" y="686"/>
                  </a:cubicBezTo>
                  <a:cubicBezTo>
                    <a:pt x="3312" y="492"/>
                    <a:pt x="3260" y="215"/>
                    <a:pt x="3148" y="21"/>
                  </a:cubicBezTo>
                  <a:cubicBezTo>
                    <a:pt x="2793" y="424"/>
                    <a:pt x="2268" y="667"/>
                    <a:pt x="1736" y="667"/>
                  </a:cubicBezTo>
                  <a:cubicBezTo>
                    <a:pt x="1714" y="667"/>
                    <a:pt x="1693" y="667"/>
                    <a:pt x="1672" y="666"/>
                  </a:cubicBezTo>
                  <a:cubicBezTo>
                    <a:pt x="1118" y="656"/>
                    <a:pt x="544" y="431"/>
                    <a:pt x="205" y="0"/>
                  </a:cubicBezTo>
                  <a:close/>
                </a:path>
              </a:pathLst>
            </a:custGeom>
            <a:solidFill>
              <a:srgbClr val="C745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955;p37">
              <a:extLst>
                <a:ext uri="{FF2B5EF4-FFF2-40B4-BE49-F238E27FC236}">
                  <a16:creationId xmlns:a16="http://schemas.microsoft.com/office/drawing/2014/main" id="{ED3B2ACB-DB37-F926-9AE1-8ACE393664FC}"/>
                </a:ext>
              </a:extLst>
            </p:cNvPr>
            <p:cNvSpPr/>
            <p:nvPr/>
          </p:nvSpPr>
          <p:spPr>
            <a:xfrm>
              <a:off x="5450325" y="5026575"/>
              <a:ext cx="65125" cy="64625"/>
            </a:xfrm>
            <a:custGeom>
              <a:avLst/>
              <a:gdLst/>
              <a:ahLst/>
              <a:cxnLst/>
              <a:rect l="l" t="t" r="r" b="b"/>
              <a:pathLst>
                <a:path w="2605" h="2585" extrusionOk="0">
                  <a:moveTo>
                    <a:pt x="688" y="0"/>
                  </a:moveTo>
                  <a:lnTo>
                    <a:pt x="688" y="0"/>
                  </a:lnTo>
                  <a:cubicBezTo>
                    <a:pt x="493" y="52"/>
                    <a:pt x="298" y="205"/>
                    <a:pt x="103" y="257"/>
                  </a:cubicBezTo>
                  <a:cubicBezTo>
                    <a:pt x="1" y="831"/>
                    <a:pt x="165" y="1446"/>
                    <a:pt x="544" y="1897"/>
                  </a:cubicBezTo>
                  <a:cubicBezTo>
                    <a:pt x="910" y="2321"/>
                    <a:pt x="1475" y="2584"/>
                    <a:pt x="2039" y="2584"/>
                  </a:cubicBezTo>
                  <a:cubicBezTo>
                    <a:pt x="2060" y="2584"/>
                    <a:pt x="2081" y="2584"/>
                    <a:pt x="2103" y="2583"/>
                  </a:cubicBezTo>
                  <a:cubicBezTo>
                    <a:pt x="2267" y="2327"/>
                    <a:pt x="2440" y="2040"/>
                    <a:pt x="2604" y="1784"/>
                  </a:cubicBezTo>
                  <a:lnTo>
                    <a:pt x="2604" y="1784"/>
                  </a:lnTo>
                  <a:cubicBezTo>
                    <a:pt x="2539" y="1793"/>
                    <a:pt x="2474" y="1798"/>
                    <a:pt x="2408" y="1798"/>
                  </a:cubicBezTo>
                  <a:cubicBezTo>
                    <a:pt x="1989" y="1798"/>
                    <a:pt x="1570" y="1606"/>
                    <a:pt x="1251" y="1323"/>
                  </a:cubicBezTo>
                  <a:cubicBezTo>
                    <a:pt x="882" y="984"/>
                    <a:pt x="677" y="492"/>
                    <a:pt x="68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956;p37">
              <a:extLst>
                <a:ext uri="{FF2B5EF4-FFF2-40B4-BE49-F238E27FC236}">
                  <a16:creationId xmlns:a16="http://schemas.microsoft.com/office/drawing/2014/main" id="{10B7C0A9-5349-9F92-2B7D-5FEFD285C188}"/>
                </a:ext>
              </a:extLst>
            </p:cNvPr>
            <p:cNvSpPr/>
            <p:nvPr/>
          </p:nvSpPr>
          <p:spPr>
            <a:xfrm>
              <a:off x="6174525" y="4630150"/>
              <a:ext cx="58200" cy="58700"/>
            </a:xfrm>
            <a:custGeom>
              <a:avLst/>
              <a:gdLst/>
              <a:ahLst/>
              <a:cxnLst/>
              <a:rect l="l" t="t" r="r" b="b"/>
              <a:pathLst>
                <a:path w="2328" h="2348" extrusionOk="0">
                  <a:moveTo>
                    <a:pt x="1230" y="0"/>
                  </a:moveTo>
                  <a:lnTo>
                    <a:pt x="1077" y="1107"/>
                  </a:lnTo>
                  <a:lnTo>
                    <a:pt x="0" y="1261"/>
                  </a:lnTo>
                  <a:lnTo>
                    <a:pt x="1077" y="1435"/>
                  </a:lnTo>
                  <a:lnTo>
                    <a:pt x="1230" y="2347"/>
                  </a:lnTo>
                  <a:lnTo>
                    <a:pt x="1456" y="1384"/>
                  </a:lnTo>
                  <a:lnTo>
                    <a:pt x="2327" y="1240"/>
                  </a:lnTo>
                  <a:lnTo>
                    <a:pt x="1405" y="1035"/>
                  </a:lnTo>
                  <a:lnTo>
                    <a:pt x="1230" y="0"/>
                  </a:lnTo>
                  <a:close/>
                </a:path>
              </a:pathLst>
            </a:custGeom>
            <a:solidFill>
              <a:srgbClr val="C5D4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957;p37">
              <a:extLst>
                <a:ext uri="{FF2B5EF4-FFF2-40B4-BE49-F238E27FC236}">
                  <a16:creationId xmlns:a16="http://schemas.microsoft.com/office/drawing/2014/main" id="{24CCCCA6-9078-24EF-990F-7A886C29FBE5}"/>
                </a:ext>
              </a:extLst>
            </p:cNvPr>
            <p:cNvSpPr/>
            <p:nvPr/>
          </p:nvSpPr>
          <p:spPr>
            <a:xfrm>
              <a:off x="6110200" y="5052200"/>
              <a:ext cx="58200" cy="58700"/>
            </a:xfrm>
            <a:custGeom>
              <a:avLst/>
              <a:gdLst/>
              <a:ahLst/>
              <a:cxnLst/>
              <a:rect l="l" t="t" r="r" b="b"/>
              <a:pathLst>
                <a:path w="2328" h="2348" extrusionOk="0">
                  <a:moveTo>
                    <a:pt x="1231" y="0"/>
                  </a:moveTo>
                  <a:lnTo>
                    <a:pt x="1077" y="1107"/>
                  </a:lnTo>
                  <a:lnTo>
                    <a:pt x="1" y="1261"/>
                  </a:lnTo>
                  <a:lnTo>
                    <a:pt x="1077" y="1435"/>
                  </a:lnTo>
                  <a:lnTo>
                    <a:pt x="1231" y="2348"/>
                  </a:lnTo>
                  <a:lnTo>
                    <a:pt x="1456" y="1384"/>
                  </a:lnTo>
                  <a:lnTo>
                    <a:pt x="2327" y="1230"/>
                  </a:lnTo>
                  <a:lnTo>
                    <a:pt x="1405" y="1036"/>
                  </a:lnTo>
                  <a:lnTo>
                    <a:pt x="1231" y="0"/>
                  </a:lnTo>
                  <a:close/>
                </a:path>
              </a:pathLst>
            </a:custGeom>
            <a:solidFill>
              <a:srgbClr val="C5D4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958;p37">
              <a:extLst>
                <a:ext uri="{FF2B5EF4-FFF2-40B4-BE49-F238E27FC236}">
                  <a16:creationId xmlns:a16="http://schemas.microsoft.com/office/drawing/2014/main" id="{C91B032F-C1E5-B0EF-0348-BC54DAF62156}"/>
                </a:ext>
              </a:extLst>
            </p:cNvPr>
            <p:cNvSpPr/>
            <p:nvPr/>
          </p:nvSpPr>
          <p:spPr>
            <a:xfrm>
              <a:off x="5654325" y="5082425"/>
              <a:ext cx="58450" cy="58725"/>
            </a:xfrm>
            <a:custGeom>
              <a:avLst/>
              <a:gdLst/>
              <a:ahLst/>
              <a:cxnLst/>
              <a:rect l="l" t="t" r="r" b="b"/>
              <a:pathLst>
                <a:path w="2338" h="2349" extrusionOk="0">
                  <a:moveTo>
                    <a:pt x="1230" y="1"/>
                  </a:moveTo>
                  <a:lnTo>
                    <a:pt x="1077" y="1108"/>
                  </a:lnTo>
                  <a:lnTo>
                    <a:pt x="0" y="1262"/>
                  </a:lnTo>
                  <a:lnTo>
                    <a:pt x="1077" y="1436"/>
                  </a:lnTo>
                  <a:lnTo>
                    <a:pt x="1230" y="2348"/>
                  </a:lnTo>
                  <a:lnTo>
                    <a:pt x="1456" y="1385"/>
                  </a:lnTo>
                  <a:lnTo>
                    <a:pt x="2337" y="1241"/>
                  </a:lnTo>
                  <a:lnTo>
                    <a:pt x="1405" y="1036"/>
                  </a:lnTo>
                  <a:lnTo>
                    <a:pt x="1230" y="1"/>
                  </a:lnTo>
                  <a:close/>
                </a:path>
              </a:pathLst>
            </a:custGeom>
            <a:solidFill>
              <a:srgbClr val="C5D4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959;p37">
              <a:extLst>
                <a:ext uri="{FF2B5EF4-FFF2-40B4-BE49-F238E27FC236}">
                  <a16:creationId xmlns:a16="http://schemas.microsoft.com/office/drawing/2014/main" id="{6E5AD166-A573-0791-2006-D34352B443D7}"/>
                </a:ext>
              </a:extLst>
            </p:cNvPr>
            <p:cNvSpPr/>
            <p:nvPr/>
          </p:nvSpPr>
          <p:spPr>
            <a:xfrm>
              <a:off x="5854700" y="4584525"/>
              <a:ext cx="58450" cy="58700"/>
            </a:xfrm>
            <a:custGeom>
              <a:avLst/>
              <a:gdLst/>
              <a:ahLst/>
              <a:cxnLst/>
              <a:rect l="l" t="t" r="r" b="b"/>
              <a:pathLst>
                <a:path w="2338" h="2348" extrusionOk="0">
                  <a:moveTo>
                    <a:pt x="1231" y="1"/>
                  </a:moveTo>
                  <a:lnTo>
                    <a:pt x="1077" y="1108"/>
                  </a:lnTo>
                  <a:lnTo>
                    <a:pt x="1" y="1261"/>
                  </a:lnTo>
                  <a:lnTo>
                    <a:pt x="1077" y="1436"/>
                  </a:lnTo>
                  <a:lnTo>
                    <a:pt x="1231" y="2348"/>
                  </a:lnTo>
                  <a:lnTo>
                    <a:pt x="1456" y="1384"/>
                  </a:lnTo>
                  <a:lnTo>
                    <a:pt x="2338" y="1231"/>
                  </a:lnTo>
                  <a:lnTo>
                    <a:pt x="1405" y="1026"/>
                  </a:lnTo>
                  <a:lnTo>
                    <a:pt x="1231" y="1"/>
                  </a:lnTo>
                  <a:close/>
                </a:path>
              </a:pathLst>
            </a:custGeom>
            <a:solidFill>
              <a:srgbClr val="C5D4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960;p37">
              <a:extLst>
                <a:ext uri="{FF2B5EF4-FFF2-40B4-BE49-F238E27FC236}">
                  <a16:creationId xmlns:a16="http://schemas.microsoft.com/office/drawing/2014/main" id="{B0F948B8-AA18-B6BE-BC39-9649A00BA5A2}"/>
                </a:ext>
              </a:extLst>
            </p:cNvPr>
            <p:cNvSpPr/>
            <p:nvPr/>
          </p:nvSpPr>
          <p:spPr>
            <a:xfrm>
              <a:off x="5479025" y="4901275"/>
              <a:ext cx="58450" cy="58675"/>
            </a:xfrm>
            <a:custGeom>
              <a:avLst/>
              <a:gdLst/>
              <a:ahLst/>
              <a:cxnLst/>
              <a:rect l="l" t="t" r="r" b="b"/>
              <a:pathLst>
                <a:path w="2338" h="2347" extrusionOk="0">
                  <a:moveTo>
                    <a:pt x="1231" y="0"/>
                  </a:moveTo>
                  <a:lnTo>
                    <a:pt x="1078" y="1107"/>
                  </a:lnTo>
                  <a:lnTo>
                    <a:pt x="1" y="1260"/>
                  </a:lnTo>
                  <a:lnTo>
                    <a:pt x="1078" y="1435"/>
                  </a:lnTo>
                  <a:lnTo>
                    <a:pt x="1231" y="2347"/>
                  </a:lnTo>
                  <a:lnTo>
                    <a:pt x="1456" y="1383"/>
                  </a:lnTo>
                  <a:lnTo>
                    <a:pt x="2338" y="1230"/>
                  </a:lnTo>
                  <a:lnTo>
                    <a:pt x="1406" y="1035"/>
                  </a:lnTo>
                  <a:lnTo>
                    <a:pt x="1231" y="0"/>
                  </a:lnTo>
                  <a:close/>
                </a:path>
              </a:pathLst>
            </a:custGeom>
            <a:solidFill>
              <a:srgbClr val="C5D4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961;p37">
              <a:extLst>
                <a:ext uri="{FF2B5EF4-FFF2-40B4-BE49-F238E27FC236}">
                  <a16:creationId xmlns:a16="http://schemas.microsoft.com/office/drawing/2014/main" id="{A216461D-E4BC-AB9D-146A-69F66E72315F}"/>
                </a:ext>
              </a:extLst>
            </p:cNvPr>
            <p:cNvSpPr/>
            <p:nvPr/>
          </p:nvSpPr>
          <p:spPr>
            <a:xfrm>
              <a:off x="6220650" y="4693425"/>
              <a:ext cx="34350" cy="34625"/>
            </a:xfrm>
            <a:custGeom>
              <a:avLst/>
              <a:gdLst/>
              <a:ahLst/>
              <a:cxnLst/>
              <a:rect l="l" t="t" r="r" b="b"/>
              <a:pathLst>
                <a:path w="1374" h="1385" extrusionOk="0">
                  <a:moveTo>
                    <a:pt x="728" y="1"/>
                  </a:moveTo>
                  <a:lnTo>
                    <a:pt x="636" y="647"/>
                  </a:lnTo>
                  <a:lnTo>
                    <a:pt x="0" y="739"/>
                  </a:lnTo>
                  <a:lnTo>
                    <a:pt x="636" y="841"/>
                  </a:lnTo>
                  <a:lnTo>
                    <a:pt x="728" y="1385"/>
                  </a:lnTo>
                  <a:lnTo>
                    <a:pt x="861" y="811"/>
                  </a:lnTo>
                  <a:lnTo>
                    <a:pt x="1374" y="729"/>
                  </a:lnTo>
                  <a:lnTo>
                    <a:pt x="831" y="606"/>
                  </a:lnTo>
                  <a:lnTo>
                    <a:pt x="728" y="1"/>
                  </a:lnTo>
                  <a:close/>
                </a:path>
              </a:pathLst>
            </a:custGeom>
            <a:solidFill>
              <a:srgbClr val="C5D4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962;p37">
              <a:extLst>
                <a:ext uri="{FF2B5EF4-FFF2-40B4-BE49-F238E27FC236}">
                  <a16:creationId xmlns:a16="http://schemas.microsoft.com/office/drawing/2014/main" id="{8BB2514E-7986-2859-F11E-A262FC23CA1A}"/>
                </a:ext>
              </a:extLst>
            </p:cNvPr>
            <p:cNvSpPr/>
            <p:nvPr/>
          </p:nvSpPr>
          <p:spPr>
            <a:xfrm>
              <a:off x="6108150" y="5111900"/>
              <a:ext cx="34375" cy="34625"/>
            </a:xfrm>
            <a:custGeom>
              <a:avLst/>
              <a:gdLst/>
              <a:ahLst/>
              <a:cxnLst/>
              <a:rect l="l" t="t" r="r" b="b"/>
              <a:pathLst>
                <a:path w="1375" h="1385" extrusionOk="0">
                  <a:moveTo>
                    <a:pt x="718" y="1"/>
                  </a:moveTo>
                  <a:lnTo>
                    <a:pt x="636" y="646"/>
                  </a:lnTo>
                  <a:lnTo>
                    <a:pt x="1" y="739"/>
                  </a:lnTo>
                  <a:lnTo>
                    <a:pt x="636" y="841"/>
                  </a:lnTo>
                  <a:lnTo>
                    <a:pt x="718" y="1384"/>
                  </a:lnTo>
                  <a:lnTo>
                    <a:pt x="851" y="810"/>
                  </a:lnTo>
                  <a:lnTo>
                    <a:pt x="1374" y="728"/>
                  </a:lnTo>
                  <a:lnTo>
                    <a:pt x="821" y="605"/>
                  </a:lnTo>
                  <a:lnTo>
                    <a:pt x="718" y="1"/>
                  </a:lnTo>
                  <a:close/>
                </a:path>
              </a:pathLst>
            </a:custGeom>
            <a:solidFill>
              <a:srgbClr val="C5D4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963;p37">
              <a:extLst>
                <a:ext uri="{FF2B5EF4-FFF2-40B4-BE49-F238E27FC236}">
                  <a16:creationId xmlns:a16="http://schemas.microsoft.com/office/drawing/2014/main" id="{F1E346EB-8454-ADF6-A41B-FE0C0C3679F5}"/>
                </a:ext>
              </a:extLst>
            </p:cNvPr>
            <p:cNvSpPr/>
            <p:nvPr/>
          </p:nvSpPr>
          <p:spPr>
            <a:xfrm>
              <a:off x="5913400" y="4578900"/>
              <a:ext cx="34375" cy="34600"/>
            </a:xfrm>
            <a:custGeom>
              <a:avLst/>
              <a:gdLst/>
              <a:ahLst/>
              <a:cxnLst/>
              <a:rect l="l" t="t" r="r" b="b"/>
              <a:pathLst>
                <a:path w="1375" h="1384" extrusionOk="0">
                  <a:moveTo>
                    <a:pt x="718" y="0"/>
                  </a:moveTo>
                  <a:lnTo>
                    <a:pt x="636" y="656"/>
                  </a:lnTo>
                  <a:lnTo>
                    <a:pt x="1" y="738"/>
                  </a:lnTo>
                  <a:lnTo>
                    <a:pt x="636" y="841"/>
                  </a:lnTo>
                  <a:lnTo>
                    <a:pt x="718" y="1384"/>
                  </a:lnTo>
                  <a:lnTo>
                    <a:pt x="851" y="810"/>
                  </a:lnTo>
                  <a:lnTo>
                    <a:pt x="1374" y="727"/>
                  </a:lnTo>
                  <a:lnTo>
                    <a:pt x="830" y="604"/>
                  </a:lnTo>
                  <a:lnTo>
                    <a:pt x="718" y="0"/>
                  </a:lnTo>
                  <a:close/>
                </a:path>
              </a:pathLst>
            </a:custGeom>
            <a:solidFill>
              <a:srgbClr val="C5D4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964;p37">
              <a:extLst>
                <a:ext uri="{FF2B5EF4-FFF2-40B4-BE49-F238E27FC236}">
                  <a16:creationId xmlns:a16="http://schemas.microsoft.com/office/drawing/2014/main" id="{44D16765-8CC1-3A5E-6D1E-93FEC935F856}"/>
                </a:ext>
              </a:extLst>
            </p:cNvPr>
            <p:cNvSpPr/>
            <p:nvPr/>
          </p:nvSpPr>
          <p:spPr>
            <a:xfrm>
              <a:off x="5514900" y="4835400"/>
              <a:ext cx="34375" cy="34625"/>
            </a:xfrm>
            <a:custGeom>
              <a:avLst/>
              <a:gdLst/>
              <a:ahLst/>
              <a:cxnLst/>
              <a:rect l="l" t="t" r="r" b="b"/>
              <a:pathLst>
                <a:path w="1375" h="1385" extrusionOk="0">
                  <a:moveTo>
                    <a:pt x="718" y="0"/>
                  </a:moveTo>
                  <a:lnTo>
                    <a:pt x="627" y="656"/>
                  </a:lnTo>
                  <a:lnTo>
                    <a:pt x="1" y="749"/>
                  </a:lnTo>
                  <a:lnTo>
                    <a:pt x="627" y="852"/>
                  </a:lnTo>
                  <a:lnTo>
                    <a:pt x="718" y="1385"/>
                  </a:lnTo>
                  <a:lnTo>
                    <a:pt x="852" y="820"/>
                  </a:lnTo>
                  <a:lnTo>
                    <a:pt x="1374" y="729"/>
                  </a:lnTo>
                  <a:lnTo>
                    <a:pt x="821" y="615"/>
                  </a:lnTo>
                  <a:lnTo>
                    <a:pt x="718" y="0"/>
                  </a:lnTo>
                  <a:close/>
                </a:path>
              </a:pathLst>
            </a:custGeom>
            <a:solidFill>
              <a:srgbClr val="C5D4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965;p37">
              <a:extLst>
                <a:ext uri="{FF2B5EF4-FFF2-40B4-BE49-F238E27FC236}">
                  <a16:creationId xmlns:a16="http://schemas.microsoft.com/office/drawing/2014/main" id="{33AF7848-EFE6-27BF-3F44-B64C674B1CDB}"/>
                </a:ext>
              </a:extLst>
            </p:cNvPr>
            <p:cNvSpPr/>
            <p:nvPr/>
          </p:nvSpPr>
          <p:spPr>
            <a:xfrm>
              <a:off x="6254975" y="4623225"/>
              <a:ext cx="23100" cy="23075"/>
            </a:xfrm>
            <a:custGeom>
              <a:avLst/>
              <a:gdLst/>
              <a:ahLst/>
              <a:cxnLst/>
              <a:rect l="l" t="t" r="r" b="b"/>
              <a:pathLst>
                <a:path w="924" h="923" extrusionOk="0">
                  <a:moveTo>
                    <a:pt x="493" y="0"/>
                  </a:moveTo>
                  <a:lnTo>
                    <a:pt x="431" y="431"/>
                  </a:lnTo>
                  <a:lnTo>
                    <a:pt x="1" y="492"/>
                  </a:lnTo>
                  <a:lnTo>
                    <a:pt x="431" y="564"/>
                  </a:lnTo>
                  <a:lnTo>
                    <a:pt x="493" y="923"/>
                  </a:lnTo>
                  <a:lnTo>
                    <a:pt x="575" y="544"/>
                  </a:lnTo>
                  <a:lnTo>
                    <a:pt x="923" y="482"/>
                  </a:lnTo>
                  <a:lnTo>
                    <a:pt x="554" y="400"/>
                  </a:lnTo>
                  <a:lnTo>
                    <a:pt x="493" y="0"/>
                  </a:lnTo>
                  <a:close/>
                </a:path>
              </a:pathLst>
            </a:custGeom>
            <a:solidFill>
              <a:srgbClr val="C5D4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966;p37">
              <a:extLst>
                <a:ext uri="{FF2B5EF4-FFF2-40B4-BE49-F238E27FC236}">
                  <a16:creationId xmlns:a16="http://schemas.microsoft.com/office/drawing/2014/main" id="{81A5F4EE-5D85-4B7C-1513-D1A9E5FA3BBA}"/>
                </a:ext>
              </a:extLst>
            </p:cNvPr>
            <p:cNvSpPr/>
            <p:nvPr/>
          </p:nvSpPr>
          <p:spPr>
            <a:xfrm>
              <a:off x="5472375" y="4858450"/>
              <a:ext cx="23075" cy="23375"/>
            </a:xfrm>
            <a:custGeom>
              <a:avLst/>
              <a:gdLst/>
              <a:ahLst/>
              <a:cxnLst/>
              <a:rect l="l" t="t" r="r" b="b"/>
              <a:pathLst>
                <a:path w="923" h="935" extrusionOk="0">
                  <a:moveTo>
                    <a:pt x="483" y="1"/>
                  </a:moveTo>
                  <a:lnTo>
                    <a:pt x="421" y="442"/>
                  </a:lnTo>
                  <a:lnTo>
                    <a:pt x="0" y="504"/>
                  </a:lnTo>
                  <a:lnTo>
                    <a:pt x="421" y="565"/>
                  </a:lnTo>
                  <a:lnTo>
                    <a:pt x="483" y="934"/>
                  </a:lnTo>
                  <a:lnTo>
                    <a:pt x="574" y="545"/>
                  </a:lnTo>
                  <a:lnTo>
                    <a:pt x="923" y="493"/>
                  </a:lnTo>
                  <a:lnTo>
                    <a:pt x="554" y="411"/>
                  </a:lnTo>
                  <a:lnTo>
                    <a:pt x="483" y="1"/>
                  </a:lnTo>
                  <a:close/>
                </a:path>
              </a:pathLst>
            </a:custGeom>
            <a:solidFill>
              <a:srgbClr val="C5D4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 name="TextBox 83">
            <a:extLst>
              <a:ext uri="{FF2B5EF4-FFF2-40B4-BE49-F238E27FC236}">
                <a16:creationId xmlns:a16="http://schemas.microsoft.com/office/drawing/2014/main" id="{522AD038-FC34-4429-6154-BDFF5D562971}"/>
              </a:ext>
            </a:extLst>
          </p:cNvPr>
          <p:cNvSpPr txBox="1"/>
          <p:nvPr/>
        </p:nvSpPr>
        <p:spPr>
          <a:xfrm>
            <a:off x="5463131" y="2229148"/>
            <a:ext cx="5849380" cy="1582741"/>
          </a:xfrm>
          <a:prstGeom prst="rect">
            <a:avLst/>
          </a:prstGeom>
          <a:noFill/>
        </p:spPr>
        <p:txBody>
          <a:bodyPr wrap="square" rtlCol="0">
            <a:spAutoFit/>
          </a:bodyPr>
          <a:lstStyle/>
          <a:p>
            <a:pPr marL="514350" indent="-514350">
              <a:lnSpc>
                <a:spcPct val="150000"/>
              </a:lnSpc>
              <a:buFont typeface="+mj-lt"/>
              <a:buAutoNum type="alphaUcPeriod" startAt="4"/>
            </a:pPr>
            <a:r>
              <a:rPr lang="en-US" sz="3400" dirty="0" err="1">
                <a:solidFill>
                  <a:srgbClr val="941100"/>
                </a:solidFill>
                <a:latin typeface="Hiragino Kaku Gothic StdN W8" panose="020B0800000000000000" pitchFamily="34" charset="-128"/>
                <a:ea typeface="Hiragino Kaku Gothic StdN W8" panose="020B0800000000000000" pitchFamily="34" charset="-128"/>
              </a:rPr>
              <a:t>Konflik</a:t>
            </a:r>
            <a:r>
              <a:rPr lang="en-US" sz="3400" dirty="0">
                <a:solidFill>
                  <a:srgbClr val="941100"/>
                </a:solidFill>
                <a:latin typeface="Hiragino Kaku Gothic StdN W8" panose="020B0800000000000000" pitchFamily="34" charset="-128"/>
                <a:ea typeface="Hiragino Kaku Gothic StdN W8" panose="020B0800000000000000" pitchFamily="34" charset="-128"/>
              </a:rPr>
              <a:t> dan Integrasi Nasional</a:t>
            </a:r>
            <a:endParaRPr sz="3400" dirty="0">
              <a:solidFill>
                <a:srgbClr val="941100"/>
              </a:solidFill>
              <a:latin typeface="Hiragino Kaku Gothic StdN W8" panose="020B0800000000000000" pitchFamily="34" charset="-128"/>
              <a:ea typeface="Hiragino Kaku Gothic StdN W8" panose="020B0800000000000000" pitchFamily="34" charset="-128"/>
            </a:endParaRPr>
          </a:p>
        </p:txBody>
      </p:sp>
    </p:spTree>
    <p:extLst>
      <p:ext uri="{BB962C8B-B14F-4D97-AF65-F5344CB8AC3E}">
        <p14:creationId xmlns:p14="http://schemas.microsoft.com/office/powerpoint/2010/main" val="19953115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29000"/>
            <a:lum/>
            <a:extLst>
              <a:ext uri="{28A0092B-C50C-407E-A947-70E740481C1C}">
                <a14:useLocalDpi xmlns:a14="http://schemas.microsoft.com/office/drawing/2010/main"/>
              </a:ext>
            </a:extLst>
          </a:blip>
          <a:srcRect/>
          <a:stretch>
            <a:fillRect/>
          </a:stretch>
        </a:blip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C9343D0D-E904-96AF-B4D0-D790FEA96E60}"/>
              </a:ext>
            </a:extLst>
          </p:cNvPr>
          <p:cNvSpPr txBox="1"/>
          <p:nvPr/>
        </p:nvSpPr>
        <p:spPr>
          <a:xfrm>
            <a:off x="304800" y="159343"/>
            <a:ext cx="1683346" cy="369332"/>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solidFill>
                  <a:schemeClr val="tx1"/>
                </a:solidFill>
              </a:rPr>
              <a:t>1. Konflik Sosial</a:t>
            </a:r>
          </a:p>
        </p:txBody>
      </p:sp>
      <p:sp>
        <p:nvSpPr>
          <p:cNvPr id="4" name="TextBox 3">
            <a:extLst>
              <a:ext uri="{FF2B5EF4-FFF2-40B4-BE49-F238E27FC236}">
                <a16:creationId xmlns:a16="http://schemas.microsoft.com/office/drawing/2014/main" id="{DC19168F-9AC9-A15A-B787-DCF7DD6A851C}"/>
              </a:ext>
            </a:extLst>
          </p:cNvPr>
          <p:cNvSpPr txBox="1"/>
          <p:nvPr/>
        </p:nvSpPr>
        <p:spPr>
          <a:xfrm>
            <a:off x="389633" y="1095639"/>
            <a:ext cx="9762978" cy="923330"/>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id-ID" dirty="0" err="1"/>
              <a:t>Soerjono</a:t>
            </a:r>
            <a:r>
              <a:rPr lang="id-ID" dirty="0"/>
              <a:t> </a:t>
            </a:r>
            <a:r>
              <a:rPr lang="id-ID" dirty="0" err="1"/>
              <a:t>Soekanto</a:t>
            </a:r>
            <a:r>
              <a:rPr lang="id-ID" dirty="0"/>
              <a:t> menyebut konflik sebagai pertentangan atau pertikaian, yaitu suatu proses individu atau kelompok yang berusaha memenuhi tujuannya dengan jalan menantang pihak lawan, disertai ancaman dan/atau kekerasan.</a:t>
            </a:r>
          </a:p>
        </p:txBody>
      </p:sp>
      <p:sp>
        <p:nvSpPr>
          <p:cNvPr id="3" name="Document 2">
            <a:extLst>
              <a:ext uri="{FF2B5EF4-FFF2-40B4-BE49-F238E27FC236}">
                <a16:creationId xmlns:a16="http://schemas.microsoft.com/office/drawing/2014/main" id="{41299959-2F81-CF01-0414-71A4703BAB8F}"/>
              </a:ext>
            </a:extLst>
          </p:cNvPr>
          <p:cNvSpPr/>
          <p:nvPr/>
        </p:nvSpPr>
        <p:spPr>
          <a:xfrm>
            <a:off x="431836" y="641324"/>
            <a:ext cx="2677123" cy="506437"/>
          </a:xfrm>
          <a:prstGeom prst="flowChartDocument">
            <a:avLst/>
          </a:prstGeom>
          <a:solidFill>
            <a:srgbClr val="941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t>Pengertian Konflik Sosial</a:t>
            </a:r>
          </a:p>
        </p:txBody>
      </p:sp>
      <p:sp>
        <p:nvSpPr>
          <p:cNvPr id="5" name="TextBox 4">
            <a:extLst>
              <a:ext uri="{FF2B5EF4-FFF2-40B4-BE49-F238E27FC236}">
                <a16:creationId xmlns:a16="http://schemas.microsoft.com/office/drawing/2014/main" id="{602F95BA-9CC8-62FF-0354-7912295A0D81}"/>
              </a:ext>
            </a:extLst>
          </p:cNvPr>
          <p:cNvSpPr txBox="1"/>
          <p:nvPr/>
        </p:nvSpPr>
        <p:spPr>
          <a:xfrm>
            <a:off x="389633" y="2640383"/>
            <a:ext cx="9762977" cy="923330"/>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id-ID" dirty="0"/>
              <a:t>Konflik akan selalu ada dalam dinamika sosial suatu masyarakat. terdapat empat faktor yang dapat menyebabkan terjadinya konflik, yakni perbedaan individu, perbedaan kebudayaan, perbedaan kepentingan, dan perubahan sosial.</a:t>
            </a:r>
          </a:p>
        </p:txBody>
      </p:sp>
      <p:sp>
        <p:nvSpPr>
          <p:cNvPr id="6" name="Document 5">
            <a:extLst>
              <a:ext uri="{FF2B5EF4-FFF2-40B4-BE49-F238E27FC236}">
                <a16:creationId xmlns:a16="http://schemas.microsoft.com/office/drawing/2014/main" id="{01615956-CD80-0C4A-C6BE-40B534B76F63}"/>
              </a:ext>
            </a:extLst>
          </p:cNvPr>
          <p:cNvSpPr/>
          <p:nvPr/>
        </p:nvSpPr>
        <p:spPr>
          <a:xfrm>
            <a:off x="431837" y="2173472"/>
            <a:ext cx="2677122" cy="506437"/>
          </a:xfrm>
          <a:prstGeom prst="flowChartDocument">
            <a:avLst/>
          </a:prstGeom>
          <a:solidFill>
            <a:srgbClr val="941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t>Faktor Penyebab Konflik</a:t>
            </a:r>
          </a:p>
        </p:txBody>
      </p:sp>
      <p:sp>
        <p:nvSpPr>
          <p:cNvPr id="7" name="TextBox 6">
            <a:extLst>
              <a:ext uri="{FF2B5EF4-FFF2-40B4-BE49-F238E27FC236}">
                <a16:creationId xmlns:a16="http://schemas.microsoft.com/office/drawing/2014/main" id="{FEA9093B-B8FF-7EB9-3F2D-814B30D81C44}"/>
              </a:ext>
            </a:extLst>
          </p:cNvPr>
          <p:cNvSpPr txBox="1"/>
          <p:nvPr/>
        </p:nvSpPr>
        <p:spPr>
          <a:xfrm>
            <a:off x="436526" y="4137422"/>
            <a:ext cx="10325259" cy="230832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indent="-342900" algn="just">
              <a:buFont typeface="+mj-lt"/>
              <a:buAutoNum type="arabicParenR"/>
            </a:pPr>
            <a:r>
              <a:rPr lang="id-ID" dirty="0"/>
              <a:t>Konflik pribadi. Konflik yang terjadi antara dua individu atau lebih karena perbedaan pandangan dan sebagainya. </a:t>
            </a:r>
          </a:p>
          <a:p>
            <a:pPr marL="342900" indent="-342900" algn="just">
              <a:buFont typeface="+mj-lt"/>
              <a:buAutoNum type="arabicParenR"/>
            </a:pPr>
            <a:r>
              <a:rPr lang="id-ID" dirty="0"/>
              <a:t>Konflik rasial. Konflik yang timbul akibat perbedaan ras.</a:t>
            </a:r>
          </a:p>
          <a:p>
            <a:pPr marL="342900" indent="-342900" algn="just">
              <a:buFont typeface="+mj-lt"/>
              <a:buAutoNum type="arabicParenR"/>
            </a:pPr>
            <a:r>
              <a:rPr lang="id-ID" dirty="0"/>
              <a:t>Konflik antar kelas sosial. Konflik ini umumnya terjadi disebabkan perbedaan kepentingan.</a:t>
            </a:r>
          </a:p>
          <a:p>
            <a:pPr marL="342900" indent="-342900" algn="just">
              <a:buFont typeface="+mj-lt"/>
              <a:buAutoNum type="arabicParenR"/>
            </a:pPr>
            <a:r>
              <a:rPr lang="id-ID" dirty="0"/>
              <a:t>Konflik politik. Konflik yang terjadi akibat perbedaan tujuan politis seseorang atau kelompok.</a:t>
            </a:r>
          </a:p>
          <a:p>
            <a:pPr marL="342900" indent="-342900" algn="just">
              <a:buFont typeface="+mj-lt"/>
              <a:buAutoNum type="arabicParenR"/>
            </a:pPr>
            <a:r>
              <a:rPr lang="id-ID" dirty="0"/>
              <a:t>Konflik internasional. Umumnya terjadi karena perbedaan kepentingan yang berpengaruh pada kedaulatan negara.</a:t>
            </a:r>
          </a:p>
          <a:p>
            <a:pPr marL="342900" indent="-342900" algn="ctr">
              <a:buFont typeface="+mj-lt"/>
              <a:buAutoNum type="arabicParenR"/>
            </a:pPr>
            <a:endParaRPr lang="id-ID" dirty="0"/>
          </a:p>
        </p:txBody>
      </p:sp>
      <p:sp>
        <p:nvSpPr>
          <p:cNvPr id="8" name="Document 7">
            <a:extLst>
              <a:ext uri="{FF2B5EF4-FFF2-40B4-BE49-F238E27FC236}">
                <a16:creationId xmlns:a16="http://schemas.microsoft.com/office/drawing/2014/main" id="{848A1B3C-DB63-C56A-CB24-04BCD49164EB}"/>
              </a:ext>
            </a:extLst>
          </p:cNvPr>
          <p:cNvSpPr/>
          <p:nvPr/>
        </p:nvSpPr>
        <p:spPr>
          <a:xfrm>
            <a:off x="436526" y="3639236"/>
            <a:ext cx="2672433" cy="506437"/>
          </a:xfrm>
          <a:prstGeom prst="flowChartDocument">
            <a:avLst/>
          </a:prstGeom>
          <a:solidFill>
            <a:srgbClr val="941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err="1"/>
              <a:t>Bentuk-Bentuk</a:t>
            </a:r>
            <a:r>
              <a:rPr lang="id-ID" dirty="0"/>
              <a:t> Konflik</a:t>
            </a:r>
          </a:p>
        </p:txBody>
      </p:sp>
    </p:spTree>
    <p:extLst>
      <p:ext uri="{BB962C8B-B14F-4D97-AF65-F5344CB8AC3E}">
        <p14:creationId xmlns:p14="http://schemas.microsoft.com/office/powerpoint/2010/main" val="20995648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10" name="Rounded Rectangle 9">
            <a:extLst>
              <a:ext uri="{FF2B5EF4-FFF2-40B4-BE49-F238E27FC236}">
                <a16:creationId xmlns:a16="http://schemas.microsoft.com/office/drawing/2014/main" id="{73D1EB0F-A4DF-AAF6-BAD8-4F24D65FFFEA}"/>
              </a:ext>
            </a:extLst>
          </p:cNvPr>
          <p:cNvSpPr/>
          <p:nvPr/>
        </p:nvSpPr>
        <p:spPr>
          <a:xfrm>
            <a:off x="586579" y="4050979"/>
            <a:ext cx="11018839" cy="1913722"/>
          </a:xfrm>
          <a:prstGeom prst="roundRect">
            <a:avLst>
              <a:gd name="adj" fmla="val 7441"/>
            </a:avLst>
          </a:prstGeom>
        </p:spPr>
        <p:style>
          <a:lnRef idx="2">
            <a:schemeClr val="accent2"/>
          </a:lnRef>
          <a:fillRef idx="1">
            <a:schemeClr val="lt1"/>
          </a:fillRef>
          <a:effectRef idx="0">
            <a:schemeClr val="accent2"/>
          </a:effectRef>
          <a:fontRef idx="minor">
            <a:schemeClr val="dk1"/>
          </a:fontRef>
        </p:style>
        <p:txBody>
          <a:bodyPr rtlCol="0" anchor="ctr"/>
          <a:lstStyle/>
          <a:p>
            <a:pPr algn="just"/>
            <a:r>
              <a:rPr lang="id-ID" sz="1600" dirty="0"/>
              <a:t>Secara umum, ada tiga upaya pengendalian konflik antara lain sebagai berikut.</a:t>
            </a:r>
          </a:p>
          <a:p>
            <a:pPr marL="285750" indent="-285750" algn="just">
              <a:buFont typeface="Arial" panose="020B0604020202020204" pitchFamily="34" charset="0"/>
              <a:buChar char="•"/>
            </a:pPr>
            <a:r>
              <a:rPr lang="id-ID" sz="1600" dirty="0"/>
              <a:t>Konsiliasi, yaitu bentuk pengendalian konflik yang dilakukan melalui lembaga-lembaga tertentu yang memungkinkan diskusi dan pengambilan keputusan yang adil.</a:t>
            </a:r>
          </a:p>
          <a:p>
            <a:pPr marL="285750" indent="-285750" algn="just">
              <a:buFont typeface="Arial" panose="020B0604020202020204" pitchFamily="34" charset="0"/>
              <a:buChar char="•"/>
            </a:pPr>
            <a:r>
              <a:rPr lang="id-ID" sz="1600" dirty="0"/>
              <a:t>Mediasi, yaitu bentuk pengendalian konflik yang dilakukan dengan cara kedua belah pihak menunjuk pihak ketiga sebagai mediator atau penengah.</a:t>
            </a:r>
          </a:p>
          <a:p>
            <a:pPr marL="285750" indent="-285750" algn="just">
              <a:buFont typeface="Arial" panose="020B0604020202020204" pitchFamily="34" charset="0"/>
              <a:buChar char="•"/>
            </a:pPr>
            <a:r>
              <a:rPr lang="id-ID" sz="1600" dirty="0"/>
              <a:t>Arbitrase, yaitu bentuk pengendalian konflik yang dilakukan apabila kedua belah pihak sepakat untuk menerima atau terpaksa menerima hadirnya pihak ketiga yang memberikan keputusan untuk penyelesaian konflik.</a:t>
            </a:r>
          </a:p>
        </p:txBody>
      </p:sp>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3">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Document 1">
            <a:extLst>
              <a:ext uri="{FF2B5EF4-FFF2-40B4-BE49-F238E27FC236}">
                <a16:creationId xmlns:a16="http://schemas.microsoft.com/office/drawing/2014/main" id="{D422CECD-B48A-3005-668F-AC77A7716973}"/>
              </a:ext>
            </a:extLst>
          </p:cNvPr>
          <p:cNvSpPr/>
          <p:nvPr/>
        </p:nvSpPr>
        <p:spPr>
          <a:xfrm>
            <a:off x="586580" y="595947"/>
            <a:ext cx="2311363" cy="506437"/>
          </a:xfrm>
          <a:prstGeom prst="flowChartDocument">
            <a:avLst/>
          </a:prstGeom>
          <a:solidFill>
            <a:srgbClr val="941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t>Dampak Konflik Sosial</a:t>
            </a:r>
          </a:p>
        </p:txBody>
      </p:sp>
      <p:sp>
        <p:nvSpPr>
          <p:cNvPr id="3" name="TextBox 2">
            <a:extLst>
              <a:ext uri="{FF2B5EF4-FFF2-40B4-BE49-F238E27FC236}">
                <a16:creationId xmlns:a16="http://schemas.microsoft.com/office/drawing/2014/main" id="{412E4DF5-2700-4015-57ED-CE05762A4FC0}"/>
              </a:ext>
            </a:extLst>
          </p:cNvPr>
          <p:cNvSpPr txBox="1"/>
          <p:nvPr/>
        </p:nvSpPr>
        <p:spPr>
          <a:xfrm>
            <a:off x="304800" y="159343"/>
            <a:ext cx="1683346" cy="369332"/>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solidFill>
                  <a:schemeClr val="tx1"/>
                </a:solidFill>
              </a:rPr>
              <a:t>1. Konflik Sosial</a:t>
            </a:r>
          </a:p>
        </p:txBody>
      </p:sp>
      <p:sp>
        <p:nvSpPr>
          <p:cNvPr id="4" name="Document 3">
            <a:extLst>
              <a:ext uri="{FF2B5EF4-FFF2-40B4-BE49-F238E27FC236}">
                <a16:creationId xmlns:a16="http://schemas.microsoft.com/office/drawing/2014/main" id="{4F552A59-9584-D56E-77CE-A1680D0C1E5C}"/>
              </a:ext>
            </a:extLst>
          </p:cNvPr>
          <p:cNvSpPr/>
          <p:nvPr/>
        </p:nvSpPr>
        <p:spPr>
          <a:xfrm>
            <a:off x="586580" y="3499914"/>
            <a:ext cx="2311363" cy="506437"/>
          </a:xfrm>
          <a:prstGeom prst="flowChartDocument">
            <a:avLst/>
          </a:prstGeom>
          <a:solidFill>
            <a:srgbClr val="941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t>Penanganan Konflik</a:t>
            </a:r>
          </a:p>
        </p:txBody>
      </p:sp>
      <p:sp>
        <p:nvSpPr>
          <p:cNvPr id="5" name="Rounded Rectangle 4">
            <a:extLst>
              <a:ext uri="{FF2B5EF4-FFF2-40B4-BE49-F238E27FC236}">
                <a16:creationId xmlns:a16="http://schemas.microsoft.com/office/drawing/2014/main" id="{E51DE4A0-097A-A5A8-9EDE-8FB639A0C565}"/>
              </a:ext>
            </a:extLst>
          </p:cNvPr>
          <p:cNvSpPr/>
          <p:nvPr/>
        </p:nvSpPr>
        <p:spPr>
          <a:xfrm>
            <a:off x="586579" y="1181684"/>
            <a:ext cx="5509419" cy="2134772"/>
          </a:xfrm>
          <a:prstGeom prst="roundRect">
            <a:avLst>
              <a:gd name="adj" fmla="val 7441"/>
            </a:avLst>
          </a:prstGeom>
        </p:spPr>
        <p:style>
          <a:lnRef idx="2">
            <a:schemeClr val="accent2"/>
          </a:lnRef>
          <a:fillRef idx="1">
            <a:schemeClr val="lt1"/>
          </a:fillRef>
          <a:effectRef idx="0">
            <a:schemeClr val="accent2"/>
          </a:effectRef>
          <a:fontRef idx="minor">
            <a:schemeClr val="dk1"/>
          </a:fontRef>
        </p:style>
        <p:txBody>
          <a:bodyPr rtlCol="0" anchor="ctr"/>
          <a:lstStyle/>
          <a:p>
            <a:pPr algn="just"/>
            <a:r>
              <a:rPr lang="id-ID" sz="1600" b="1" dirty="0"/>
              <a:t>Segi Positif</a:t>
            </a:r>
          </a:p>
          <a:p>
            <a:pPr marL="285750" indent="-285750" algn="just">
              <a:buFont typeface="Arial" panose="020B0604020202020204" pitchFamily="34" charset="0"/>
              <a:buChar char="•"/>
            </a:pPr>
            <a:r>
              <a:rPr lang="id-ID" sz="1600" dirty="0"/>
              <a:t>Membantu memperjelas aspek-aspek kehidupan.</a:t>
            </a:r>
          </a:p>
          <a:p>
            <a:pPr marL="285750" indent="-285750" algn="just">
              <a:buFont typeface="Arial" panose="020B0604020202020204" pitchFamily="34" charset="0"/>
              <a:buChar char="•"/>
            </a:pPr>
            <a:r>
              <a:rPr lang="id-ID" sz="1600" dirty="0"/>
              <a:t>Penyesuaian kembali norma, nilai, dan hubungan sosial.</a:t>
            </a:r>
            <a:endParaRPr lang="id-ID" sz="1600" b="1" dirty="0"/>
          </a:p>
          <a:p>
            <a:pPr marL="285750" indent="-285750" algn="just">
              <a:buFont typeface="Arial" panose="020B0604020202020204" pitchFamily="34" charset="0"/>
              <a:buChar char="•"/>
            </a:pPr>
            <a:r>
              <a:rPr lang="id-ID" sz="1600" dirty="0"/>
              <a:t>Meningkatkan solidaritas.</a:t>
            </a:r>
          </a:p>
          <a:p>
            <a:pPr marL="285750" indent="-285750" algn="just">
              <a:buFont typeface="Arial" panose="020B0604020202020204" pitchFamily="34" charset="0"/>
              <a:buChar char="•"/>
            </a:pPr>
            <a:r>
              <a:rPr lang="id-ID" sz="1600" dirty="0"/>
              <a:t>Mengurangi ketergantungan </a:t>
            </a:r>
            <a:r>
              <a:rPr lang="id-ID" sz="1600" dirty="0" err="1"/>
              <a:t>antarindividu</a:t>
            </a:r>
            <a:r>
              <a:rPr lang="id-ID" sz="1600" dirty="0"/>
              <a:t> dan kelompok.</a:t>
            </a:r>
          </a:p>
          <a:p>
            <a:pPr marL="285750" indent="-285750" algn="just">
              <a:buFont typeface="Arial" panose="020B0604020202020204" pitchFamily="34" charset="0"/>
              <a:buChar char="•"/>
            </a:pPr>
            <a:r>
              <a:rPr lang="id-ID" sz="1600" dirty="0"/>
              <a:t>Menghidupkan norma lama dan menciptakan norma baru.</a:t>
            </a:r>
          </a:p>
          <a:p>
            <a:pPr marL="285750" indent="-285750" algn="just">
              <a:buFont typeface="Arial" panose="020B0604020202020204" pitchFamily="34" charset="0"/>
              <a:buChar char="•"/>
            </a:pPr>
            <a:r>
              <a:rPr lang="id-ID" sz="1600" dirty="0"/>
              <a:t>Sarana mencapai </a:t>
            </a:r>
            <a:r>
              <a:rPr lang="id-ID" sz="1600" dirty="0" err="1"/>
              <a:t>kesimbangan</a:t>
            </a:r>
            <a:r>
              <a:rPr lang="id-ID" sz="1600" dirty="0"/>
              <a:t> antara kekuatan yang ada di masyarakat.</a:t>
            </a:r>
          </a:p>
          <a:p>
            <a:pPr marL="285750" indent="-285750" algn="just">
              <a:buFont typeface="Arial" panose="020B0604020202020204" pitchFamily="34" charset="0"/>
              <a:buChar char="•"/>
            </a:pPr>
            <a:r>
              <a:rPr lang="id-ID" sz="1600" dirty="0"/>
              <a:t>Memunculkan sebuah kompromi baru.</a:t>
            </a:r>
          </a:p>
        </p:txBody>
      </p:sp>
      <p:sp>
        <p:nvSpPr>
          <p:cNvPr id="6" name="Rounded Rectangle 5">
            <a:extLst>
              <a:ext uri="{FF2B5EF4-FFF2-40B4-BE49-F238E27FC236}">
                <a16:creationId xmlns:a16="http://schemas.microsoft.com/office/drawing/2014/main" id="{5EADD3CA-12B5-EDD4-4D8F-6657C8CC40B0}"/>
              </a:ext>
            </a:extLst>
          </p:cNvPr>
          <p:cNvSpPr/>
          <p:nvPr/>
        </p:nvSpPr>
        <p:spPr>
          <a:xfrm>
            <a:off x="6518034" y="1181684"/>
            <a:ext cx="5087386" cy="2134772"/>
          </a:xfrm>
          <a:prstGeom prst="roundRect">
            <a:avLst>
              <a:gd name="adj" fmla="val 7441"/>
            </a:avLst>
          </a:prstGeom>
        </p:spPr>
        <p:style>
          <a:lnRef idx="2">
            <a:schemeClr val="accent2"/>
          </a:lnRef>
          <a:fillRef idx="1">
            <a:schemeClr val="lt1"/>
          </a:fillRef>
          <a:effectRef idx="0">
            <a:schemeClr val="accent2"/>
          </a:effectRef>
          <a:fontRef idx="minor">
            <a:schemeClr val="dk1"/>
          </a:fontRef>
        </p:style>
        <p:txBody>
          <a:bodyPr rtlCol="0" anchor="ctr"/>
          <a:lstStyle/>
          <a:p>
            <a:pPr algn="just"/>
            <a:r>
              <a:rPr lang="id-ID" sz="1600" b="1" dirty="0"/>
              <a:t>Segi Negatif</a:t>
            </a:r>
          </a:p>
          <a:p>
            <a:pPr marL="285750" indent="-285750" algn="just">
              <a:buFont typeface="Arial" panose="020B0604020202020204" pitchFamily="34" charset="0"/>
              <a:buChar char="•"/>
            </a:pPr>
            <a:r>
              <a:rPr lang="id-ID" sz="1600" dirty="0"/>
              <a:t>Keretakan hubungan </a:t>
            </a:r>
            <a:r>
              <a:rPr lang="id-ID" sz="1600" dirty="0" err="1"/>
              <a:t>antarindividu</a:t>
            </a:r>
            <a:r>
              <a:rPr lang="id-ID" sz="1600" dirty="0"/>
              <a:t> atau kelompok.</a:t>
            </a:r>
          </a:p>
          <a:p>
            <a:pPr marL="285750" indent="-285750" algn="just">
              <a:buFont typeface="Arial" panose="020B0604020202020204" pitchFamily="34" charset="0"/>
              <a:buChar char="•"/>
            </a:pPr>
            <a:r>
              <a:rPr lang="id-ID" sz="1600" dirty="0"/>
              <a:t>Berubahnya sikap kepribadian para individu.</a:t>
            </a:r>
          </a:p>
          <a:p>
            <a:pPr marL="285750" indent="-285750" algn="just">
              <a:buFont typeface="Arial" panose="020B0604020202020204" pitchFamily="34" charset="0"/>
              <a:buChar char="•"/>
            </a:pPr>
            <a:r>
              <a:rPr lang="id-ID" sz="1600" dirty="0"/>
              <a:t>Kerusakan harta benda dan jatuhnya korban manusia.</a:t>
            </a:r>
          </a:p>
          <a:p>
            <a:pPr marL="285750" indent="-285750" algn="just">
              <a:buFont typeface="Arial" panose="020B0604020202020204" pitchFamily="34" charset="0"/>
              <a:buChar char="•"/>
            </a:pPr>
            <a:r>
              <a:rPr lang="id-ID" sz="1600" dirty="0"/>
              <a:t>Munculnya dominasi kelompok pemenang atas kelompok yang kalah.</a:t>
            </a:r>
          </a:p>
        </p:txBody>
      </p:sp>
      <p:cxnSp>
        <p:nvCxnSpPr>
          <p:cNvPr id="7" name="Straight Connector 6">
            <a:extLst>
              <a:ext uri="{FF2B5EF4-FFF2-40B4-BE49-F238E27FC236}">
                <a16:creationId xmlns:a16="http://schemas.microsoft.com/office/drawing/2014/main" id="{C9859CD8-40A0-86D2-84FA-89501F02A73D}"/>
              </a:ext>
            </a:extLst>
          </p:cNvPr>
          <p:cNvCxnSpPr>
            <a:cxnSpLocks/>
          </p:cNvCxnSpPr>
          <p:nvPr/>
        </p:nvCxnSpPr>
        <p:spPr>
          <a:xfrm>
            <a:off x="6307015" y="1181684"/>
            <a:ext cx="0" cy="2174618"/>
          </a:xfrm>
          <a:prstGeom prst="line">
            <a:avLst/>
          </a:prstGeom>
          <a:ln w="28575" cap="flat" cmpd="sng" algn="ctr">
            <a:solidFill>
              <a:srgbClr val="9411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2298181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93"/>
        <p:cNvGrpSpPr/>
        <p:nvPr/>
      </p:nvGrpSpPr>
      <p:grpSpPr>
        <a:xfrm>
          <a:off x="0" y="0"/>
          <a:ext cx="0" cy="0"/>
          <a:chOff x="0" y="0"/>
          <a:chExt cx="0" cy="0"/>
        </a:xfrm>
      </p:grpSpPr>
      <p:sp>
        <p:nvSpPr>
          <p:cNvPr id="107" name="Rectangle 106">
            <a:extLst>
              <a:ext uri="{FF2B5EF4-FFF2-40B4-BE49-F238E27FC236}">
                <a16:creationId xmlns:a16="http://schemas.microsoft.com/office/drawing/2014/main" id="{42A4FC2C-047E-45A5-965D-8E1E3BF09BC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1" descr="A picture containing water, sky, outdoor, transport&#10;&#10;Description automatically generated">
            <a:extLst>
              <a:ext uri="{FF2B5EF4-FFF2-40B4-BE49-F238E27FC236}">
                <a16:creationId xmlns:a16="http://schemas.microsoft.com/office/drawing/2014/main" id="{EDF4B5FB-2FA1-522D-2152-AFBE32FCE2F8}"/>
              </a:ext>
            </a:extLst>
          </p:cNvPr>
          <p:cNvPicPr>
            <a:picLocks noChangeAspect="1"/>
          </p:cNvPicPr>
          <p:nvPr/>
        </p:nvPicPr>
        <p:blipFill rotWithShape="1">
          <a:blip r:embed="rId3" cstate="screen">
            <a:alphaModFix amt="70000"/>
            <a:extLst>
              <a:ext uri="{28A0092B-C50C-407E-A947-70E740481C1C}">
                <a14:useLocalDpi xmlns:a14="http://schemas.microsoft.com/office/drawing/2010/main"/>
              </a:ext>
            </a:extLst>
          </a:blip>
          <a:srcRect/>
          <a:stretch/>
        </p:blipFill>
        <p:spPr>
          <a:xfrm>
            <a:off x="20" y="1282"/>
            <a:ext cx="12191980" cy="6856718"/>
          </a:xfrm>
          <a:prstGeom prst="rect">
            <a:avLst/>
          </a:prstGeom>
        </p:spPr>
      </p:pic>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pPr>
                  <a:spcAft>
                    <a:spcPts val="600"/>
                  </a:spcAft>
                </a:pPr>
                <a:r>
                  <a:rPr lang="en-US" sz="2267" b="1">
                    <a:solidFill>
                      <a:srgbClr val="002060"/>
                    </a:solidFill>
                    <a:latin typeface="Arial"/>
                    <a:ea typeface="Arial"/>
                    <a:cs typeface="Arial"/>
                    <a:sym typeface="Arial"/>
                  </a:rPr>
                  <a:t>ILMU PENGETAHUAN SOSIAL</a:t>
                </a:r>
                <a:endParaRPr sz="2267">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3" name="TextBox 2">
            <a:extLst>
              <a:ext uri="{FF2B5EF4-FFF2-40B4-BE49-F238E27FC236}">
                <a16:creationId xmlns:a16="http://schemas.microsoft.com/office/drawing/2014/main" id="{2E16475A-135D-EF91-1CC9-135AC10BAFF2}"/>
              </a:ext>
            </a:extLst>
          </p:cNvPr>
          <p:cNvSpPr txBox="1"/>
          <p:nvPr/>
        </p:nvSpPr>
        <p:spPr>
          <a:xfrm>
            <a:off x="309757" y="491292"/>
            <a:ext cx="9545443" cy="1407437"/>
          </a:xfrm>
          <a:prstGeom prst="rect">
            <a:avLst/>
          </a:prstGeom>
          <a:noFill/>
        </p:spPr>
        <p:txBody>
          <a:bodyPr wrap="square" rtlCol="0">
            <a:spAutoFit/>
          </a:bodyPr>
          <a:lstStyle/>
          <a:p>
            <a:pPr marL="514350" indent="-514350">
              <a:lnSpc>
                <a:spcPct val="150000"/>
              </a:lnSpc>
              <a:buFont typeface="+mj-lt"/>
              <a:buAutoNum type="alphaUcPeriod"/>
            </a:pPr>
            <a:r>
              <a:rPr lang="en-US" sz="3000" dirty="0" err="1">
                <a:solidFill>
                  <a:schemeClr val="tx2">
                    <a:lumMod val="75000"/>
                  </a:schemeClr>
                </a:solidFill>
                <a:latin typeface="Hiragino Kaku Gothic StdN W8" panose="020B0800000000000000" pitchFamily="34" charset="-128"/>
                <a:ea typeface="Hiragino Kaku Gothic StdN W8" panose="020B0800000000000000" pitchFamily="34" charset="-128"/>
              </a:rPr>
              <a:t>Penjelajahan</a:t>
            </a:r>
            <a:r>
              <a:rPr lang="en-US" sz="3000" dirty="0">
                <a:solidFill>
                  <a:schemeClr val="tx2">
                    <a:lumMod val="75000"/>
                  </a:schemeClr>
                </a:solidFill>
                <a:latin typeface="Hiragino Kaku Gothic StdN W8" panose="020B0800000000000000" pitchFamily="34" charset="-128"/>
                <a:ea typeface="Hiragino Kaku Gothic StdN W8" panose="020B0800000000000000" pitchFamily="34" charset="-128"/>
              </a:rPr>
              <a:t> Samudra, </a:t>
            </a:r>
            <a:r>
              <a:rPr lang="en-US" sz="3000" dirty="0" err="1">
                <a:solidFill>
                  <a:schemeClr val="tx2">
                    <a:lumMod val="75000"/>
                  </a:schemeClr>
                </a:solidFill>
                <a:latin typeface="Hiragino Kaku Gothic StdN W8" panose="020B0800000000000000" pitchFamily="34" charset="-128"/>
                <a:ea typeface="Hiragino Kaku Gothic StdN W8" panose="020B0800000000000000" pitchFamily="34" charset="-128"/>
              </a:rPr>
              <a:t>Kolonialisme</a:t>
            </a:r>
            <a:r>
              <a:rPr lang="en-US" sz="3000" dirty="0">
                <a:solidFill>
                  <a:schemeClr val="tx2">
                    <a:lumMod val="75000"/>
                  </a:schemeClr>
                </a:solidFill>
                <a:latin typeface="Hiragino Kaku Gothic StdN W8" panose="020B0800000000000000" pitchFamily="34" charset="-128"/>
                <a:ea typeface="Hiragino Kaku Gothic StdN W8" panose="020B0800000000000000" pitchFamily="34" charset="-128"/>
              </a:rPr>
              <a:t>, dan </a:t>
            </a:r>
            <a:r>
              <a:rPr lang="en-US" sz="3000" dirty="0" err="1">
                <a:solidFill>
                  <a:schemeClr val="tx2">
                    <a:lumMod val="75000"/>
                  </a:schemeClr>
                </a:solidFill>
                <a:latin typeface="Hiragino Kaku Gothic StdN W8" panose="020B0800000000000000" pitchFamily="34" charset="-128"/>
                <a:ea typeface="Hiragino Kaku Gothic StdN W8" panose="020B0800000000000000" pitchFamily="34" charset="-128"/>
              </a:rPr>
              <a:t>Imperialisme</a:t>
            </a:r>
            <a:r>
              <a:rPr lang="en-US" sz="3000" dirty="0">
                <a:solidFill>
                  <a:schemeClr val="tx2">
                    <a:lumMod val="75000"/>
                  </a:schemeClr>
                </a:solidFill>
                <a:latin typeface="Hiragino Kaku Gothic StdN W8" panose="020B0800000000000000" pitchFamily="34" charset="-128"/>
                <a:ea typeface="Hiragino Kaku Gothic StdN W8" panose="020B0800000000000000" pitchFamily="34" charset="-128"/>
              </a:rPr>
              <a:t> di Indonesia</a:t>
            </a:r>
            <a:endParaRPr sz="3000" dirty="0">
              <a:solidFill>
                <a:schemeClr val="tx2">
                  <a:lumMod val="75000"/>
                </a:schemeClr>
              </a:solidFill>
              <a:latin typeface="Hiragino Kaku Gothic StdN W8" panose="020B0800000000000000" pitchFamily="34" charset="-128"/>
              <a:ea typeface="Hiragino Kaku Gothic StdN W8" panose="020B0800000000000000" pitchFamily="34" charset="-128"/>
            </a:endParaRPr>
          </a:p>
        </p:txBody>
      </p:sp>
    </p:spTree>
    <p:extLst>
      <p:ext uri="{BB962C8B-B14F-4D97-AF65-F5344CB8AC3E}">
        <p14:creationId xmlns:p14="http://schemas.microsoft.com/office/powerpoint/2010/main" val="27296136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25000"/>
            <a:lum/>
            <a:extLst>
              <a:ext uri="{28A0092B-C50C-407E-A947-70E740481C1C}">
                <a14:useLocalDpi xmlns:a14="http://schemas.microsoft.com/office/drawing/2010/main"/>
              </a:ext>
            </a:extLst>
          </a:blip>
          <a:srcRect/>
          <a:stretch>
            <a:fillRect/>
          </a:stretch>
        </a:blip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7D2473D7-FCAF-9720-08DB-EF24EA95B620}"/>
              </a:ext>
            </a:extLst>
          </p:cNvPr>
          <p:cNvSpPr txBox="1"/>
          <p:nvPr/>
        </p:nvSpPr>
        <p:spPr>
          <a:xfrm>
            <a:off x="304800" y="707983"/>
            <a:ext cx="1840184" cy="369332"/>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solidFill>
                  <a:schemeClr val="tx1"/>
                </a:solidFill>
              </a:rPr>
              <a:t>2. Integrasi Sosial</a:t>
            </a:r>
          </a:p>
        </p:txBody>
      </p:sp>
      <p:sp>
        <p:nvSpPr>
          <p:cNvPr id="3" name="TextBox 2">
            <a:extLst>
              <a:ext uri="{FF2B5EF4-FFF2-40B4-BE49-F238E27FC236}">
                <a16:creationId xmlns:a16="http://schemas.microsoft.com/office/drawing/2014/main" id="{468D54AF-9701-A9D7-CC4E-C8D675F478B9}"/>
              </a:ext>
            </a:extLst>
          </p:cNvPr>
          <p:cNvSpPr txBox="1"/>
          <p:nvPr/>
        </p:nvSpPr>
        <p:spPr>
          <a:xfrm>
            <a:off x="530311" y="964771"/>
            <a:ext cx="11131806" cy="646331"/>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id-ID" dirty="0"/>
              <a:t>Integrasi sosial adalah proses penyesuaian unsur-unsur yang berbeda dalam masyarakat sehingga menjadi satu kesatuan, meliputi perbedaan kependudukan sosial, ras, etnik, agama, bahasa, kebiasaan, sistem nilai, dan norma.</a:t>
            </a:r>
          </a:p>
        </p:txBody>
      </p:sp>
      <p:sp>
        <p:nvSpPr>
          <p:cNvPr id="4" name="TextBox 3">
            <a:extLst>
              <a:ext uri="{FF2B5EF4-FFF2-40B4-BE49-F238E27FC236}">
                <a16:creationId xmlns:a16="http://schemas.microsoft.com/office/drawing/2014/main" id="{F9020D3A-E0EE-B242-F285-995465C8CD07}"/>
              </a:ext>
            </a:extLst>
          </p:cNvPr>
          <p:cNvSpPr txBox="1"/>
          <p:nvPr/>
        </p:nvSpPr>
        <p:spPr>
          <a:xfrm>
            <a:off x="529883" y="1611102"/>
            <a:ext cx="11227882" cy="1200329"/>
          </a:xfrm>
          <a:prstGeom prst="rect">
            <a:avLst/>
          </a:prstGeom>
          <a:noFill/>
        </p:spPr>
        <p:txBody>
          <a:bodyPr wrap="none" rtlCol="0">
            <a:spAutoFit/>
          </a:bodyPr>
          <a:lstStyle/>
          <a:p>
            <a:r>
              <a:rPr lang="id-ID" b="1" dirty="0"/>
              <a:t>Syarat Terjadinya Integrasi Sosial</a:t>
            </a:r>
          </a:p>
          <a:p>
            <a:pPr marL="342900" indent="-342900">
              <a:buFont typeface="+mj-lt"/>
              <a:buAutoNum type="arabicParenR"/>
            </a:pPr>
            <a:r>
              <a:rPr lang="id-ID" dirty="0"/>
              <a:t>Anggota-anggota masyarakat merasa bahwa mereka berhasil saling mengisi kebutuhan mereka.</a:t>
            </a:r>
          </a:p>
          <a:p>
            <a:pPr marL="342900" indent="-342900">
              <a:buFont typeface="+mj-lt"/>
              <a:buAutoNum type="arabicParenR"/>
            </a:pPr>
            <a:r>
              <a:rPr lang="id-ID" dirty="0"/>
              <a:t>Masyarakat berhasil menciptakan kesepakatan bersama mengenai norma dan nilai sosial yang dijadikan pedoman.</a:t>
            </a:r>
          </a:p>
          <a:p>
            <a:pPr marL="342900" indent="-342900">
              <a:buFont typeface="+mj-lt"/>
              <a:buAutoNum type="arabicParenR"/>
            </a:pPr>
            <a:r>
              <a:rPr lang="id-ID" dirty="0"/>
              <a:t>Norma dan nilai sosial berlaku cukup lama, tidak mudah berubah, dan dijalankan secara konsisten.</a:t>
            </a:r>
          </a:p>
        </p:txBody>
      </p:sp>
      <p:sp>
        <p:nvSpPr>
          <p:cNvPr id="5" name="TextBox 4">
            <a:extLst>
              <a:ext uri="{FF2B5EF4-FFF2-40B4-BE49-F238E27FC236}">
                <a16:creationId xmlns:a16="http://schemas.microsoft.com/office/drawing/2014/main" id="{2D2D3D5B-A360-4381-6B63-6046861EDB0D}"/>
              </a:ext>
            </a:extLst>
          </p:cNvPr>
          <p:cNvSpPr txBox="1"/>
          <p:nvPr/>
        </p:nvSpPr>
        <p:spPr>
          <a:xfrm>
            <a:off x="529883" y="2895910"/>
            <a:ext cx="11132234" cy="2585323"/>
          </a:xfrm>
          <a:prstGeom prst="rect">
            <a:avLst/>
          </a:prstGeom>
          <a:noFill/>
        </p:spPr>
        <p:txBody>
          <a:bodyPr wrap="square" rtlCol="0">
            <a:spAutoFit/>
          </a:bodyPr>
          <a:lstStyle/>
          <a:p>
            <a:r>
              <a:rPr lang="id-ID" b="1" dirty="0"/>
              <a:t>Faktor yang Memengaruhi Cepat atau Lambatnya Proses Integrasi Sosial</a:t>
            </a:r>
          </a:p>
          <a:p>
            <a:pPr marL="342900" indent="-342900">
              <a:buFont typeface="+mj-lt"/>
              <a:buAutoNum type="arabicParenR"/>
            </a:pPr>
            <a:r>
              <a:rPr lang="id-ID" dirty="0"/>
              <a:t>Homogenitas kelompok. Integrasi sosial akan mudah dicapai pada kelompok atau masyarakat yang tingkat kemajemukannya rendah.</a:t>
            </a:r>
          </a:p>
          <a:p>
            <a:pPr marL="342900" indent="-342900">
              <a:buFont typeface="+mj-lt"/>
              <a:buAutoNum type="arabicParenR"/>
            </a:pPr>
            <a:r>
              <a:rPr lang="id-ID" dirty="0"/>
              <a:t>Besar kecilnya kelompok. Dalam kelompok kecil, hubungan sosial </a:t>
            </a:r>
            <a:r>
              <a:rPr lang="id-ID" dirty="0" err="1"/>
              <a:t>antaranggota</a:t>
            </a:r>
            <a:r>
              <a:rPr lang="id-ID" dirty="0"/>
              <a:t> terjadi secara intensif sehingga penyesuaian atas perbedaan lebih cepat dilakukan.</a:t>
            </a:r>
          </a:p>
          <a:p>
            <a:pPr marL="342900" indent="-342900">
              <a:buFont typeface="+mj-lt"/>
              <a:buAutoNum type="arabicParenR"/>
            </a:pPr>
            <a:r>
              <a:rPr lang="id-ID" dirty="0"/>
              <a:t>Mobilitas geografis. Makin seringnya anggota masyarakat datang dan pergi, makin sulit pula proses integrasi sosial.</a:t>
            </a:r>
          </a:p>
          <a:p>
            <a:pPr marL="342900" indent="-342900">
              <a:buFont typeface="+mj-lt"/>
              <a:buAutoNum type="arabicParenR"/>
            </a:pPr>
            <a:r>
              <a:rPr lang="id-ID" dirty="0"/>
              <a:t>Efektivitas komunikasi. Komunikasi yang efektif </a:t>
            </a:r>
            <a:r>
              <a:rPr lang="id-ID" dirty="0" err="1"/>
              <a:t>antaranggota</a:t>
            </a:r>
            <a:r>
              <a:rPr lang="id-ID" dirty="0"/>
              <a:t> kelompok akan mempercepat proses integrasi dalam kelompok. </a:t>
            </a:r>
          </a:p>
        </p:txBody>
      </p:sp>
    </p:spTree>
    <p:extLst>
      <p:ext uri="{BB962C8B-B14F-4D97-AF65-F5344CB8AC3E}">
        <p14:creationId xmlns:p14="http://schemas.microsoft.com/office/powerpoint/2010/main" val="2703622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25000"/>
            <a:lum/>
            <a:extLst>
              <a:ext uri="{28A0092B-C50C-407E-A947-70E740481C1C}">
                <a14:useLocalDpi xmlns:a14="http://schemas.microsoft.com/office/drawing/2010/main"/>
              </a:ext>
            </a:extLst>
          </a:blip>
          <a:srcRect/>
          <a:stretch>
            <a:fillRect/>
          </a:stretch>
        </a:blipFill>
        <a:effectLst/>
      </p:bgPr>
    </p:bg>
    <p:spTree>
      <p:nvGrpSpPr>
        <p:cNvPr id="1" name="Shape 93"/>
        <p:cNvGrpSpPr/>
        <p:nvPr/>
      </p:nvGrpSpPr>
      <p:grpSpPr>
        <a:xfrm>
          <a:off x="0" y="0"/>
          <a:ext cx="0" cy="0"/>
          <a:chOff x="0" y="0"/>
          <a:chExt cx="0" cy="0"/>
        </a:xfrm>
      </p:grpSpPr>
      <p:sp>
        <p:nvSpPr>
          <p:cNvPr id="4" name="Rectangle 3">
            <a:extLst>
              <a:ext uri="{FF2B5EF4-FFF2-40B4-BE49-F238E27FC236}">
                <a16:creationId xmlns:a16="http://schemas.microsoft.com/office/drawing/2014/main" id="{0D221A8B-FE72-7002-C939-57B644669F20}"/>
              </a:ext>
            </a:extLst>
          </p:cNvPr>
          <p:cNvSpPr/>
          <p:nvPr/>
        </p:nvSpPr>
        <p:spPr>
          <a:xfrm>
            <a:off x="1501589" y="2470328"/>
            <a:ext cx="5916706" cy="18153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pPr>
                  <a:spcAft>
                    <a:spcPts val="600"/>
                  </a:spcAft>
                </a:pPr>
                <a:r>
                  <a:rPr lang="en-US" sz="2267" b="1">
                    <a:solidFill>
                      <a:srgbClr val="002060"/>
                    </a:solidFill>
                    <a:latin typeface="Arial"/>
                    <a:ea typeface="Arial"/>
                    <a:cs typeface="Arial"/>
                    <a:sym typeface="Arial"/>
                  </a:rPr>
                  <a:t>ILMU PENGETAHUAN SOSIAL</a:t>
                </a:r>
                <a:endParaRPr sz="2267">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3" name="TextBox 2">
            <a:extLst>
              <a:ext uri="{FF2B5EF4-FFF2-40B4-BE49-F238E27FC236}">
                <a16:creationId xmlns:a16="http://schemas.microsoft.com/office/drawing/2014/main" id="{560C938C-3CCD-63A9-AC5F-EB05EF1FA6FF}"/>
              </a:ext>
            </a:extLst>
          </p:cNvPr>
          <p:cNvSpPr txBox="1"/>
          <p:nvPr/>
        </p:nvSpPr>
        <p:spPr>
          <a:xfrm>
            <a:off x="584778" y="799316"/>
            <a:ext cx="3086422" cy="369332"/>
          </a:xfrm>
          <a:prstGeom prst="rect">
            <a:avLst/>
          </a:prstGeom>
          <a:solidFill>
            <a:schemeClr val="tx2">
              <a:lumMod val="75000"/>
            </a:schemeClr>
          </a:solidFill>
        </p:spPr>
        <p:txBody>
          <a:bodyPr wrap="none" rtlCol="0">
            <a:spAutoFit/>
          </a:bodyPr>
          <a:lstStyle/>
          <a:p>
            <a:pPr algn="ctr"/>
            <a:r>
              <a:rPr lang="en-US" b="1" dirty="0" err="1">
                <a:solidFill>
                  <a:schemeClr val="bg1"/>
                </a:solidFill>
              </a:rPr>
              <a:t>Bentuk-Bentuk</a:t>
            </a:r>
            <a:r>
              <a:rPr lang="en-US" b="1" dirty="0">
                <a:solidFill>
                  <a:schemeClr val="bg1"/>
                </a:solidFill>
              </a:rPr>
              <a:t> Integrasi Sosial</a:t>
            </a:r>
          </a:p>
        </p:txBody>
      </p:sp>
      <p:sp>
        <p:nvSpPr>
          <p:cNvPr id="11" name="Rounded Rectangle 10">
            <a:extLst>
              <a:ext uri="{FF2B5EF4-FFF2-40B4-BE49-F238E27FC236}">
                <a16:creationId xmlns:a16="http://schemas.microsoft.com/office/drawing/2014/main" id="{E1976EF7-BAAC-3854-16D6-7B474979C9A3}"/>
              </a:ext>
            </a:extLst>
          </p:cNvPr>
          <p:cNvSpPr/>
          <p:nvPr/>
        </p:nvSpPr>
        <p:spPr>
          <a:xfrm>
            <a:off x="276664" y="1674480"/>
            <a:ext cx="3702651" cy="1815352"/>
          </a:xfrm>
          <a:prstGeom prst="roundRect">
            <a:avLst>
              <a:gd name="adj" fmla="val 8002"/>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just"/>
            <a:r>
              <a:rPr lang="en-US" sz="1600" dirty="0">
                <a:solidFill>
                  <a:schemeClr val="tx1"/>
                </a:solidFill>
              </a:rPr>
              <a:t>Integrasi </a:t>
            </a:r>
            <a:r>
              <a:rPr lang="en-US" sz="1600" dirty="0" err="1">
                <a:solidFill>
                  <a:schemeClr val="tx1"/>
                </a:solidFill>
              </a:rPr>
              <a:t>normatif</a:t>
            </a:r>
            <a:r>
              <a:rPr lang="en-US" sz="1600" dirty="0">
                <a:solidFill>
                  <a:schemeClr val="tx1"/>
                </a:solidFill>
              </a:rPr>
              <a:t> </a:t>
            </a:r>
            <a:r>
              <a:rPr lang="en-US" sz="1600" dirty="0" err="1">
                <a:solidFill>
                  <a:schemeClr val="tx1"/>
                </a:solidFill>
              </a:rPr>
              <a:t>dapat</a:t>
            </a:r>
            <a:r>
              <a:rPr lang="en-US" sz="1600" dirty="0">
                <a:solidFill>
                  <a:schemeClr val="tx1"/>
                </a:solidFill>
              </a:rPr>
              <a:t> </a:t>
            </a:r>
            <a:r>
              <a:rPr lang="en-US" sz="1600" dirty="0" err="1">
                <a:solidFill>
                  <a:schemeClr val="tx1"/>
                </a:solidFill>
              </a:rPr>
              <a:t>diartikan</a:t>
            </a:r>
            <a:r>
              <a:rPr lang="en-US" sz="1600" dirty="0">
                <a:solidFill>
                  <a:schemeClr val="tx1"/>
                </a:solidFill>
              </a:rPr>
              <a:t> </a:t>
            </a:r>
            <a:r>
              <a:rPr lang="en-US" sz="1600" dirty="0" err="1">
                <a:solidFill>
                  <a:schemeClr val="tx1"/>
                </a:solidFill>
              </a:rPr>
              <a:t>sebagai</a:t>
            </a:r>
            <a:r>
              <a:rPr lang="en-US" sz="1600" dirty="0">
                <a:solidFill>
                  <a:schemeClr val="tx1"/>
                </a:solidFill>
              </a:rPr>
              <a:t> </a:t>
            </a:r>
            <a:r>
              <a:rPr lang="en-US" sz="1600" dirty="0" err="1">
                <a:solidFill>
                  <a:schemeClr val="tx1"/>
                </a:solidFill>
              </a:rPr>
              <a:t>integrasi</a:t>
            </a:r>
            <a:r>
              <a:rPr lang="en-US" sz="1600" dirty="0">
                <a:solidFill>
                  <a:schemeClr val="tx1"/>
                </a:solidFill>
              </a:rPr>
              <a:t> yang </a:t>
            </a:r>
            <a:r>
              <a:rPr lang="en-US" sz="1600" dirty="0" err="1">
                <a:solidFill>
                  <a:schemeClr val="tx1"/>
                </a:solidFill>
              </a:rPr>
              <a:t>terjadi</a:t>
            </a:r>
            <a:r>
              <a:rPr lang="en-US" sz="1600" dirty="0">
                <a:solidFill>
                  <a:schemeClr val="tx1"/>
                </a:solidFill>
              </a:rPr>
              <a:t> </a:t>
            </a:r>
            <a:r>
              <a:rPr lang="en-US" sz="1600" dirty="0" err="1">
                <a:solidFill>
                  <a:schemeClr val="tx1"/>
                </a:solidFill>
              </a:rPr>
              <a:t>akibat</a:t>
            </a:r>
            <a:r>
              <a:rPr lang="en-US" sz="1600" dirty="0">
                <a:solidFill>
                  <a:schemeClr val="tx1"/>
                </a:solidFill>
              </a:rPr>
              <a:t> </a:t>
            </a:r>
            <a:r>
              <a:rPr lang="en-US" sz="1600" dirty="0" err="1">
                <a:solidFill>
                  <a:schemeClr val="tx1"/>
                </a:solidFill>
              </a:rPr>
              <a:t>terdapatnya</a:t>
            </a:r>
            <a:r>
              <a:rPr lang="en-US" sz="1600" dirty="0">
                <a:solidFill>
                  <a:schemeClr val="tx1"/>
                </a:solidFill>
              </a:rPr>
              <a:t> </a:t>
            </a:r>
            <a:r>
              <a:rPr lang="en-US" sz="1600" dirty="0" err="1">
                <a:solidFill>
                  <a:schemeClr val="tx1"/>
                </a:solidFill>
              </a:rPr>
              <a:t>norma-norma</a:t>
            </a:r>
            <a:r>
              <a:rPr lang="en-US" sz="1600" dirty="0">
                <a:solidFill>
                  <a:schemeClr val="tx1"/>
                </a:solidFill>
              </a:rPr>
              <a:t> yang </a:t>
            </a:r>
            <a:r>
              <a:rPr lang="en-US" sz="1600" dirty="0" err="1">
                <a:solidFill>
                  <a:schemeClr val="tx1"/>
                </a:solidFill>
              </a:rPr>
              <a:t>berlaku</a:t>
            </a:r>
            <a:r>
              <a:rPr lang="en-US" sz="1600" dirty="0">
                <a:solidFill>
                  <a:schemeClr val="tx1"/>
                </a:solidFill>
              </a:rPr>
              <a:t> di </a:t>
            </a:r>
            <a:r>
              <a:rPr lang="en-US" sz="1600" dirty="0" err="1">
                <a:solidFill>
                  <a:schemeClr val="tx1"/>
                </a:solidFill>
              </a:rPr>
              <a:t>masyarakat</a:t>
            </a:r>
            <a:r>
              <a:rPr lang="en-US" sz="1600" dirty="0">
                <a:solidFill>
                  <a:schemeClr val="tx1"/>
                </a:solidFill>
              </a:rPr>
              <a:t>. Norma </a:t>
            </a:r>
            <a:r>
              <a:rPr lang="en-US" sz="1600" dirty="0" err="1">
                <a:solidFill>
                  <a:schemeClr val="tx1"/>
                </a:solidFill>
              </a:rPr>
              <a:t>menjadi</a:t>
            </a:r>
            <a:r>
              <a:rPr lang="en-US" sz="1600" dirty="0">
                <a:solidFill>
                  <a:schemeClr val="tx1"/>
                </a:solidFill>
              </a:rPr>
              <a:t> </a:t>
            </a:r>
            <a:r>
              <a:rPr lang="en-US" sz="1600" dirty="0" err="1">
                <a:solidFill>
                  <a:schemeClr val="tx1"/>
                </a:solidFill>
              </a:rPr>
              <a:t>hal</a:t>
            </a:r>
            <a:r>
              <a:rPr lang="en-US" sz="1600" dirty="0">
                <a:solidFill>
                  <a:schemeClr val="tx1"/>
                </a:solidFill>
              </a:rPr>
              <a:t> yang </a:t>
            </a:r>
            <a:r>
              <a:rPr lang="en-US" sz="1600" dirty="0" err="1">
                <a:solidFill>
                  <a:schemeClr val="tx1"/>
                </a:solidFill>
              </a:rPr>
              <a:t>mampu</a:t>
            </a:r>
            <a:r>
              <a:rPr lang="en-US" sz="1600" dirty="0">
                <a:solidFill>
                  <a:schemeClr val="tx1"/>
                </a:solidFill>
              </a:rPr>
              <a:t> </a:t>
            </a:r>
            <a:r>
              <a:rPr lang="en-US" sz="1600" dirty="0" err="1">
                <a:solidFill>
                  <a:schemeClr val="tx1"/>
                </a:solidFill>
              </a:rPr>
              <a:t>mempersatukan</a:t>
            </a:r>
            <a:r>
              <a:rPr lang="en-US" sz="1600" dirty="0">
                <a:solidFill>
                  <a:schemeClr val="tx1"/>
                </a:solidFill>
              </a:rPr>
              <a:t> </a:t>
            </a:r>
            <a:r>
              <a:rPr lang="en-US" sz="1600" dirty="0" err="1">
                <a:solidFill>
                  <a:schemeClr val="tx1"/>
                </a:solidFill>
              </a:rPr>
              <a:t>masyarakat</a:t>
            </a:r>
            <a:r>
              <a:rPr lang="en-US" sz="1600" dirty="0">
                <a:solidFill>
                  <a:schemeClr val="tx1"/>
                </a:solidFill>
              </a:rPr>
              <a:t>.</a:t>
            </a:r>
            <a:endParaRPr sz="1600" dirty="0">
              <a:solidFill>
                <a:schemeClr val="tx1"/>
              </a:solidFill>
            </a:endParaRPr>
          </a:p>
        </p:txBody>
      </p:sp>
      <p:sp>
        <p:nvSpPr>
          <p:cNvPr id="13" name="Rounded Rectangle 12">
            <a:extLst>
              <a:ext uri="{FF2B5EF4-FFF2-40B4-BE49-F238E27FC236}">
                <a16:creationId xmlns:a16="http://schemas.microsoft.com/office/drawing/2014/main" id="{094DF1F5-1C73-DBDD-7AA2-987FC58EC557}"/>
              </a:ext>
            </a:extLst>
          </p:cNvPr>
          <p:cNvSpPr/>
          <p:nvPr/>
        </p:nvSpPr>
        <p:spPr>
          <a:xfrm>
            <a:off x="4266630" y="1664805"/>
            <a:ext cx="3702651" cy="1815353"/>
          </a:xfrm>
          <a:prstGeom prst="roundRect">
            <a:avLst>
              <a:gd name="adj" fmla="val 8002"/>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just"/>
            <a:r>
              <a:rPr lang="en-US" sz="1600" dirty="0">
                <a:solidFill>
                  <a:schemeClr val="tx1"/>
                </a:solidFill>
              </a:rPr>
              <a:t>Integrasi </a:t>
            </a:r>
            <a:r>
              <a:rPr lang="en-US" sz="1600" dirty="0" err="1">
                <a:solidFill>
                  <a:schemeClr val="tx1"/>
                </a:solidFill>
              </a:rPr>
              <a:t>fungsional</a:t>
            </a:r>
            <a:r>
              <a:rPr lang="en-US" sz="1600" dirty="0">
                <a:solidFill>
                  <a:schemeClr val="tx1"/>
                </a:solidFill>
              </a:rPr>
              <a:t> </a:t>
            </a:r>
            <a:r>
              <a:rPr lang="en-US" sz="1600" dirty="0" err="1">
                <a:solidFill>
                  <a:schemeClr val="tx1"/>
                </a:solidFill>
              </a:rPr>
              <a:t>terbentuk</a:t>
            </a:r>
            <a:r>
              <a:rPr lang="en-US" sz="1600" dirty="0">
                <a:solidFill>
                  <a:schemeClr val="tx1"/>
                </a:solidFill>
              </a:rPr>
              <a:t> </a:t>
            </a:r>
            <a:r>
              <a:rPr lang="en-US" sz="1600" dirty="0" err="1">
                <a:solidFill>
                  <a:schemeClr val="tx1"/>
                </a:solidFill>
              </a:rPr>
              <a:t>karena</a:t>
            </a:r>
            <a:r>
              <a:rPr lang="en-US" sz="1600" dirty="0">
                <a:solidFill>
                  <a:schemeClr val="tx1"/>
                </a:solidFill>
              </a:rPr>
              <a:t> </a:t>
            </a:r>
            <a:r>
              <a:rPr lang="en-US" sz="1600" dirty="0" err="1">
                <a:solidFill>
                  <a:schemeClr val="tx1"/>
                </a:solidFill>
              </a:rPr>
              <a:t>ada</a:t>
            </a:r>
            <a:r>
              <a:rPr lang="en-US" sz="1600" dirty="0">
                <a:solidFill>
                  <a:schemeClr val="tx1"/>
                </a:solidFill>
              </a:rPr>
              <a:t> </a:t>
            </a:r>
            <a:r>
              <a:rPr lang="en-US" sz="1600" dirty="0" err="1">
                <a:solidFill>
                  <a:schemeClr val="tx1"/>
                </a:solidFill>
              </a:rPr>
              <a:t>fungsi</a:t>
            </a:r>
            <a:r>
              <a:rPr lang="en-US" sz="1600" dirty="0">
                <a:solidFill>
                  <a:schemeClr val="tx1"/>
                </a:solidFill>
              </a:rPr>
              <a:t> </a:t>
            </a:r>
            <a:r>
              <a:rPr lang="en-US" sz="1600" dirty="0" err="1">
                <a:solidFill>
                  <a:schemeClr val="tx1"/>
                </a:solidFill>
              </a:rPr>
              <a:t>tertentu</a:t>
            </a:r>
            <a:r>
              <a:rPr lang="en-US" sz="1600" dirty="0">
                <a:solidFill>
                  <a:schemeClr val="tx1"/>
                </a:solidFill>
              </a:rPr>
              <a:t> </a:t>
            </a:r>
            <a:r>
              <a:rPr lang="en-US" sz="1600" dirty="0" err="1">
                <a:solidFill>
                  <a:schemeClr val="tx1"/>
                </a:solidFill>
              </a:rPr>
              <a:t>dalam</a:t>
            </a:r>
            <a:r>
              <a:rPr lang="en-US" sz="1600" dirty="0">
                <a:solidFill>
                  <a:schemeClr val="tx1"/>
                </a:solidFill>
              </a:rPr>
              <a:t> </a:t>
            </a:r>
            <a:r>
              <a:rPr lang="en-US" sz="1600" dirty="0" err="1">
                <a:solidFill>
                  <a:schemeClr val="tx1"/>
                </a:solidFill>
              </a:rPr>
              <a:t>masyarakat</a:t>
            </a:r>
            <a:r>
              <a:rPr lang="en-US" sz="1600" dirty="0">
                <a:solidFill>
                  <a:schemeClr val="tx1"/>
                </a:solidFill>
              </a:rPr>
              <a:t>. Integrasi </a:t>
            </a:r>
            <a:r>
              <a:rPr lang="en-US" sz="1600" dirty="0" err="1">
                <a:solidFill>
                  <a:schemeClr val="tx1"/>
                </a:solidFill>
              </a:rPr>
              <a:t>dapat</a:t>
            </a:r>
            <a:r>
              <a:rPr lang="en-US" sz="1600" dirty="0">
                <a:solidFill>
                  <a:schemeClr val="tx1"/>
                </a:solidFill>
              </a:rPr>
              <a:t> </a:t>
            </a:r>
            <a:r>
              <a:rPr lang="en-US" sz="1600" dirty="0" err="1">
                <a:solidFill>
                  <a:schemeClr val="tx1"/>
                </a:solidFill>
              </a:rPr>
              <a:t>terbentuk</a:t>
            </a:r>
            <a:r>
              <a:rPr lang="en-US" sz="1600" dirty="0">
                <a:solidFill>
                  <a:schemeClr val="tx1"/>
                </a:solidFill>
              </a:rPr>
              <a:t> </a:t>
            </a:r>
            <a:r>
              <a:rPr lang="en-US" sz="1600" dirty="0" err="1">
                <a:solidFill>
                  <a:schemeClr val="tx1"/>
                </a:solidFill>
              </a:rPr>
              <a:t>dengan</a:t>
            </a:r>
            <a:r>
              <a:rPr lang="en-US" sz="1600" dirty="0">
                <a:solidFill>
                  <a:schemeClr val="tx1"/>
                </a:solidFill>
              </a:rPr>
              <a:t> </a:t>
            </a:r>
            <a:r>
              <a:rPr lang="en-US" sz="1600" dirty="0" err="1">
                <a:solidFill>
                  <a:schemeClr val="tx1"/>
                </a:solidFill>
              </a:rPr>
              <a:t>mengedepankan</a:t>
            </a:r>
            <a:r>
              <a:rPr lang="en-US" sz="1600" dirty="0">
                <a:solidFill>
                  <a:schemeClr val="tx1"/>
                </a:solidFill>
              </a:rPr>
              <a:t> </a:t>
            </a:r>
            <a:r>
              <a:rPr lang="en-US" sz="1600" dirty="0" err="1">
                <a:solidFill>
                  <a:schemeClr val="tx1"/>
                </a:solidFill>
              </a:rPr>
              <a:t>fungsi</a:t>
            </a:r>
            <a:r>
              <a:rPr lang="en-US" sz="1600" dirty="0">
                <a:solidFill>
                  <a:schemeClr val="tx1"/>
                </a:solidFill>
              </a:rPr>
              <a:t> </a:t>
            </a:r>
            <a:r>
              <a:rPr lang="en-US" sz="1600" dirty="0" err="1">
                <a:solidFill>
                  <a:schemeClr val="tx1"/>
                </a:solidFill>
              </a:rPr>
              <a:t>dari</a:t>
            </a:r>
            <a:r>
              <a:rPr lang="en-US" sz="1600" dirty="0">
                <a:solidFill>
                  <a:schemeClr val="tx1"/>
                </a:solidFill>
              </a:rPr>
              <a:t> </a:t>
            </a:r>
            <a:r>
              <a:rPr lang="en-US" sz="1600" dirty="0" err="1">
                <a:solidFill>
                  <a:schemeClr val="tx1"/>
                </a:solidFill>
              </a:rPr>
              <a:t>tiap</a:t>
            </a:r>
            <a:r>
              <a:rPr lang="en-US" sz="1600" dirty="0">
                <a:solidFill>
                  <a:schemeClr val="tx1"/>
                </a:solidFill>
              </a:rPr>
              <a:t> </a:t>
            </a:r>
            <a:r>
              <a:rPr lang="en-US" sz="1600" dirty="0" err="1">
                <a:solidFill>
                  <a:schemeClr val="tx1"/>
                </a:solidFill>
              </a:rPr>
              <a:t>pihak</a:t>
            </a:r>
            <a:r>
              <a:rPr lang="en-US" sz="1600" dirty="0">
                <a:solidFill>
                  <a:schemeClr val="tx1"/>
                </a:solidFill>
              </a:rPr>
              <a:t> </a:t>
            </a:r>
            <a:r>
              <a:rPr lang="en-US" sz="1600" dirty="0" err="1">
                <a:solidFill>
                  <a:schemeClr val="tx1"/>
                </a:solidFill>
              </a:rPr>
              <a:t>dalam</a:t>
            </a:r>
            <a:r>
              <a:rPr lang="en-US" sz="1600" dirty="0">
                <a:solidFill>
                  <a:schemeClr val="tx1"/>
                </a:solidFill>
              </a:rPr>
              <a:t> </a:t>
            </a:r>
            <a:r>
              <a:rPr lang="en-US" sz="1600" dirty="0" err="1">
                <a:solidFill>
                  <a:schemeClr val="tx1"/>
                </a:solidFill>
              </a:rPr>
              <a:t>masyarakat</a:t>
            </a:r>
            <a:r>
              <a:rPr lang="en-US" sz="1600" dirty="0">
                <a:solidFill>
                  <a:schemeClr val="tx1"/>
                </a:solidFill>
              </a:rPr>
              <a:t>.</a:t>
            </a:r>
            <a:endParaRPr sz="1600" dirty="0">
              <a:solidFill>
                <a:schemeClr val="tx1"/>
              </a:solidFill>
            </a:endParaRPr>
          </a:p>
        </p:txBody>
      </p:sp>
      <p:sp>
        <p:nvSpPr>
          <p:cNvPr id="14" name="Rounded Rectangle 13">
            <a:extLst>
              <a:ext uri="{FF2B5EF4-FFF2-40B4-BE49-F238E27FC236}">
                <a16:creationId xmlns:a16="http://schemas.microsoft.com/office/drawing/2014/main" id="{F0B032EC-8B74-0EEB-26C1-D7D6C76D5395}"/>
              </a:ext>
            </a:extLst>
          </p:cNvPr>
          <p:cNvSpPr/>
          <p:nvPr/>
        </p:nvSpPr>
        <p:spPr>
          <a:xfrm>
            <a:off x="8229600" y="1660182"/>
            <a:ext cx="3702651" cy="1829649"/>
          </a:xfrm>
          <a:prstGeom prst="roundRect">
            <a:avLst>
              <a:gd name="adj" fmla="val 8002"/>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just"/>
            <a:r>
              <a:rPr lang="en-US" sz="1600" dirty="0">
                <a:solidFill>
                  <a:schemeClr val="tx1"/>
                </a:solidFill>
              </a:rPr>
              <a:t>Integrasi </a:t>
            </a:r>
            <a:r>
              <a:rPr lang="en-US" sz="1600" dirty="0" err="1">
                <a:solidFill>
                  <a:schemeClr val="tx1"/>
                </a:solidFill>
              </a:rPr>
              <a:t>koersif</a:t>
            </a:r>
            <a:r>
              <a:rPr lang="en-US" sz="1600" dirty="0">
                <a:solidFill>
                  <a:schemeClr val="tx1"/>
                </a:solidFill>
              </a:rPr>
              <a:t> </a:t>
            </a:r>
            <a:r>
              <a:rPr lang="en-US" sz="1600" dirty="0" err="1">
                <a:solidFill>
                  <a:schemeClr val="tx1"/>
                </a:solidFill>
              </a:rPr>
              <a:t>terbentuk</a:t>
            </a:r>
            <a:r>
              <a:rPr lang="en-US" sz="1600" dirty="0">
                <a:solidFill>
                  <a:schemeClr val="tx1"/>
                </a:solidFill>
              </a:rPr>
              <a:t> </a:t>
            </a:r>
            <a:r>
              <a:rPr lang="en-US" sz="1600" dirty="0" err="1">
                <a:solidFill>
                  <a:schemeClr val="tx1"/>
                </a:solidFill>
              </a:rPr>
              <a:t>berdasarkan</a:t>
            </a:r>
            <a:r>
              <a:rPr lang="en-US" sz="1600" dirty="0">
                <a:solidFill>
                  <a:schemeClr val="tx1"/>
                </a:solidFill>
              </a:rPr>
              <a:t> </a:t>
            </a:r>
            <a:r>
              <a:rPr lang="en-US" sz="1600" dirty="0" err="1">
                <a:solidFill>
                  <a:schemeClr val="tx1"/>
                </a:solidFill>
              </a:rPr>
              <a:t>kekuasaan</a:t>
            </a:r>
            <a:r>
              <a:rPr lang="en-US" sz="1600" dirty="0">
                <a:solidFill>
                  <a:schemeClr val="tx1"/>
                </a:solidFill>
              </a:rPr>
              <a:t> yang </a:t>
            </a:r>
            <a:r>
              <a:rPr lang="en-US" sz="1600" dirty="0" err="1">
                <a:solidFill>
                  <a:schemeClr val="tx1"/>
                </a:solidFill>
              </a:rPr>
              <a:t>dimiliki</a:t>
            </a:r>
            <a:r>
              <a:rPr lang="en-US" sz="1600" dirty="0">
                <a:solidFill>
                  <a:schemeClr val="tx1"/>
                </a:solidFill>
              </a:rPr>
              <a:t> </a:t>
            </a:r>
            <a:r>
              <a:rPr lang="en-US" sz="1600" dirty="0" err="1">
                <a:solidFill>
                  <a:schemeClr val="tx1"/>
                </a:solidFill>
              </a:rPr>
              <a:t>penguasa</a:t>
            </a:r>
            <a:r>
              <a:rPr lang="en-US" sz="1600" dirty="0">
                <a:solidFill>
                  <a:schemeClr val="tx1"/>
                </a:solidFill>
              </a:rPr>
              <a:t>. </a:t>
            </a:r>
            <a:r>
              <a:rPr lang="en-US" sz="1600" dirty="0" err="1">
                <a:solidFill>
                  <a:schemeClr val="tx1"/>
                </a:solidFill>
              </a:rPr>
              <a:t>Penguasa</a:t>
            </a:r>
            <a:r>
              <a:rPr lang="en-US" sz="1600" dirty="0">
                <a:solidFill>
                  <a:schemeClr val="tx1"/>
                </a:solidFill>
              </a:rPr>
              <a:t> </a:t>
            </a:r>
            <a:r>
              <a:rPr lang="en-US" sz="1600" dirty="0" err="1">
                <a:solidFill>
                  <a:schemeClr val="tx1"/>
                </a:solidFill>
              </a:rPr>
              <a:t>dapat</a:t>
            </a:r>
            <a:r>
              <a:rPr lang="en-US" sz="1600" dirty="0">
                <a:solidFill>
                  <a:schemeClr val="tx1"/>
                </a:solidFill>
              </a:rPr>
              <a:t> </a:t>
            </a:r>
            <a:r>
              <a:rPr lang="en-US" sz="1600" dirty="0" err="1">
                <a:solidFill>
                  <a:schemeClr val="tx1"/>
                </a:solidFill>
              </a:rPr>
              <a:t>menerapkan</a:t>
            </a:r>
            <a:r>
              <a:rPr lang="en-US" sz="1600" dirty="0">
                <a:solidFill>
                  <a:schemeClr val="tx1"/>
                </a:solidFill>
              </a:rPr>
              <a:t> </a:t>
            </a:r>
            <a:r>
              <a:rPr lang="en-US" sz="1600" dirty="0" err="1">
                <a:solidFill>
                  <a:schemeClr val="tx1"/>
                </a:solidFill>
              </a:rPr>
              <a:t>cara</a:t>
            </a:r>
            <a:r>
              <a:rPr lang="en-US" sz="1600" dirty="0">
                <a:solidFill>
                  <a:schemeClr val="tx1"/>
                </a:solidFill>
              </a:rPr>
              <a:t> </a:t>
            </a:r>
            <a:r>
              <a:rPr lang="en-US" sz="1600" dirty="0" err="1">
                <a:solidFill>
                  <a:schemeClr val="tx1"/>
                </a:solidFill>
              </a:rPr>
              <a:t>koersif</a:t>
            </a:r>
            <a:r>
              <a:rPr lang="en-US" sz="1600" dirty="0">
                <a:solidFill>
                  <a:schemeClr val="tx1"/>
                </a:solidFill>
              </a:rPr>
              <a:t> (</a:t>
            </a:r>
            <a:r>
              <a:rPr lang="en-US" sz="1600" dirty="0" err="1">
                <a:solidFill>
                  <a:schemeClr val="tx1"/>
                </a:solidFill>
              </a:rPr>
              <a:t>kekerasan</a:t>
            </a:r>
            <a:r>
              <a:rPr lang="en-US" sz="1600" dirty="0">
                <a:solidFill>
                  <a:schemeClr val="tx1"/>
                </a:solidFill>
              </a:rPr>
              <a:t>) </a:t>
            </a:r>
            <a:r>
              <a:rPr lang="en-US" sz="1600" dirty="0" err="1">
                <a:solidFill>
                  <a:schemeClr val="tx1"/>
                </a:solidFill>
              </a:rPr>
              <a:t>sebagai</a:t>
            </a:r>
            <a:r>
              <a:rPr lang="en-US" sz="1600" dirty="0">
                <a:solidFill>
                  <a:schemeClr val="tx1"/>
                </a:solidFill>
              </a:rPr>
              <a:t> salah </a:t>
            </a:r>
            <a:r>
              <a:rPr lang="en-US" sz="1600" dirty="0" err="1">
                <a:solidFill>
                  <a:schemeClr val="tx1"/>
                </a:solidFill>
              </a:rPr>
              <a:t>satu</a:t>
            </a:r>
            <a:r>
              <a:rPr lang="en-US" sz="1600" dirty="0">
                <a:solidFill>
                  <a:schemeClr val="tx1"/>
                </a:solidFill>
              </a:rPr>
              <a:t> </a:t>
            </a:r>
            <a:r>
              <a:rPr lang="en-US" sz="1600" dirty="0" err="1">
                <a:solidFill>
                  <a:schemeClr val="tx1"/>
                </a:solidFill>
              </a:rPr>
              <a:t>alat</a:t>
            </a:r>
            <a:r>
              <a:rPr lang="en-US" sz="1600" dirty="0">
                <a:solidFill>
                  <a:schemeClr val="tx1"/>
                </a:solidFill>
              </a:rPr>
              <a:t> </a:t>
            </a:r>
            <a:r>
              <a:rPr lang="en-US" sz="1600" dirty="0" err="1">
                <a:solidFill>
                  <a:schemeClr val="tx1"/>
                </a:solidFill>
              </a:rPr>
              <a:t>pemersatu</a:t>
            </a:r>
            <a:r>
              <a:rPr lang="en-US" sz="1600" dirty="0">
                <a:solidFill>
                  <a:schemeClr val="tx1"/>
                </a:solidFill>
              </a:rPr>
              <a:t>. </a:t>
            </a:r>
          </a:p>
        </p:txBody>
      </p:sp>
      <p:sp>
        <p:nvSpPr>
          <p:cNvPr id="5" name="TextBox 4">
            <a:extLst>
              <a:ext uri="{FF2B5EF4-FFF2-40B4-BE49-F238E27FC236}">
                <a16:creationId xmlns:a16="http://schemas.microsoft.com/office/drawing/2014/main" id="{8F7D92C6-08D0-0558-F0D5-367744EDE867}"/>
              </a:ext>
            </a:extLst>
          </p:cNvPr>
          <p:cNvSpPr txBox="1"/>
          <p:nvPr/>
        </p:nvSpPr>
        <p:spPr>
          <a:xfrm>
            <a:off x="276664" y="342223"/>
            <a:ext cx="1840184" cy="369332"/>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solidFill>
                  <a:schemeClr val="tx1"/>
                </a:solidFill>
              </a:rPr>
              <a:t>2. Integrasi Sosial</a:t>
            </a:r>
          </a:p>
        </p:txBody>
      </p:sp>
      <p:sp>
        <p:nvSpPr>
          <p:cNvPr id="7" name="TextBox 6">
            <a:extLst>
              <a:ext uri="{FF2B5EF4-FFF2-40B4-BE49-F238E27FC236}">
                <a16:creationId xmlns:a16="http://schemas.microsoft.com/office/drawing/2014/main" id="{ABBCB5A2-2B42-EB18-0070-59CEC5172B42}"/>
              </a:ext>
            </a:extLst>
          </p:cNvPr>
          <p:cNvSpPr txBox="1"/>
          <p:nvPr/>
        </p:nvSpPr>
        <p:spPr>
          <a:xfrm>
            <a:off x="924775" y="1285668"/>
            <a:ext cx="2406428" cy="338554"/>
          </a:xfrm>
          <a:prstGeom prst="rect">
            <a:avLst/>
          </a:prstGeom>
          <a:noFill/>
        </p:spPr>
        <p:txBody>
          <a:bodyPr wrap="none" rtlCol="0">
            <a:spAutoFit/>
          </a:bodyPr>
          <a:lstStyle/>
          <a:p>
            <a:pPr algn="ctr"/>
            <a:r>
              <a:rPr lang="id-ID" sz="1600" dirty="0">
                <a:solidFill>
                  <a:schemeClr val="accent1">
                    <a:lumMod val="75000"/>
                  </a:schemeClr>
                </a:solidFill>
                <a:latin typeface="Hiragino Kaku Gothic StdN W8" panose="020B0800000000000000" pitchFamily="34" charset="-128"/>
                <a:ea typeface="Hiragino Kaku Gothic StdN W8" panose="020B0800000000000000" pitchFamily="34" charset="-128"/>
              </a:rPr>
              <a:t>Integrasi Normatif</a:t>
            </a:r>
          </a:p>
        </p:txBody>
      </p:sp>
      <p:sp>
        <p:nvSpPr>
          <p:cNvPr id="9" name="TextBox 8">
            <a:extLst>
              <a:ext uri="{FF2B5EF4-FFF2-40B4-BE49-F238E27FC236}">
                <a16:creationId xmlns:a16="http://schemas.microsoft.com/office/drawing/2014/main" id="{119276E7-5A1E-5560-615F-4289C8D5BB00}"/>
              </a:ext>
            </a:extLst>
          </p:cNvPr>
          <p:cNvSpPr txBox="1"/>
          <p:nvPr/>
        </p:nvSpPr>
        <p:spPr>
          <a:xfrm>
            <a:off x="4736198" y="1289595"/>
            <a:ext cx="2622833" cy="338554"/>
          </a:xfrm>
          <a:prstGeom prst="rect">
            <a:avLst/>
          </a:prstGeom>
          <a:noFill/>
        </p:spPr>
        <p:txBody>
          <a:bodyPr wrap="none" rtlCol="0">
            <a:spAutoFit/>
          </a:bodyPr>
          <a:lstStyle/>
          <a:p>
            <a:pPr algn="ctr"/>
            <a:r>
              <a:rPr lang="id-ID" sz="1600" dirty="0">
                <a:solidFill>
                  <a:schemeClr val="accent1">
                    <a:lumMod val="75000"/>
                  </a:schemeClr>
                </a:solidFill>
                <a:latin typeface="Hiragino Kaku Gothic StdN W8" panose="020B0800000000000000" pitchFamily="34" charset="-128"/>
                <a:ea typeface="Hiragino Kaku Gothic StdN W8" panose="020B0800000000000000" pitchFamily="34" charset="-128"/>
              </a:rPr>
              <a:t>Integrasi Fungsional</a:t>
            </a:r>
          </a:p>
        </p:txBody>
      </p:sp>
      <p:sp>
        <p:nvSpPr>
          <p:cNvPr id="12" name="TextBox 11">
            <a:extLst>
              <a:ext uri="{FF2B5EF4-FFF2-40B4-BE49-F238E27FC236}">
                <a16:creationId xmlns:a16="http://schemas.microsoft.com/office/drawing/2014/main" id="{E310201B-C8A4-07A6-9E0C-89F789A20139}"/>
              </a:ext>
            </a:extLst>
          </p:cNvPr>
          <p:cNvSpPr txBox="1"/>
          <p:nvPr/>
        </p:nvSpPr>
        <p:spPr>
          <a:xfrm>
            <a:off x="8893657" y="1287859"/>
            <a:ext cx="2329484" cy="369332"/>
          </a:xfrm>
          <a:prstGeom prst="rect">
            <a:avLst/>
          </a:prstGeom>
          <a:noFill/>
        </p:spPr>
        <p:txBody>
          <a:bodyPr wrap="none" rtlCol="0">
            <a:spAutoFit/>
          </a:bodyPr>
          <a:lstStyle/>
          <a:p>
            <a:pPr algn="ctr"/>
            <a:r>
              <a:rPr lang="id-ID" sz="1600" dirty="0">
                <a:solidFill>
                  <a:schemeClr val="accent1">
                    <a:lumMod val="75000"/>
                  </a:schemeClr>
                </a:solidFill>
                <a:latin typeface="Hiragino Kaku Gothic StdN W8" panose="020B0800000000000000" pitchFamily="34" charset="-128"/>
                <a:ea typeface="Hiragino Kaku Gothic StdN W8" panose="020B0800000000000000" pitchFamily="34" charset="-128"/>
              </a:rPr>
              <a:t>Integrasi</a:t>
            </a:r>
            <a:r>
              <a:rPr lang="id-ID" dirty="0">
                <a:solidFill>
                  <a:schemeClr val="accent1">
                    <a:lumMod val="75000"/>
                  </a:schemeClr>
                </a:solidFill>
                <a:latin typeface="Hiragino Kaku Gothic StdN W8" panose="020B0800000000000000" pitchFamily="34" charset="-128"/>
                <a:ea typeface="Hiragino Kaku Gothic StdN W8" panose="020B0800000000000000" pitchFamily="34" charset="-128"/>
              </a:rPr>
              <a:t> Koersif</a:t>
            </a:r>
          </a:p>
        </p:txBody>
      </p:sp>
      <p:sp>
        <p:nvSpPr>
          <p:cNvPr id="15" name="TextBox 14">
            <a:extLst>
              <a:ext uri="{FF2B5EF4-FFF2-40B4-BE49-F238E27FC236}">
                <a16:creationId xmlns:a16="http://schemas.microsoft.com/office/drawing/2014/main" id="{3A218D6F-33E9-CBBF-0EA8-5E302468EF5A}"/>
              </a:ext>
            </a:extLst>
          </p:cNvPr>
          <p:cNvSpPr txBox="1"/>
          <p:nvPr/>
        </p:nvSpPr>
        <p:spPr>
          <a:xfrm>
            <a:off x="584778" y="3726125"/>
            <a:ext cx="2286203" cy="369332"/>
          </a:xfrm>
          <a:prstGeom prst="rect">
            <a:avLst/>
          </a:prstGeom>
          <a:solidFill>
            <a:schemeClr val="tx2">
              <a:lumMod val="75000"/>
            </a:schemeClr>
          </a:solidFill>
        </p:spPr>
        <p:txBody>
          <a:bodyPr wrap="none" rtlCol="0">
            <a:spAutoFit/>
          </a:bodyPr>
          <a:lstStyle/>
          <a:p>
            <a:pPr algn="ctr"/>
            <a:r>
              <a:rPr lang="en-US" b="1" dirty="0">
                <a:solidFill>
                  <a:schemeClr val="bg1"/>
                </a:solidFill>
              </a:rPr>
              <a:t>Proses Integrasi Sosial</a:t>
            </a:r>
          </a:p>
        </p:txBody>
      </p:sp>
      <p:sp>
        <p:nvSpPr>
          <p:cNvPr id="16" name="TextBox 15">
            <a:extLst>
              <a:ext uri="{FF2B5EF4-FFF2-40B4-BE49-F238E27FC236}">
                <a16:creationId xmlns:a16="http://schemas.microsoft.com/office/drawing/2014/main" id="{05AF4DE0-FCE4-39C3-7D8B-718E16CB1332}"/>
              </a:ext>
            </a:extLst>
          </p:cNvPr>
          <p:cNvSpPr txBox="1"/>
          <p:nvPr/>
        </p:nvSpPr>
        <p:spPr>
          <a:xfrm>
            <a:off x="584778" y="4167857"/>
            <a:ext cx="11105474" cy="1754326"/>
          </a:xfrm>
          <a:prstGeom prst="rect">
            <a:avLst/>
          </a:prstGeom>
          <a:noFill/>
        </p:spPr>
        <p:txBody>
          <a:bodyPr wrap="square" rtlCol="0">
            <a:spAutoFit/>
          </a:bodyPr>
          <a:lstStyle/>
          <a:p>
            <a:pPr algn="just"/>
            <a:r>
              <a:rPr lang="id-ID" dirty="0"/>
              <a:t>Integrasi sosial dapat terjadi melalui proses-proses berikut.</a:t>
            </a:r>
          </a:p>
          <a:p>
            <a:pPr marL="400050" indent="-400050" algn="just">
              <a:buFont typeface="+mj-lt"/>
              <a:buAutoNum type="arabicParenR"/>
            </a:pPr>
            <a:r>
              <a:rPr lang="id-ID" dirty="0"/>
              <a:t>Asimilasi merupakan proses sosial yang ditandai adanya usaha untuk mengurangi perbedaan antara individu atau kelompok dalam masyarakat. Setiap individu berusaha untuk meningkatkan kesatuan tindakan, sikap, dan proses mental.</a:t>
            </a:r>
          </a:p>
          <a:p>
            <a:pPr marL="400050" indent="-400050" algn="just">
              <a:buFont typeface="+mj-lt"/>
              <a:buAutoNum type="arabicParenR"/>
            </a:pPr>
            <a:r>
              <a:rPr lang="id-ID" dirty="0"/>
              <a:t>Akulturasi merupakan proses sosial yang terjadi bila kelompok sosial dengan kebudayaan tertentu dihadapkan pada kebudayaan asing yang berbeda yang berlangsung hingga unsur tersebut diterima masyarakat. </a:t>
            </a:r>
          </a:p>
        </p:txBody>
      </p:sp>
    </p:spTree>
    <p:extLst>
      <p:ext uri="{BB962C8B-B14F-4D97-AF65-F5344CB8AC3E}">
        <p14:creationId xmlns:p14="http://schemas.microsoft.com/office/powerpoint/2010/main" val="6392148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25000"/>
            <a:lum/>
            <a:extLst>
              <a:ext uri="{28A0092B-C50C-407E-A947-70E740481C1C}">
                <a14:useLocalDpi xmlns:a14="http://schemas.microsoft.com/office/drawing/2010/main"/>
              </a:ext>
            </a:extLst>
          </a:blip>
          <a:srcRect/>
          <a:stretch>
            <a:fillRect/>
          </a:stretch>
        </a:blip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7D2473D7-FCAF-9720-08DB-EF24EA95B620}"/>
              </a:ext>
            </a:extLst>
          </p:cNvPr>
          <p:cNvSpPr txBox="1"/>
          <p:nvPr/>
        </p:nvSpPr>
        <p:spPr>
          <a:xfrm>
            <a:off x="276664" y="342223"/>
            <a:ext cx="1840184" cy="369332"/>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d-ID" b="1" noProof="1">
                <a:solidFill>
                  <a:schemeClr val="tx1"/>
                </a:solidFill>
              </a:rPr>
              <a:t>2. Integrasi Sosial</a:t>
            </a:r>
          </a:p>
        </p:txBody>
      </p:sp>
      <p:sp>
        <p:nvSpPr>
          <p:cNvPr id="6" name="TextBox 5">
            <a:extLst>
              <a:ext uri="{FF2B5EF4-FFF2-40B4-BE49-F238E27FC236}">
                <a16:creationId xmlns:a16="http://schemas.microsoft.com/office/drawing/2014/main" id="{0A9866EF-8D31-40C4-DAB4-0850503FECFA}"/>
              </a:ext>
            </a:extLst>
          </p:cNvPr>
          <p:cNvSpPr txBox="1"/>
          <p:nvPr/>
        </p:nvSpPr>
        <p:spPr>
          <a:xfrm>
            <a:off x="547515" y="725623"/>
            <a:ext cx="4033155" cy="369332"/>
          </a:xfrm>
          <a:prstGeom prst="rect">
            <a:avLst/>
          </a:prstGeom>
          <a:solidFill>
            <a:schemeClr val="tx2">
              <a:lumMod val="75000"/>
            </a:schemeClr>
          </a:solidFill>
        </p:spPr>
        <p:txBody>
          <a:bodyPr wrap="none" rtlCol="0">
            <a:spAutoFit/>
          </a:bodyPr>
          <a:lstStyle/>
          <a:p>
            <a:pPr algn="ctr"/>
            <a:r>
              <a:rPr lang="en-US" b="1" dirty="0" err="1">
                <a:solidFill>
                  <a:schemeClr val="bg1"/>
                </a:solidFill>
              </a:rPr>
              <a:t>Faktor-Faktor</a:t>
            </a:r>
            <a:r>
              <a:rPr lang="en-US" b="1" dirty="0">
                <a:solidFill>
                  <a:schemeClr val="bg1"/>
                </a:solidFill>
              </a:rPr>
              <a:t> </a:t>
            </a:r>
            <a:r>
              <a:rPr lang="en-US" b="1" dirty="0" err="1">
                <a:solidFill>
                  <a:schemeClr val="bg1"/>
                </a:solidFill>
              </a:rPr>
              <a:t>Pendorong</a:t>
            </a:r>
            <a:r>
              <a:rPr lang="en-US" b="1" dirty="0">
                <a:solidFill>
                  <a:schemeClr val="bg1"/>
                </a:solidFill>
              </a:rPr>
              <a:t> Integrasi Sosial</a:t>
            </a:r>
          </a:p>
        </p:txBody>
      </p:sp>
      <p:sp>
        <p:nvSpPr>
          <p:cNvPr id="8" name="Google Shape;471;p34">
            <a:extLst>
              <a:ext uri="{FF2B5EF4-FFF2-40B4-BE49-F238E27FC236}">
                <a16:creationId xmlns:a16="http://schemas.microsoft.com/office/drawing/2014/main" id="{C42BD740-5428-D38B-270E-886030256CFA}"/>
              </a:ext>
            </a:extLst>
          </p:cNvPr>
          <p:cNvSpPr/>
          <p:nvPr/>
        </p:nvSpPr>
        <p:spPr>
          <a:xfrm>
            <a:off x="547515" y="1292693"/>
            <a:ext cx="8515212" cy="375971"/>
          </a:xfrm>
          <a:prstGeom prst="roundRect">
            <a:avLst>
              <a:gd name="adj" fmla="val 50000"/>
            </a:avLst>
          </a:prstGeom>
          <a:solidFill>
            <a:schemeClr val="tx2">
              <a:lumMod val="20000"/>
              <a:lumOff val="80000"/>
            </a:schemeClr>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342900" lvl="0" indent="-342900" algn="just" rtl="0">
              <a:spcBef>
                <a:spcPts val="0"/>
              </a:spcBef>
              <a:spcAft>
                <a:spcPts val="0"/>
              </a:spcAft>
              <a:buFont typeface="+mj-lt"/>
              <a:buAutoNum type="arabicParenR"/>
            </a:pPr>
            <a:r>
              <a:rPr lang="en-US" dirty="0" err="1">
                <a:solidFill>
                  <a:schemeClr val="tx2">
                    <a:lumMod val="50000"/>
                  </a:schemeClr>
                </a:solidFill>
              </a:rPr>
              <a:t>Adanya</a:t>
            </a:r>
            <a:r>
              <a:rPr lang="en-US" dirty="0">
                <a:solidFill>
                  <a:schemeClr val="tx2">
                    <a:lumMod val="50000"/>
                  </a:schemeClr>
                </a:solidFill>
              </a:rPr>
              <a:t> </a:t>
            </a:r>
            <a:r>
              <a:rPr lang="en-US" dirty="0" err="1">
                <a:solidFill>
                  <a:schemeClr val="tx2">
                    <a:lumMod val="50000"/>
                  </a:schemeClr>
                </a:solidFill>
              </a:rPr>
              <a:t>toleransi</a:t>
            </a:r>
            <a:r>
              <a:rPr lang="en-US" dirty="0">
                <a:solidFill>
                  <a:schemeClr val="tx2">
                    <a:lumMod val="50000"/>
                  </a:schemeClr>
                </a:solidFill>
              </a:rPr>
              <a:t> </a:t>
            </a:r>
            <a:r>
              <a:rPr lang="en-US" dirty="0" err="1">
                <a:solidFill>
                  <a:schemeClr val="tx2">
                    <a:lumMod val="50000"/>
                  </a:schemeClr>
                </a:solidFill>
              </a:rPr>
              <a:t>tehadap</a:t>
            </a:r>
            <a:r>
              <a:rPr lang="en-US" dirty="0">
                <a:solidFill>
                  <a:schemeClr val="tx2">
                    <a:lumMod val="50000"/>
                  </a:schemeClr>
                </a:solidFill>
              </a:rPr>
              <a:t> </a:t>
            </a:r>
            <a:r>
              <a:rPr lang="en-US" dirty="0" err="1">
                <a:solidFill>
                  <a:schemeClr val="tx2">
                    <a:lumMod val="50000"/>
                  </a:schemeClr>
                </a:solidFill>
              </a:rPr>
              <a:t>kelompok</a:t>
            </a:r>
            <a:r>
              <a:rPr lang="en-US" dirty="0">
                <a:solidFill>
                  <a:schemeClr val="tx2">
                    <a:lumMod val="50000"/>
                  </a:schemeClr>
                </a:solidFill>
              </a:rPr>
              <a:t> </a:t>
            </a:r>
            <a:r>
              <a:rPr lang="en-US" dirty="0" err="1">
                <a:solidFill>
                  <a:schemeClr val="tx2">
                    <a:lumMod val="50000"/>
                  </a:schemeClr>
                </a:solidFill>
              </a:rPr>
              <a:t>manusia</a:t>
            </a:r>
            <a:r>
              <a:rPr lang="en-US" dirty="0">
                <a:solidFill>
                  <a:schemeClr val="tx2">
                    <a:lumMod val="50000"/>
                  </a:schemeClr>
                </a:solidFill>
              </a:rPr>
              <a:t> </a:t>
            </a:r>
            <a:r>
              <a:rPr lang="en-US" dirty="0" err="1">
                <a:solidFill>
                  <a:schemeClr val="tx2">
                    <a:lumMod val="50000"/>
                  </a:schemeClr>
                </a:solidFill>
              </a:rPr>
              <a:t>dengan</a:t>
            </a:r>
            <a:r>
              <a:rPr lang="en-US" dirty="0">
                <a:solidFill>
                  <a:schemeClr val="tx2">
                    <a:lumMod val="50000"/>
                  </a:schemeClr>
                </a:solidFill>
              </a:rPr>
              <a:t> </a:t>
            </a:r>
            <a:r>
              <a:rPr lang="en-US" dirty="0" err="1">
                <a:solidFill>
                  <a:schemeClr val="tx2">
                    <a:lumMod val="50000"/>
                  </a:schemeClr>
                </a:solidFill>
              </a:rPr>
              <a:t>kebudayaan</a:t>
            </a:r>
            <a:r>
              <a:rPr lang="en-US" dirty="0">
                <a:solidFill>
                  <a:schemeClr val="tx2">
                    <a:lumMod val="50000"/>
                  </a:schemeClr>
                </a:solidFill>
              </a:rPr>
              <a:t> </a:t>
            </a:r>
            <a:r>
              <a:rPr lang="en-US" dirty="0" err="1">
                <a:solidFill>
                  <a:schemeClr val="tx2">
                    <a:lumMod val="50000"/>
                  </a:schemeClr>
                </a:solidFill>
              </a:rPr>
              <a:t>berbeda</a:t>
            </a:r>
            <a:endParaRPr dirty="0">
              <a:solidFill>
                <a:schemeClr val="tx2">
                  <a:lumMod val="50000"/>
                </a:schemeClr>
              </a:solidFill>
            </a:endParaRPr>
          </a:p>
        </p:txBody>
      </p:sp>
      <p:sp>
        <p:nvSpPr>
          <p:cNvPr id="9" name="Google Shape;471;p34">
            <a:extLst>
              <a:ext uri="{FF2B5EF4-FFF2-40B4-BE49-F238E27FC236}">
                <a16:creationId xmlns:a16="http://schemas.microsoft.com/office/drawing/2014/main" id="{83868E12-7007-19C6-D26F-0F854EDEC622}"/>
              </a:ext>
            </a:extLst>
          </p:cNvPr>
          <p:cNvSpPr/>
          <p:nvPr/>
        </p:nvSpPr>
        <p:spPr>
          <a:xfrm>
            <a:off x="547515" y="1855238"/>
            <a:ext cx="8515212" cy="375972"/>
          </a:xfrm>
          <a:prstGeom prst="roundRect">
            <a:avLst>
              <a:gd name="adj" fmla="val 50000"/>
            </a:avLst>
          </a:prstGeom>
          <a:solidFill>
            <a:schemeClr val="tx2">
              <a:lumMod val="20000"/>
              <a:lumOff val="80000"/>
            </a:schemeClr>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342900" lvl="0" indent="-342900" algn="just" rtl="0">
              <a:spcBef>
                <a:spcPts val="0"/>
              </a:spcBef>
              <a:spcAft>
                <a:spcPts val="0"/>
              </a:spcAft>
              <a:buFont typeface="+mj-lt"/>
              <a:buAutoNum type="arabicParenR" startAt="2"/>
            </a:pPr>
            <a:r>
              <a:rPr lang="en-US" dirty="0" err="1">
                <a:solidFill>
                  <a:schemeClr val="tx2">
                    <a:lumMod val="50000"/>
                  </a:schemeClr>
                </a:solidFill>
              </a:rPr>
              <a:t>Kesempatan</a:t>
            </a:r>
            <a:r>
              <a:rPr lang="en-US" dirty="0">
                <a:solidFill>
                  <a:schemeClr val="tx2">
                    <a:lumMod val="50000"/>
                  </a:schemeClr>
                </a:solidFill>
              </a:rPr>
              <a:t> yang </a:t>
            </a:r>
            <a:r>
              <a:rPr lang="en-US" dirty="0" err="1">
                <a:solidFill>
                  <a:schemeClr val="tx2">
                    <a:lumMod val="50000"/>
                  </a:schemeClr>
                </a:solidFill>
              </a:rPr>
              <a:t>seimbang</a:t>
            </a:r>
            <a:r>
              <a:rPr lang="en-US" dirty="0">
                <a:solidFill>
                  <a:schemeClr val="tx2">
                    <a:lumMod val="50000"/>
                  </a:schemeClr>
                </a:solidFill>
              </a:rPr>
              <a:t> </a:t>
            </a:r>
            <a:r>
              <a:rPr lang="en-US" dirty="0" err="1">
                <a:solidFill>
                  <a:schemeClr val="tx2">
                    <a:lumMod val="50000"/>
                  </a:schemeClr>
                </a:solidFill>
              </a:rPr>
              <a:t>dalam</a:t>
            </a:r>
            <a:r>
              <a:rPr lang="en-US" dirty="0">
                <a:solidFill>
                  <a:schemeClr val="tx2">
                    <a:lumMod val="50000"/>
                  </a:schemeClr>
                </a:solidFill>
              </a:rPr>
              <a:t> </a:t>
            </a:r>
            <a:r>
              <a:rPr lang="en-US" dirty="0" err="1">
                <a:solidFill>
                  <a:schemeClr val="tx2">
                    <a:lumMod val="50000"/>
                  </a:schemeClr>
                </a:solidFill>
              </a:rPr>
              <a:t>ekonomi</a:t>
            </a:r>
            <a:r>
              <a:rPr lang="en-US" dirty="0">
                <a:solidFill>
                  <a:schemeClr val="tx2">
                    <a:lumMod val="50000"/>
                  </a:schemeClr>
                </a:solidFill>
              </a:rPr>
              <a:t> </a:t>
            </a:r>
            <a:r>
              <a:rPr lang="en-US" dirty="0" err="1">
                <a:solidFill>
                  <a:schemeClr val="tx2">
                    <a:lumMod val="50000"/>
                  </a:schemeClr>
                </a:solidFill>
              </a:rPr>
              <a:t>bagi</a:t>
            </a:r>
            <a:r>
              <a:rPr lang="en-US" dirty="0">
                <a:solidFill>
                  <a:schemeClr val="tx2">
                    <a:lumMod val="50000"/>
                  </a:schemeClr>
                </a:solidFill>
              </a:rPr>
              <a:t> </a:t>
            </a:r>
            <a:r>
              <a:rPr lang="en-US" dirty="0" err="1">
                <a:solidFill>
                  <a:schemeClr val="tx2">
                    <a:lumMod val="50000"/>
                  </a:schemeClr>
                </a:solidFill>
              </a:rPr>
              <a:t>golongan</a:t>
            </a:r>
            <a:r>
              <a:rPr lang="en-US" dirty="0">
                <a:solidFill>
                  <a:schemeClr val="tx2">
                    <a:lumMod val="50000"/>
                  </a:schemeClr>
                </a:solidFill>
              </a:rPr>
              <a:t> </a:t>
            </a:r>
            <a:r>
              <a:rPr lang="en-US" dirty="0" err="1">
                <a:solidFill>
                  <a:schemeClr val="tx2">
                    <a:lumMod val="50000"/>
                  </a:schemeClr>
                </a:solidFill>
              </a:rPr>
              <a:t>masyarakat</a:t>
            </a:r>
            <a:endParaRPr dirty="0">
              <a:solidFill>
                <a:schemeClr val="tx2">
                  <a:lumMod val="50000"/>
                </a:schemeClr>
              </a:solidFill>
            </a:endParaRPr>
          </a:p>
        </p:txBody>
      </p:sp>
      <p:sp>
        <p:nvSpPr>
          <p:cNvPr id="10" name="Google Shape;471;p34">
            <a:extLst>
              <a:ext uri="{FF2B5EF4-FFF2-40B4-BE49-F238E27FC236}">
                <a16:creationId xmlns:a16="http://schemas.microsoft.com/office/drawing/2014/main" id="{DC4406D2-AAEA-CA7B-F00F-18FAD1F02851}"/>
              </a:ext>
            </a:extLst>
          </p:cNvPr>
          <p:cNvSpPr/>
          <p:nvPr/>
        </p:nvSpPr>
        <p:spPr>
          <a:xfrm>
            <a:off x="547515" y="2456005"/>
            <a:ext cx="8515212" cy="384559"/>
          </a:xfrm>
          <a:prstGeom prst="roundRect">
            <a:avLst>
              <a:gd name="adj" fmla="val 50000"/>
            </a:avLst>
          </a:prstGeom>
          <a:solidFill>
            <a:schemeClr val="tx2">
              <a:lumMod val="20000"/>
              <a:lumOff val="80000"/>
            </a:schemeClr>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342900" lvl="0" indent="-342900" algn="just" rtl="0">
              <a:spcBef>
                <a:spcPts val="0"/>
              </a:spcBef>
              <a:spcAft>
                <a:spcPts val="0"/>
              </a:spcAft>
              <a:buFont typeface="+mj-lt"/>
              <a:buAutoNum type="arabicParenR" startAt="3"/>
            </a:pPr>
            <a:r>
              <a:rPr lang="en-US" dirty="0" err="1">
                <a:solidFill>
                  <a:schemeClr val="tx2">
                    <a:lumMod val="50000"/>
                  </a:schemeClr>
                </a:solidFill>
              </a:rPr>
              <a:t>Sikap</a:t>
            </a:r>
            <a:r>
              <a:rPr lang="en-US" dirty="0">
                <a:solidFill>
                  <a:schemeClr val="tx2">
                    <a:lumMod val="50000"/>
                  </a:schemeClr>
                </a:solidFill>
              </a:rPr>
              <a:t> </a:t>
            </a:r>
            <a:r>
              <a:rPr lang="en-US" dirty="0" err="1">
                <a:solidFill>
                  <a:schemeClr val="tx2">
                    <a:lumMod val="50000"/>
                  </a:schemeClr>
                </a:solidFill>
              </a:rPr>
              <a:t>saling</a:t>
            </a:r>
            <a:r>
              <a:rPr lang="en-US" dirty="0">
                <a:solidFill>
                  <a:schemeClr val="tx2">
                    <a:lumMod val="50000"/>
                  </a:schemeClr>
                </a:solidFill>
              </a:rPr>
              <a:t> </a:t>
            </a:r>
            <a:r>
              <a:rPr lang="en-US" dirty="0" err="1">
                <a:solidFill>
                  <a:schemeClr val="tx2">
                    <a:lumMod val="50000"/>
                  </a:schemeClr>
                </a:solidFill>
              </a:rPr>
              <a:t>menghargai</a:t>
            </a:r>
            <a:r>
              <a:rPr lang="en-US" dirty="0">
                <a:solidFill>
                  <a:schemeClr val="tx2">
                    <a:lumMod val="50000"/>
                  </a:schemeClr>
                </a:solidFill>
              </a:rPr>
              <a:t> orang lain </a:t>
            </a:r>
            <a:r>
              <a:rPr lang="en-US" dirty="0" err="1">
                <a:solidFill>
                  <a:schemeClr val="tx2">
                    <a:lumMod val="50000"/>
                  </a:schemeClr>
                </a:solidFill>
              </a:rPr>
              <a:t>dengan</a:t>
            </a:r>
            <a:r>
              <a:rPr lang="en-US" dirty="0">
                <a:solidFill>
                  <a:schemeClr val="tx2">
                    <a:lumMod val="50000"/>
                  </a:schemeClr>
                </a:solidFill>
              </a:rPr>
              <a:t> </a:t>
            </a:r>
            <a:r>
              <a:rPr lang="en-US" dirty="0" err="1">
                <a:solidFill>
                  <a:schemeClr val="tx2">
                    <a:lumMod val="50000"/>
                  </a:schemeClr>
                </a:solidFill>
              </a:rPr>
              <a:t>kebudayaannya</a:t>
            </a:r>
            <a:r>
              <a:rPr lang="en-US" dirty="0">
                <a:solidFill>
                  <a:schemeClr val="tx2">
                    <a:lumMod val="50000"/>
                  </a:schemeClr>
                </a:solidFill>
              </a:rPr>
              <a:t>.</a:t>
            </a:r>
            <a:endParaRPr dirty="0">
              <a:solidFill>
                <a:schemeClr val="tx2">
                  <a:lumMod val="50000"/>
                </a:schemeClr>
              </a:solidFill>
            </a:endParaRPr>
          </a:p>
        </p:txBody>
      </p:sp>
      <p:sp>
        <p:nvSpPr>
          <p:cNvPr id="11" name="Google Shape;471;p34">
            <a:extLst>
              <a:ext uri="{FF2B5EF4-FFF2-40B4-BE49-F238E27FC236}">
                <a16:creationId xmlns:a16="http://schemas.microsoft.com/office/drawing/2014/main" id="{19332D3C-332C-F4ED-5B92-76AD1483A8D6}"/>
              </a:ext>
            </a:extLst>
          </p:cNvPr>
          <p:cNvSpPr/>
          <p:nvPr/>
        </p:nvSpPr>
        <p:spPr>
          <a:xfrm>
            <a:off x="547515" y="3060280"/>
            <a:ext cx="8515212" cy="384559"/>
          </a:xfrm>
          <a:prstGeom prst="roundRect">
            <a:avLst>
              <a:gd name="adj" fmla="val 50000"/>
            </a:avLst>
          </a:prstGeom>
          <a:solidFill>
            <a:schemeClr val="tx2">
              <a:lumMod val="20000"/>
              <a:lumOff val="80000"/>
            </a:schemeClr>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342900" lvl="0" indent="-342900" algn="just" rtl="0">
              <a:spcBef>
                <a:spcPts val="0"/>
              </a:spcBef>
              <a:spcAft>
                <a:spcPts val="0"/>
              </a:spcAft>
              <a:buFont typeface="+mj-lt"/>
              <a:buAutoNum type="arabicParenR" startAt="4"/>
            </a:pPr>
            <a:r>
              <a:rPr lang="en-US" dirty="0" err="1">
                <a:solidFill>
                  <a:schemeClr val="tx2">
                    <a:lumMod val="50000"/>
                  </a:schemeClr>
                </a:solidFill>
              </a:rPr>
              <a:t>Sikap</a:t>
            </a:r>
            <a:r>
              <a:rPr lang="en-US" dirty="0">
                <a:solidFill>
                  <a:schemeClr val="tx2">
                    <a:lumMod val="50000"/>
                  </a:schemeClr>
                </a:solidFill>
              </a:rPr>
              <a:t> </a:t>
            </a:r>
            <a:r>
              <a:rPr lang="en-US" dirty="0" err="1">
                <a:solidFill>
                  <a:schemeClr val="tx2">
                    <a:lumMod val="50000"/>
                  </a:schemeClr>
                </a:solidFill>
              </a:rPr>
              <a:t>terbuka</a:t>
            </a:r>
            <a:r>
              <a:rPr lang="en-US" dirty="0">
                <a:solidFill>
                  <a:schemeClr val="tx2">
                    <a:lumMod val="50000"/>
                  </a:schemeClr>
                </a:solidFill>
              </a:rPr>
              <a:t> </a:t>
            </a:r>
            <a:r>
              <a:rPr lang="en-US" dirty="0" err="1">
                <a:solidFill>
                  <a:schemeClr val="tx2">
                    <a:lumMod val="50000"/>
                  </a:schemeClr>
                </a:solidFill>
              </a:rPr>
              <a:t>dari</a:t>
            </a:r>
            <a:r>
              <a:rPr lang="en-US" dirty="0">
                <a:solidFill>
                  <a:schemeClr val="tx2">
                    <a:lumMod val="50000"/>
                  </a:schemeClr>
                </a:solidFill>
              </a:rPr>
              <a:t> </a:t>
            </a:r>
            <a:r>
              <a:rPr lang="en-US" dirty="0" err="1">
                <a:solidFill>
                  <a:schemeClr val="tx2">
                    <a:lumMod val="50000"/>
                  </a:schemeClr>
                </a:solidFill>
              </a:rPr>
              <a:t>golongan</a:t>
            </a:r>
            <a:r>
              <a:rPr lang="en-US" dirty="0">
                <a:solidFill>
                  <a:schemeClr val="tx2">
                    <a:lumMod val="50000"/>
                  </a:schemeClr>
                </a:solidFill>
              </a:rPr>
              <a:t> yang </a:t>
            </a:r>
            <a:r>
              <a:rPr lang="en-US" dirty="0" err="1">
                <a:solidFill>
                  <a:schemeClr val="tx2">
                    <a:lumMod val="50000"/>
                  </a:schemeClr>
                </a:solidFill>
              </a:rPr>
              <a:t>berkuasa</a:t>
            </a:r>
            <a:r>
              <a:rPr lang="en-US" dirty="0">
                <a:solidFill>
                  <a:schemeClr val="tx2">
                    <a:lumMod val="50000"/>
                  </a:schemeClr>
                </a:solidFill>
              </a:rPr>
              <a:t> </a:t>
            </a:r>
            <a:r>
              <a:rPr lang="en-US" dirty="0" err="1">
                <a:solidFill>
                  <a:schemeClr val="tx2">
                    <a:lumMod val="50000"/>
                  </a:schemeClr>
                </a:solidFill>
              </a:rPr>
              <a:t>dalam</a:t>
            </a:r>
            <a:r>
              <a:rPr lang="en-US" dirty="0">
                <a:solidFill>
                  <a:schemeClr val="tx2">
                    <a:lumMod val="50000"/>
                  </a:schemeClr>
                </a:solidFill>
              </a:rPr>
              <a:t> </a:t>
            </a:r>
            <a:r>
              <a:rPr lang="en-US" dirty="0" err="1">
                <a:solidFill>
                  <a:schemeClr val="tx2">
                    <a:lumMod val="50000"/>
                  </a:schemeClr>
                </a:solidFill>
              </a:rPr>
              <a:t>masyarakat</a:t>
            </a:r>
            <a:r>
              <a:rPr lang="en-US" dirty="0">
                <a:solidFill>
                  <a:schemeClr val="tx2">
                    <a:lumMod val="50000"/>
                  </a:schemeClr>
                </a:solidFill>
              </a:rPr>
              <a:t>.</a:t>
            </a:r>
            <a:endParaRPr dirty="0">
              <a:solidFill>
                <a:schemeClr val="tx2">
                  <a:lumMod val="50000"/>
                </a:schemeClr>
              </a:solidFill>
            </a:endParaRPr>
          </a:p>
        </p:txBody>
      </p:sp>
      <p:sp>
        <p:nvSpPr>
          <p:cNvPr id="12" name="Google Shape;471;p34">
            <a:extLst>
              <a:ext uri="{FF2B5EF4-FFF2-40B4-BE49-F238E27FC236}">
                <a16:creationId xmlns:a16="http://schemas.microsoft.com/office/drawing/2014/main" id="{782C7799-750E-C246-33B8-8749FBC1E6CB}"/>
              </a:ext>
            </a:extLst>
          </p:cNvPr>
          <p:cNvSpPr/>
          <p:nvPr/>
        </p:nvSpPr>
        <p:spPr>
          <a:xfrm>
            <a:off x="547515" y="3678625"/>
            <a:ext cx="8515212" cy="400784"/>
          </a:xfrm>
          <a:prstGeom prst="roundRect">
            <a:avLst>
              <a:gd name="adj" fmla="val 50000"/>
            </a:avLst>
          </a:prstGeom>
          <a:solidFill>
            <a:schemeClr val="tx2">
              <a:lumMod val="20000"/>
              <a:lumOff val="80000"/>
            </a:schemeClr>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342900" lvl="0" indent="-342900" algn="just" rtl="0">
              <a:spcBef>
                <a:spcPts val="0"/>
              </a:spcBef>
              <a:spcAft>
                <a:spcPts val="0"/>
              </a:spcAft>
              <a:buFont typeface="+mj-lt"/>
              <a:buAutoNum type="arabicParenR" startAt="5"/>
            </a:pPr>
            <a:r>
              <a:rPr lang="en-US" dirty="0">
                <a:solidFill>
                  <a:schemeClr val="tx2">
                    <a:lumMod val="50000"/>
                  </a:schemeClr>
                </a:solidFill>
              </a:rPr>
              <a:t>Pengetahuan </a:t>
            </a:r>
            <a:r>
              <a:rPr lang="en-US" dirty="0" err="1">
                <a:solidFill>
                  <a:schemeClr val="tx2">
                    <a:lumMod val="50000"/>
                  </a:schemeClr>
                </a:solidFill>
              </a:rPr>
              <a:t>tentang</a:t>
            </a:r>
            <a:r>
              <a:rPr lang="en-US" dirty="0">
                <a:solidFill>
                  <a:schemeClr val="tx2">
                    <a:lumMod val="50000"/>
                  </a:schemeClr>
                </a:solidFill>
              </a:rPr>
              <a:t> </a:t>
            </a:r>
            <a:r>
              <a:rPr lang="en-US" dirty="0" err="1">
                <a:solidFill>
                  <a:schemeClr val="tx2">
                    <a:lumMod val="50000"/>
                  </a:schemeClr>
                </a:solidFill>
              </a:rPr>
              <a:t>persamaan-persamaan</a:t>
            </a:r>
            <a:r>
              <a:rPr lang="en-US" dirty="0">
                <a:solidFill>
                  <a:schemeClr val="tx2">
                    <a:lumMod val="50000"/>
                  </a:schemeClr>
                </a:solidFill>
              </a:rPr>
              <a:t> </a:t>
            </a:r>
            <a:r>
              <a:rPr lang="en-US" dirty="0" err="1">
                <a:solidFill>
                  <a:schemeClr val="tx2">
                    <a:lumMod val="50000"/>
                  </a:schemeClr>
                </a:solidFill>
              </a:rPr>
              <a:t>unsur</a:t>
            </a:r>
            <a:r>
              <a:rPr lang="en-US" dirty="0">
                <a:solidFill>
                  <a:schemeClr val="tx2">
                    <a:lumMod val="50000"/>
                  </a:schemeClr>
                </a:solidFill>
              </a:rPr>
              <a:t> </a:t>
            </a:r>
            <a:r>
              <a:rPr lang="en-US" dirty="0" err="1">
                <a:solidFill>
                  <a:schemeClr val="tx2">
                    <a:lumMod val="50000"/>
                  </a:schemeClr>
                </a:solidFill>
              </a:rPr>
              <a:t>kebudayaan</a:t>
            </a:r>
            <a:r>
              <a:rPr lang="en-US" dirty="0">
                <a:solidFill>
                  <a:schemeClr val="tx2">
                    <a:lumMod val="50000"/>
                  </a:schemeClr>
                </a:solidFill>
              </a:rPr>
              <a:t> yang </a:t>
            </a:r>
            <a:r>
              <a:rPr lang="en-US" dirty="0" err="1">
                <a:solidFill>
                  <a:schemeClr val="tx2">
                    <a:lumMod val="50000"/>
                  </a:schemeClr>
                </a:solidFill>
              </a:rPr>
              <a:t>berlainan</a:t>
            </a:r>
            <a:r>
              <a:rPr lang="en-US" dirty="0">
                <a:solidFill>
                  <a:schemeClr val="tx2">
                    <a:lumMod val="50000"/>
                  </a:schemeClr>
                </a:solidFill>
              </a:rPr>
              <a:t>.</a:t>
            </a:r>
            <a:endParaRPr dirty="0">
              <a:solidFill>
                <a:schemeClr val="tx2">
                  <a:lumMod val="50000"/>
                </a:schemeClr>
              </a:solidFill>
            </a:endParaRPr>
          </a:p>
        </p:txBody>
      </p:sp>
      <p:sp>
        <p:nvSpPr>
          <p:cNvPr id="13" name="Google Shape;471;p34">
            <a:extLst>
              <a:ext uri="{FF2B5EF4-FFF2-40B4-BE49-F238E27FC236}">
                <a16:creationId xmlns:a16="http://schemas.microsoft.com/office/drawing/2014/main" id="{91B3D8EF-0220-5AAA-EE22-1BDD2523DD55}"/>
              </a:ext>
            </a:extLst>
          </p:cNvPr>
          <p:cNvSpPr/>
          <p:nvPr/>
        </p:nvSpPr>
        <p:spPr>
          <a:xfrm>
            <a:off x="547515" y="4335215"/>
            <a:ext cx="8515212" cy="422754"/>
          </a:xfrm>
          <a:prstGeom prst="roundRect">
            <a:avLst>
              <a:gd name="adj" fmla="val 50000"/>
            </a:avLst>
          </a:prstGeom>
          <a:solidFill>
            <a:schemeClr val="tx2">
              <a:lumMod val="20000"/>
              <a:lumOff val="80000"/>
            </a:schemeClr>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342900" lvl="0" indent="-342900" algn="just" rtl="0">
              <a:spcBef>
                <a:spcPts val="0"/>
              </a:spcBef>
              <a:spcAft>
                <a:spcPts val="0"/>
              </a:spcAft>
              <a:buFont typeface="+mj-lt"/>
              <a:buAutoNum type="arabicParenR" startAt="6"/>
            </a:pPr>
            <a:r>
              <a:rPr lang="en-US" dirty="0" err="1">
                <a:solidFill>
                  <a:schemeClr val="tx2">
                    <a:lumMod val="50000"/>
                  </a:schemeClr>
                </a:solidFill>
              </a:rPr>
              <a:t>Perkawinan</a:t>
            </a:r>
            <a:r>
              <a:rPr lang="en-US" dirty="0">
                <a:solidFill>
                  <a:schemeClr val="tx2">
                    <a:lumMod val="50000"/>
                  </a:schemeClr>
                </a:solidFill>
              </a:rPr>
              <a:t> </a:t>
            </a:r>
            <a:r>
              <a:rPr lang="en-US" dirty="0" err="1">
                <a:solidFill>
                  <a:schemeClr val="tx2">
                    <a:lumMod val="50000"/>
                  </a:schemeClr>
                </a:solidFill>
              </a:rPr>
              <a:t>campuran</a:t>
            </a:r>
            <a:r>
              <a:rPr lang="en-US" dirty="0">
                <a:solidFill>
                  <a:schemeClr val="tx2">
                    <a:lumMod val="50000"/>
                  </a:schemeClr>
                </a:solidFill>
              </a:rPr>
              <a:t> </a:t>
            </a:r>
            <a:r>
              <a:rPr lang="en-US" dirty="0" err="1">
                <a:solidFill>
                  <a:schemeClr val="tx2">
                    <a:lumMod val="50000"/>
                  </a:schemeClr>
                </a:solidFill>
              </a:rPr>
              <a:t>antara</a:t>
            </a:r>
            <a:r>
              <a:rPr lang="en-US" dirty="0">
                <a:solidFill>
                  <a:schemeClr val="tx2">
                    <a:lumMod val="50000"/>
                  </a:schemeClr>
                </a:solidFill>
              </a:rPr>
              <a:t> </a:t>
            </a:r>
            <a:r>
              <a:rPr lang="en-US" dirty="0" err="1">
                <a:solidFill>
                  <a:schemeClr val="tx2">
                    <a:lumMod val="50000"/>
                  </a:schemeClr>
                </a:solidFill>
              </a:rPr>
              <a:t>dua</a:t>
            </a:r>
            <a:r>
              <a:rPr lang="en-US" dirty="0">
                <a:solidFill>
                  <a:schemeClr val="tx2">
                    <a:lumMod val="50000"/>
                  </a:schemeClr>
                </a:solidFill>
              </a:rPr>
              <a:t> </a:t>
            </a:r>
            <a:r>
              <a:rPr lang="en-US" dirty="0" err="1">
                <a:solidFill>
                  <a:schemeClr val="tx2">
                    <a:lumMod val="50000"/>
                  </a:schemeClr>
                </a:solidFill>
              </a:rPr>
              <a:t>pendukung</a:t>
            </a:r>
            <a:r>
              <a:rPr lang="en-US" dirty="0">
                <a:solidFill>
                  <a:schemeClr val="tx2">
                    <a:lumMod val="50000"/>
                  </a:schemeClr>
                </a:solidFill>
              </a:rPr>
              <a:t> </a:t>
            </a:r>
            <a:r>
              <a:rPr lang="en-US" dirty="0" err="1">
                <a:solidFill>
                  <a:schemeClr val="tx2">
                    <a:lumMod val="50000"/>
                  </a:schemeClr>
                </a:solidFill>
              </a:rPr>
              <a:t>kebudayaan</a:t>
            </a:r>
            <a:r>
              <a:rPr lang="en-US" dirty="0">
                <a:solidFill>
                  <a:schemeClr val="tx2">
                    <a:lumMod val="50000"/>
                  </a:schemeClr>
                </a:solidFill>
              </a:rPr>
              <a:t> yang </a:t>
            </a:r>
            <a:r>
              <a:rPr lang="en-US" dirty="0" err="1">
                <a:solidFill>
                  <a:schemeClr val="tx2">
                    <a:lumMod val="50000"/>
                  </a:schemeClr>
                </a:solidFill>
              </a:rPr>
              <a:t>berbeda</a:t>
            </a:r>
            <a:r>
              <a:rPr lang="en-US" dirty="0">
                <a:solidFill>
                  <a:schemeClr val="tx2">
                    <a:lumMod val="50000"/>
                  </a:schemeClr>
                </a:solidFill>
              </a:rPr>
              <a:t>.</a:t>
            </a:r>
            <a:endParaRPr dirty="0">
              <a:solidFill>
                <a:schemeClr val="tx2">
                  <a:lumMod val="50000"/>
                </a:schemeClr>
              </a:solidFill>
            </a:endParaRPr>
          </a:p>
        </p:txBody>
      </p:sp>
      <p:sp>
        <p:nvSpPr>
          <p:cNvPr id="14" name="Google Shape;471;p34">
            <a:extLst>
              <a:ext uri="{FF2B5EF4-FFF2-40B4-BE49-F238E27FC236}">
                <a16:creationId xmlns:a16="http://schemas.microsoft.com/office/drawing/2014/main" id="{87D995FF-EAF6-5B03-DCD4-8A76F54FBDD0}"/>
              </a:ext>
            </a:extLst>
          </p:cNvPr>
          <p:cNvSpPr/>
          <p:nvPr/>
        </p:nvSpPr>
        <p:spPr>
          <a:xfrm>
            <a:off x="547515" y="5035691"/>
            <a:ext cx="8515212" cy="422754"/>
          </a:xfrm>
          <a:prstGeom prst="roundRect">
            <a:avLst>
              <a:gd name="adj" fmla="val 50000"/>
            </a:avLst>
          </a:prstGeom>
          <a:solidFill>
            <a:schemeClr val="tx2">
              <a:lumMod val="20000"/>
              <a:lumOff val="80000"/>
            </a:schemeClr>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342900" lvl="0" indent="-342900" algn="just" rtl="0">
              <a:spcBef>
                <a:spcPts val="0"/>
              </a:spcBef>
              <a:spcAft>
                <a:spcPts val="0"/>
              </a:spcAft>
              <a:buFont typeface="+mj-lt"/>
              <a:buAutoNum type="arabicParenR" startAt="7"/>
            </a:pPr>
            <a:r>
              <a:rPr lang="en-US" dirty="0" err="1">
                <a:solidFill>
                  <a:schemeClr val="tx2">
                    <a:lumMod val="50000"/>
                  </a:schemeClr>
                </a:solidFill>
              </a:rPr>
              <a:t>Adanya</a:t>
            </a:r>
            <a:r>
              <a:rPr lang="en-US" dirty="0">
                <a:solidFill>
                  <a:schemeClr val="tx2">
                    <a:lumMod val="50000"/>
                  </a:schemeClr>
                </a:solidFill>
              </a:rPr>
              <a:t> </a:t>
            </a:r>
            <a:r>
              <a:rPr lang="en-US" dirty="0" err="1">
                <a:solidFill>
                  <a:schemeClr val="tx2">
                    <a:lumMod val="50000"/>
                  </a:schemeClr>
                </a:solidFill>
              </a:rPr>
              <a:t>musuh</a:t>
            </a:r>
            <a:r>
              <a:rPr lang="en-US" dirty="0">
                <a:solidFill>
                  <a:schemeClr val="tx2">
                    <a:lumMod val="50000"/>
                  </a:schemeClr>
                </a:solidFill>
              </a:rPr>
              <a:t> </a:t>
            </a:r>
            <a:r>
              <a:rPr lang="en-US" dirty="0" err="1">
                <a:solidFill>
                  <a:schemeClr val="tx2">
                    <a:lumMod val="50000"/>
                  </a:schemeClr>
                </a:solidFill>
              </a:rPr>
              <a:t>bersama</a:t>
            </a:r>
            <a:r>
              <a:rPr lang="en-US" dirty="0">
                <a:solidFill>
                  <a:schemeClr val="tx2">
                    <a:lumMod val="50000"/>
                  </a:schemeClr>
                </a:solidFill>
              </a:rPr>
              <a:t> </a:t>
            </a:r>
            <a:r>
              <a:rPr lang="en-US" dirty="0" err="1">
                <a:solidFill>
                  <a:schemeClr val="tx2">
                    <a:lumMod val="50000"/>
                  </a:schemeClr>
                </a:solidFill>
              </a:rPr>
              <a:t>dari</a:t>
            </a:r>
            <a:r>
              <a:rPr lang="en-US" dirty="0">
                <a:solidFill>
                  <a:schemeClr val="tx2">
                    <a:lumMod val="50000"/>
                  </a:schemeClr>
                </a:solidFill>
              </a:rPr>
              <a:t> </a:t>
            </a:r>
            <a:r>
              <a:rPr lang="en-US" dirty="0" err="1">
                <a:solidFill>
                  <a:schemeClr val="tx2">
                    <a:lumMod val="50000"/>
                  </a:schemeClr>
                </a:solidFill>
              </a:rPr>
              <a:t>luar</a:t>
            </a:r>
            <a:r>
              <a:rPr lang="en-US" dirty="0">
                <a:solidFill>
                  <a:schemeClr val="tx2">
                    <a:lumMod val="50000"/>
                  </a:schemeClr>
                </a:solidFill>
              </a:rPr>
              <a:t> </a:t>
            </a:r>
            <a:r>
              <a:rPr lang="en-US" dirty="0" err="1">
                <a:solidFill>
                  <a:schemeClr val="tx2">
                    <a:lumMod val="50000"/>
                  </a:schemeClr>
                </a:solidFill>
              </a:rPr>
              <a:t>cenderung</a:t>
            </a:r>
            <a:r>
              <a:rPr lang="en-US" dirty="0">
                <a:solidFill>
                  <a:schemeClr val="tx2">
                    <a:lumMod val="50000"/>
                  </a:schemeClr>
                </a:solidFill>
              </a:rPr>
              <a:t> </a:t>
            </a:r>
            <a:r>
              <a:rPr lang="en-US" dirty="0" err="1">
                <a:solidFill>
                  <a:schemeClr val="tx2">
                    <a:lumMod val="50000"/>
                  </a:schemeClr>
                </a:solidFill>
              </a:rPr>
              <a:t>memperkuat</a:t>
            </a:r>
            <a:r>
              <a:rPr lang="en-US" dirty="0">
                <a:solidFill>
                  <a:schemeClr val="tx2">
                    <a:lumMod val="50000"/>
                  </a:schemeClr>
                </a:solidFill>
              </a:rPr>
              <a:t> </a:t>
            </a:r>
            <a:r>
              <a:rPr lang="en-US" dirty="0" err="1">
                <a:solidFill>
                  <a:schemeClr val="tx2">
                    <a:lumMod val="50000"/>
                  </a:schemeClr>
                </a:solidFill>
              </a:rPr>
              <a:t>persatuan</a:t>
            </a:r>
            <a:r>
              <a:rPr lang="en-US" dirty="0">
                <a:solidFill>
                  <a:schemeClr val="tx2">
                    <a:lumMod val="50000"/>
                  </a:schemeClr>
                </a:solidFill>
              </a:rPr>
              <a:t> </a:t>
            </a:r>
            <a:r>
              <a:rPr lang="en-US" dirty="0" err="1">
                <a:solidFill>
                  <a:schemeClr val="tx2">
                    <a:lumMod val="50000"/>
                  </a:schemeClr>
                </a:solidFill>
              </a:rPr>
              <a:t>masyarakat</a:t>
            </a:r>
            <a:r>
              <a:rPr lang="en-US" dirty="0">
                <a:solidFill>
                  <a:schemeClr val="tx2">
                    <a:lumMod val="50000"/>
                  </a:schemeClr>
                </a:solidFill>
              </a:rPr>
              <a:t>.</a:t>
            </a:r>
            <a:endParaRPr dirty="0">
              <a:solidFill>
                <a:schemeClr val="tx2">
                  <a:lumMod val="50000"/>
                </a:schemeClr>
              </a:solidFill>
            </a:endParaRPr>
          </a:p>
        </p:txBody>
      </p:sp>
    </p:spTree>
    <p:extLst>
      <p:ext uri="{BB962C8B-B14F-4D97-AF65-F5344CB8AC3E}">
        <p14:creationId xmlns:p14="http://schemas.microsoft.com/office/powerpoint/2010/main" val="21414825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3153"/>
            <a:lum/>
          </a:blip>
          <a:srcRect/>
          <a:tile tx="0" ty="0" sx="100000" sy="100000" flip="none" algn="tl"/>
        </a:blipFill>
        <a:effectLst/>
      </p:bgPr>
    </p:bg>
    <p:spTree>
      <p:nvGrpSpPr>
        <p:cNvPr id="1" name="Shape 93"/>
        <p:cNvGrpSpPr/>
        <p:nvPr/>
      </p:nvGrpSpPr>
      <p:grpSpPr>
        <a:xfrm>
          <a:off x="0" y="0"/>
          <a:ext cx="0" cy="0"/>
          <a:chOff x="0" y="0"/>
          <a:chExt cx="0" cy="0"/>
        </a:xfrm>
      </p:grpSpPr>
      <p:pic>
        <p:nvPicPr>
          <p:cNvPr id="9" name="Picture 8" descr="Icon&#10;&#10;Description automatically generated">
            <a:extLst>
              <a:ext uri="{FF2B5EF4-FFF2-40B4-BE49-F238E27FC236}">
                <a16:creationId xmlns:a16="http://schemas.microsoft.com/office/drawing/2014/main" id="{404D902B-2BB2-FDD6-25C9-34B25DE172ED}"/>
              </a:ext>
            </a:extLst>
          </p:cNvPr>
          <p:cNvPicPr>
            <a:picLocks noChangeAspect="1"/>
          </p:cNvPicPr>
          <p:nvPr/>
        </p:nvPicPr>
        <p:blipFill>
          <a:blip r:embed="rId4" cstate="screen">
            <a:alphaModFix amt="35000"/>
            <a:extLst>
              <a:ext uri="{28A0092B-C50C-407E-A947-70E740481C1C}">
                <a14:useLocalDpi xmlns:a14="http://schemas.microsoft.com/office/drawing/2010/main"/>
              </a:ext>
            </a:extLst>
          </a:blip>
          <a:stretch>
            <a:fillRect/>
          </a:stretch>
        </p:blipFill>
        <p:spPr>
          <a:xfrm rot="2432334">
            <a:off x="10776284" y="-491396"/>
            <a:ext cx="1788599" cy="1788599"/>
          </a:xfrm>
          <a:prstGeom prst="rect">
            <a:avLst/>
          </a:prstGeom>
        </p:spPr>
      </p:pic>
      <p:pic>
        <p:nvPicPr>
          <p:cNvPr id="7" name="Picture 6" descr="Icon&#10;&#10;Description automatically generated">
            <a:extLst>
              <a:ext uri="{FF2B5EF4-FFF2-40B4-BE49-F238E27FC236}">
                <a16:creationId xmlns:a16="http://schemas.microsoft.com/office/drawing/2014/main" id="{4A5BE2EB-B686-92FB-03C8-69840398780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4799740"/>
            <a:ext cx="2070225" cy="2070225"/>
          </a:xfrm>
          <a:prstGeom prst="rect">
            <a:avLst/>
          </a:prstGeom>
        </p:spPr>
      </p:pic>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6">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00FFF6B9-A744-9EE6-E916-ADC84EFCB833}"/>
              </a:ext>
            </a:extLst>
          </p:cNvPr>
          <p:cNvSpPr txBox="1"/>
          <p:nvPr/>
        </p:nvSpPr>
        <p:spPr>
          <a:xfrm>
            <a:off x="300893" y="501785"/>
            <a:ext cx="6145785" cy="369332"/>
          </a:xfrm>
          <a:prstGeom prst="rect">
            <a:avLst/>
          </a:prstGeom>
          <a:noFill/>
        </p:spPr>
        <p:txBody>
          <a:bodyPr wrap="none" rtlCol="0">
            <a:spAutoFit/>
          </a:bodyPr>
          <a:lstStyle/>
          <a:p>
            <a:r>
              <a:rPr lang="en-US" b="1" dirty="0"/>
              <a:t>1. </a:t>
            </a:r>
            <a:r>
              <a:rPr lang="en-US" b="1" dirty="0" err="1"/>
              <a:t>Pengaruh</a:t>
            </a:r>
            <a:r>
              <a:rPr lang="en-US" b="1" dirty="0"/>
              <a:t> </a:t>
            </a:r>
            <a:r>
              <a:rPr lang="en-US" b="1" dirty="0" err="1"/>
              <a:t>Kondisi</a:t>
            </a:r>
            <a:r>
              <a:rPr lang="en-US" b="1" dirty="0"/>
              <a:t> </a:t>
            </a:r>
            <a:r>
              <a:rPr lang="en-US" b="1" dirty="0" err="1"/>
              <a:t>Geografis</a:t>
            </a:r>
            <a:r>
              <a:rPr lang="en-US" b="1" dirty="0"/>
              <a:t> </a:t>
            </a:r>
            <a:r>
              <a:rPr lang="en-US" b="1" dirty="0" err="1"/>
              <a:t>terhadap</a:t>
            </a:r>
            <a:r>
              <a:rPr lang="en-US" b="1" dirty="0"/>
              <a:t> </a:t>
            </a:r>
            <a:r>
              <a:rPr lang="en-US" b="1" dirty="0" err="1"/>
              <a:t>Penjelajahan</a:t>
            </a:r>
            <a:r>
              <a:rPr lang="en-US" b="1" dirty="0"/>
              <a:t> Samudra</a:t>
            </a:r>
          </a:p>
        </p:txBody>
      </p:sp>
      <p:sp>
        <p:nvSpPr>
          <p:cNvPr id="3" name="TextBox 2">
            <a:extLst>
              <a:ext uri="{FF2B5EF4-FFF2-40B4-BE49-F238E27FC236}">
                <a16:creationId xmlns:a16="http://schemas.microsoft.com/office/drawing/2014/main" id="{49C9B1C6-A9EF-87B7-626C-28CBB0A209E4}"/>
              </a:ext>
            </a:extLst>
          </p:cNvPr>
          <p:cNvSpPr txBox="1"/>
          <p:nvPr/>
        </p:nvSpPr>
        <p:spPr>
          <a:xfrm>
            <a:off x="300893" y="2440778"/>
            <a:ext cx="4945778" cy="369332"/>
          </a:xfrm>
          <a:prstGeom prst="rect">
            <a:avLst/>
          </a:prstGeom>
          <a:noFill/>
        </p:spPr>
        <p:txBody>
          <a:bodyPr wrap="none" rtlCol="0">
            <a:spAutoFit/>
          </a:bodyPr>
          <a:lstStyle/>
          <a:p>
            <a:r>
              <a:rPr lang="en-US" b="1" dirty="0"/>
              <a:t>2. </a:t>
            </a:r>
            <a:r>
              <a:rPr lang="en-US" b="1" dirty="0" err="1"/>
              <a:t>Faktor-faktor</a:t>
            </a:r>
            <a:r>
              <a:rPr lang="en-US" b="1" dirty="0"/>
              <a:t> </a:t>
            </a:r>
            <a:r>
              <a:rPr lang="en-US" b="1" dirty="0" err="1"/>
              <a:t>Pendorong</a:t>
            </a:r>
            <a:r>
              <a:rPr lang="en-US" b="1" dirty="0"/>
              <a:t> </a:t>
            </a:r>
            <a:r>
              <a:rPr lang="en-US" b="1" dirty="0" err="1"/>
              <a:t>Penjelajahan</a:t>
            </a:r>
            <a:r>
              <a:rPr lang="en-US" b="1" dirty="0"/>
              <a:t> Samudra</a:t>
            </a:r>
          </a:p>
        </p:txBody>
      </p:sp>
      <p:sp>
        <p:nvSpPr>
          <p:cNvPr id="4" name="TextBox 3">
            <a:extLst>
              <a:ext uri="{FF2B5EF4-FFF2-40B4-BE49-F238E27FC236}">
                <a16:creationId xmlns:a16="http://schemas.microsoft.com/office/drawing/2014/main" id="{D479C556-2D46-00CA-8D77-C810FA173F64}"/>
              </a:ext>
            </a:extLst>
          </p:cNvPr>
          <p:cNvSpPr txBox="1"/>
          <p:nvPr/>
        </p:nvSpPr>
        <p:spPr>
          <a:xfrm>
            <a:off x="521416" y="871117"/>
            <a:ext cx="11031179" cy="1200329"/>
          </a:xfrm>
          <a:prstGeom prst="rect">
            <a:avLst/>
          </a:prstGeom>
          <a:noFill/>
        </p:spPr>
        <p:txBody>
          <a:bodyPr wrap="square" rtlCol="0">
            <a:spAutoFit/>
          </a:bodyPr>
          <a:lstStyle/>
          <a:p>
            <a:r>
              <a:rPr lang="en-US" dirty="0" err="1"/>
              <a:t>Rempah-rempah</a:t>
            </a:r>
            <a:r>
              <a:rPr lang="en-US" dirty="0"/>
              <a:t> yang </a:t>
            </a:r>
            <a:r>
              <a:rPr lang="en-US" dirty="0" err="1"/>
              <a:t>dicari</a:t>
            </a:r>
            <a:r>
              <a:rPr lang="en-US" dirty="0"/>
              <a:t> </a:t>
            </a:r>
            <a:r>
              <a:rPr lang="en-US" dirty="0" err="1"/>
              <a:t>bangsa-bangsa</a:t>
            </a:r>
            <a:r>
              <a:rPr lang="en-US" dirty="0"/>
              <a:t> </a:t>
            </a:r>
            <a:r>
              <a:rPr lang="en-US" dirty="0" err="1"/>
              <a:t>Eropa</a:t>
            </a:r>
            <a:r>
              <a:rPr lang="en-US" dirty="0"/>
              <a:t> </a:t>
            </a:r>
            <a:r>
              <a:rPr lang="en-US" dirty="0" err="1"/>
              <a:t>banyak</a:t>
            </a:r>
            <a:r>
              <a:rPr lang="en-US" dirty="0"/>
              <a:t> </a:t>
            </a:r>
            <a:r>
              <a:rPr lang="en-US" dirty="0" err="1"/>
              <a:t>ditermukan</a:t>
            </a:r>
            <a:r>
              <a:rPr lang="en-US" dirty="0"/>
              <a:t> di </a:t>
            </a:r>
            <a:r>
              <a:rPr lang="en-US" dirty="0" err="1"/>
              <a:t>Kepulauan</a:t>
            </a:r>
            <a:r>
              <a:rPr lang="en-US" dirty="0"/>
              <a:t> Nusantara. </a:t>
            </a:r>
            <a:r>
              <a:rPr lang="en-US" dirty="0" err="1"/>
              <a:t>Kepulauan</a:t>
            </a:r>
            <a:r>
              <a:rPr lang="en-US" dirty="0"/>
              <a:t> Nusantara </a:t>
            </a:r>
            <a:r>
              <a:rPr lang="en-US" dirty="0" err="1"/>
              <a:t>merupakan</a:t>
            </a:r>
            <a:r>
              <a:rPr lang="en-US" dirty="0"/>
              <a:t> </a:t>
            </a:r>
            <a:r>
              <a:rPr lang="en-US" dirty="0" err="1"/>
              <a:t>jalur</a:t>
            </a:r>
            <a:r>
              <a:rPr lang="en-US" dirty="0"/>
              <a:t> </a:t>
            </a:r>
            <a:r>
              <a:rPr lang="en-US" dirty="0" err="1"/>
              <a:t>pelayaran</a:t>
            </a:r>
            <a:r>
              <a:rPr lang="en-US" dirty="0"/>
              <a:t> yang </a:t>
            </a:r>
            <a:r>
              <a:rPr lang="en-US" dirty="0" err="1"/>
              <a:t>menghubungkan</a:t>
            </a:r>
            <a:r>
              <a:rPr lang="en-US" dirty="0"/>
              <a:t> dunia barat dan </a:t>
            </a:r>
            <a:r>
              <a:rPr lang="en-US" dirty="0" err="1"/>
              <a:t>timur</a:t>
            </a:r>
            <a:r>
              <a:rPr lang="en-US" dirty="0"/>
              <a:t>. Hal </a:t>
            </a:r>
            <a:r>
              <a:rPr lang="en-US" dirty="0" err="1"/>
              <a:t>tersebut</a:t>
            </a:r>
            <a:r>
              <a:rPr lang="en-US" dirty="0"/>
              <a:t> </a:t>
            </a:r>
            <a:r>
              <a:rPr lang="en-US" dirty="0" err="1"/>
              <a:t>karena</a:t>
            </a:r>
            <a:r>
              <a:rPr lang="en-US" dirty="0"/>
              <a:t> Nusantara </a:t>
            </a:r>
            <a:r>
              <a:rPr lang="en-US" dirty="0" err="1"/>
              <a:t>terletak</a:t>
            </a:r>
            <a:r>
              <a:rPr lang="en-US" dirty="0"/>
              <a:t> di </a:t>
            </a:r>
            <a:r>
              <a:rPr lang="en-US" dirty="0" err="1"/>
              <a:t>antara</a:t>
            </a:r>
            <a:r>
              <a:rPr lang="en-US" dirty="0"/>
              <a:t> </a:t>
            </a:r>
            <a:r>
              <a:rPr lang="en-US" dirty="0" err="1"/>
              <a:t>Benua</a:t>
            </a:r>
            <a:r>
              <a:rPr lang="en-US" dirty="0"/>
              <a:t> Asia dan </a:t>
            </a:r>
            <a:r>
              <a:rPr lang="en-US" dirty="0" err="1"/>
              <a:t>Benua</a:t>
            </a:r>
            <a:r>
              <a:rPr lang="en-US" dirty="0"/>
              <a:t> Australia </a:t>
            </a:r>
            <a:r>
              <a:rPr lang="en-US" dirty="0" err="1"/>
              <a:t>serta</a:t>
            </a:r>
            <a:r>
              <a:rPr lang="en-US" dirty="0"/>
              <a:t> Samudra </a:t>
            </a:r>
            <a:r>
              <a:rPr lang="en-US" dirty="0" err="1"/>
              <a:t>Hindia</a:t>
            </a:r>
            <a:r>
              <a:rPr lang="en-US" dirty="0"/>
              <a:t> dan Samudra </a:t>
            </a:r>
            <a:r>
              <a:rPr lang="en-US" dirty="0" err="1"/>
              <a:t>Pasifik</a:t>
            </a:r>
            <a:r>
              <a:rPr lang="en-US" dirty="0"/>
              <a:t>. </a:t>
            </a:r>
            <a:r>
              <a:rPr lang="en-US" dirty="0" err="1"/>
              <a:t>Kondisi</a:t>
            </a:r>
            <a:r>
              <a:rPr lang="en-US" dirty="0"/>
              <a:t> </a:t>
            </a:r>
            <a:r>
              <a:rPr lang="en-US" dirty="0" err="1"/>
              <a:t>geografis</a:t>
            </a:r>
            <a:r>
              <a:rPr lang="en-US" dirty="0"/>
              <a:t> </a:t>
            </a:r>
            <a:r>
              <a:rPr lang="en-US" dirty="0" err="1"/>
              <a:t>inilah</a:t>
            </a:r>
            <a:r>
              <a:rPr lang="en-US" dirty="0"/>
              <a:t> yang </a:t>
            </a:r>
            <a:r>
              <a:rPr lang="en-US" dirty="0" err="1"/>
              <a:t>memengaruhi</a:t>
            </a:r>
            <a:r>
              <a:rPr lang="en-US" dirty="0"/>
              <a:t> </a:t>
            </a:r>
            <a:r>
              <a:rPr lang="en-US" dirty="0" err="1"/>
              <a:t>penjelajahan</a:t>
            </a:r>
            <a:r>
              <a:rPr lang="en-US" dirty="0"/>
              <a:t> </a:t>
            </a:r>
            <a:r>
              <a:rPr lang="en-US" dirty="0" err="1"/>
              <a:t>samudra</a:t>
            </a:r>
            <a:r>
              <a:rPr lang="en-US" dirty="0"/>
              <a:t> </a:t>
            </a:r>
            <a:r>
              <a:rPr lang="en-US" dirty="0" err="1"/>
              <a:t>ke</a:t>
            </a:r>
            <a:r>
              <a:rPr lang="en-US" dirty="0"/>
              <a:t> Nusantara.</a:t>
            </a:r>
            <a:endParaRPr dirty="0"/>
          </a:p>
        </p:txBody>
      </p:sp>
      <p:sp>
        <p:nvSpPr>
          <p:cNvPr id="5" name="TextBox 4">
            <a:extLst>
              <a:ext uri="{FF2B5EF4-FFF2-40B4-BE49-F238E27FC236}">
                <a16:creationId xmlns:a16="http://schemas.microsoft.com/office/drawing/2014/main" id="{68A583F7-E43A-5DE7-EC5B-4F6D45ED99DA}"/>
              </a:ext>
            </a:extLst>
          </p:cNvPr>
          <p:cNvSpPr txBox="1"/>
          <p:nvPr/>
        </p:nvSpPr>
        <p:spPr>
          <a:xfrm>
            <a:off x="521416" y="2783654"/>
            <a:ext cx="11031179" cy="2585323"/>
          </a:xfrm>
          <a:prstGeom prst="rect">
            <a:avLst/>
          </a:prstGeom>
          <a:noFill/>
        </p:spPr>
        <p:txBody>
          <a:bodyPr wrap="square" rtlCol="0">
            <a:spAutoFit/>
          </a:bodyPr>
          <a:lstStyle/>
          <a:p>
            <a:r>
              <a:rPr lang="en-US" dirty="0" err="1"/>
              <a:t>Faktor</a:t>
            </a:r>
            <a:r>
              <a:rPr lang="en-US" dirty="0"/>
              <a:t> yang </a:t>
            </a:r>
            <a:r>
              <a:rPr lang="en-US" dirty="0" err="1"/>
              <a:t>menjadi</a:t>
            </a:r>
            <a:r>
              <a:rPr lang="en-US" dirty="0"/>
              <a:t> </a:t>
            </a:r>
            <a:r>
              <a:rPr lang="en-US" dirty="0" err="1"/>
              <a:t>latar</a:t>
            </a:r>
            <a:r>
              <a:rPr lang="en-US" dirty="0"/>
              <a:t> </a:t>
            </a:r>
            <a:r>
              <a:rPr lang="en-US" dirty="0" err="1"/>
              <a:t>belakang</a:t>
            </a:r>
            <a:r>
              <a:rPr lang="en-US" dirty="0"/>
              <a:t> </a:t>
            </a:r>
            <a:r>
              <a:rPr lang="en-US" dirty="0" err="1"/>
              <a:t>kedatangan</a:t>
            </a:r>
            <a:r>
              <a:rPr lang="en-US" dirty="0"/>
              <a:t> </a:t>
            </a:r>
            <a:r>
              <a:rPr lang="en-US" dirty="0" err="1"/>
              <a:t>bangsa</a:t>
            </a:r>
            <a:r>
              <a:rPr lang="en-US" dirty="0"/>
              <a:t> </a:t>
            </a:r>
            <a:r>
              <a:rPr lang="en-US" dirty="0" err="1"/>
              <a:t>Eropa</a:t>
            </a:r>
            <a:r>
              <a:rPr lang="en-US" dirty="0"/>
              <a:t> </a:t>
            </a:r>
            <a:r>
              <a:rPr lang="en-US" dirty="0" err="1"/>
              <a:t>ke</a:t>
            </a:r>
            <a:r>
              <a:rPr lang="en-US" dirty="0"/>
              <a:t> Indonesia </a:t>
            </a:r>
            <a:r>
              <a:rPr lang="en-US" dirty="0" err="1"/>
              <a:t>antara</a:t>
            </a:r>
            <a:r>
              <a:rPr lang="en-US" dirty="0"/>
              <a:t> lain </a:t>
            </a:r>
            <a:r>
              <a:rPr lang="en-US" dirty="0" err="1"/>
              <a:t>sebagai</a:t>
            </a:r>
            <a:r>
              <a:rPr lang="en-US" dirty="0"/>
              <a:t> </a:t>
            </a:r>
            <a:r>
              <a:rPr lang="en-US" dirty="0" err="1"/>
              <a:t>berikut</a:t>
            </a:r>
            <a:r>
              <a:rPr lang="en-US" dirty="0"/>
              <a:t>.</a:t>
            </a:r>
          </a:p>
          <a:p>
            <a:pPr marL="342900" indent="-342900">
              <a:buFont typeface="+mj-lt"/>
              <a:buAutoNum type="alphaLcPeriod"/>
            </a:pPr>
            <a:r>
              <a:rPr lang="en-US" dirty="0" err="1"/>
              <a:t>Kekayaan</a:t>
            </a:r>
            <a:r>
              <a:rPr lang="en-US" dirty="0"/>
              <a:t> </a:t>
            </a:r>
            <a:r>
              <a:rPr lang="en-US" dirty="0" err="1"/>
              <a:t>alam</a:t>
            </a:r>
            <a:r>
              <a:rPr lang="en-US" dirty="0"/>
              <a:t>. </a:t>
            </a:r>
            <a:r>
              <a:rPr lang="en-US" dirty="0" err="1"/>
              <a:t>Kekayaan</a:t>
            </a:r>
            <a:r>
              <a:rPr lang="en-US" dirty="0"/>
              <a:t> </a:t>
            </a:r>
            <a:r>
              <a:rPr lang="en-US" dirty="0" err="1"/>
              <a:t>alam</a:t>
            </a:r>
            <a:r>
              <a:rPr lang="en-US" dirty="0"/>
              <a:t> </a:t>
            </a:r>
            <a:r>
              <a:rPr lang="en-US" dirty="0" err="1"/>
              <a:t>terutama</a:t>
            </a:r>
            <a:r>
              <a:rPr lang="en-US" dirty="0"/>
              <a:t> </a:t>
            </a:r>
            <a:r>
              <a:rPr lang="en-US" dirty="0" err="1"/>
              <a:t>rempah-rempah</a:t>
            </a:r>
            <a:r>
              <a:rPr lang="en-US" dirty="0"/>
              <a:t> </a:t>
            </a:r>
            <a:r>
              <a:rPr lang="en-US" dirty="0" err="1"/>
              <a:t>menjadi</a:t>
            </a:r>
            <a:r>
              <a:rPr lang="en-US" dirty="0"/>
              <a:t> </a:t>
            </a:r>
            <a:r>
              <a:rPr lang="en-US" dirty="0" err="1"/>
              <a:t>alasan</a:t>
            </a:r>
            <a:r>
              <a:rPr lang="en-US" dirty="0"/>
              <a:t> </a:t>
            </a:r>
            <a:r>
              <a:rPr lang="en-US" dirty="0" err="1"/>
              <a:t>utama</a:t>
            </a:r>
            <a:r>
              <a:rPr lang="en-US" dirty="0"/>
              <a:t> </a:t>
            </a:r>
            <a:r>
              <a:rPr lang="en-US" dirty="0" err="1"/>
              <a:t>bangsa-bangsa</a:t>
            </a:r>
            <a:r>
              <a:rPr lang="en-US" dirty="0"/>
              <a:t> </a:t>
            </a:r>
            <a:r>
              <a:rPr lang="en-US" dirty="0" err="1"/>
              <a:t>Eropa</a:t>
            </a:r>
            <a:r>
              <a:rPr lang="en-US" dirty="0"/>
              <a:t> </a:t>
            </a:r>
            <a:r>
              <a:rPr lang="en-US" dirty="0" err="1"/>
              <a:t>datang</a:t>
            </a:r>
            <a:r>
              <a:rPr lang="en-US" dirty="0"/>
              <a:t> </a:t>
            </a:r>
            <a:r>
              <a:rPr lang="en-US" dirty="0" err="1"/>
              <a:t>ke</a:t>
            </a:r>
            <a:r>
              <a:rPr lang="en-US" dirty="0"/>
              <a:t> Nusantara. </a:t>
            </a:r>
            <a:r>
              <a:rPr lang="en-US" dirty="0" err="1"/>
              <a:t>Rempah-rempah</a:t>
            </a:r>
            <a:r>
              <a:rPr lang="en-US" dirty="0"/>
              <a:t> </a:t>
            </a:r>
            <a:r>
              <a:rPr lang="en-US" dirty="0" err="1"/>
              <a:t>merupakan</a:t>
            </a:r>
            <a:r>
              <a:rPr lang="en-US" dirty="0"/>
              <a:t> </a:t>
            </a:r>
            <a:r>
              <a:rPr lang="en-US" dirty="0" err="1"/>
              <a:t>komoditas</a:t>
            </a:r>
            <a:r>
              <a:rPr lang="en-US" dirty="0"/>
              <a:t> yang sangat </a:t>
            </a:r>
            <a:r>
              <a:rPr lang="en-US" dirty="0" err="1"/>
              <a:t>laku</a:t>
            </a:r>
            <a:r>
              <a:rPr lang="en-US" dirty="0"/>
              <a:t> di </a:t>
            </a:r>
            <a:r>
              <a:rPr lang="en-US" dirty="0" err="1"/>
              <a:t>pasaran</a:t>
            </a:r>
            <a:r>
              <a:rPr lang="en-US" dirty="0"/>
              <a:t> </a:t>
            </a:r>
            <a:r>
              <a:rPr lang="en-US" dirty="0" err="1"/>
              <a:t>Eropa</a:t>
            </a:r>
            <a:r>
              <a:rPr lang="en-US" dirty="0"/>
              <a:t>.</a:t>
            </a:r>
          </a:p>
          <a:p>
            <a:pPr marL="342900" indent="-342900">
              <a:buFont typeface="+mj-lt"/>
              <a:buAutoNum type="alphaLcPeriod"/>
            </a:pPr>
            <a:r>
              <a:rPr lang="en-US" dirty="0" err="1"/>
              <a:t>Motivasi</a:t>
            </a:r>
            <a:r>
              <a:rPr lang="en-US" dirty="0"/>
              <a:t> 3G. </a:t>
            </a:r>
            <a:r>
              <a:rPr lang="en-US" dirty="0" err="1"/>
              <a:t>Motivasi</a:t>
            </a:r>
            <a:r>
              <a:rPr lang="en-US" dirty="0"/>
              <a:t> 3G, </a:t>
            </a:r>
            <a:r>
              <a:rPr lang="en-US" dirty="0" err="1"/>
              <a:t>yaitu</a:t>
            </a:r>
            <a:r>
              <a:rPr lang="en-US" dirty="0"/>
              <a:t> </a:t>
            </a:r>
            <a:r>
              <a:rPr lang="en-US" dirty="0" err="1"/>
              <a:t>mendapatkan</a:t>
            </a:r>
            <a:r>
              <a:rPr lang="en-US" dirty="0"/>
              <a:t> </a:t>
            </a:r>
            <a:r>
              <a:rPr lang="en-US" dirty="0" err="1"/>
              <a:t>kekayaan</a:t>
            </a:r>
            <a:r>
              <a:rPr lang="en-US" dirty="0"/>
              <a:t> (</a:t>
            </a:r>
            <a:r>
              <a:rPr lang="en-US" i="1" dirty="0"/>
              <a:t>Gold</a:t>
            </a:r>
            <a:r>
              <a:rPr lang="en-US" dirty="0"/>
              <a:t>), </a:t>
            </a:r>
            <a:r>
              <a:rPr lang="en-US" dirty="0" err="1"/>
              <a:t>meraih</a:t>
            </a:r>
            <a:r>
              <a:rPr lang="en-US" dirty="0"/>
              <a:t> </a:t>
            </a:r>
            <a:r>
              <a:rPr lang="en-US" dirty="0" err="1"/>
              <a:t>kejayaan</a:t>
            </a:r>
            <a:r>
              <a:rPr lang="en-US" dirty="0"/>
              <a:t> (</a:t>
            </a:r>
            <a:r>
              <a:rPr lang="en-US" i="1" dirty="0"/>
              <a:t>Glory</a:t>
            </a:r>
            <a:r>
              <a:rPr lang="en-US" dirty="0"/>
              <a:t>), dan </a:t>
            </a:r>
            <a:r>
              <a:rPr lang="en-US" dirty="0" err="1"/>
              <a:t>menyebarkan</a:t>
            </a:r>
            <a:r>
              <a:rPr lang="en-US" dirty="0"/>
              <a:t> </a:t>
            </a:r>
            <a:r>
              <a:rPr lang="en-US" dirty="0" err="1"/>
              <a:t>ajaran</a:t>
            </a:r>
            <a:r>
              <a:rPr lang="en-US" dirty="0"/>
              <a:t> agama (Gospel). Hal-</a:t>
            </a:r>
            <a:r>
              <a:rPr lang="en-US" dirty="0" err="1"/>
              <a:t>hal</a:t>
            </a:r>
            <a:r>
              <a:rPr lang="en-US" dirty="0"/>
              <a:t> </a:t>
            </a:r>
            <a:r>
              <a:rPr lang="en-US" dirty="0" err="1"/>
              <a:t>tersebut</a:t>
            </a:r>
            <a:r>
              <a:rPr lang="en-US" dirty="0"/>
              <a:t> </a:t>
            </a:r>
            <a:r>
              <a:rPr lang="en-US" dirty="0" err="1"/>
              <a:t>mendorong</a:t>
            </a:r>
            <a:r>
              <a:rPr lang="en-US" dirty="0"/>
              <a:t> </a:t>
            </a:r>
            <a:r>
              <a:rPr lang="en-US" dirty="0" err="1"/>
              <a:t>terjadinya</a:t>
            </a:r>
            <a:r>
              <a:rPr lang="en-US" dirty="0"/>
              <a:t> </a:t>
            </a:r>
            <a:r>
              <a:rPr lang="en-US" dirty="0" err="1"/>
              <a:t>imperialisme</a:t>
            </a:r>
            <a:r>
              <a:rPr lang="en-US" dirty="0"/>
              <a:t> </a:t>
            </a:r>
            <a:r>
              <a:rPr lang="en-US" dirty="0" err="1"/>
              <a:t>kuno</a:t>
            </a:r>
            <a:r>
              <a:rPr lang="en-US" dirty="0"/>
              <a:t>, </a:t>
            </a:r>
            <a:r>
              <a:rPr lang="en-US" dirty="0" err="1"/>
              <a:t>yaknni</a:t>
            </a:r>
            <a:r>
              <a:rPr lang="en-US" dirty="0"/>
              <a:t> </a:t>
            </a:r>
            <a:r>
              <a:rPr lang="en-US" dirty="0" err="1"/>
              <a:t>melakukan</a:t>
            </a:r>
            <a:r>
              <a:rPr lang="en-US" dirty="0"/>
              <a:t> </a:t>
            </a:r>
            <a:r>
              <a:rPr lang="en-US" dirty="0" err="1"/>
              <a:t>penguasaan</a:t>
            </a:r>
            <a:r>
              <a:rPr lang="en-US" dirty="0"/>
              <a:t> </a:t>
            </a:r>
            <a:r>
              <a:rPr lang="en-US" dirty="0" err="1"/>
              <a:t>daerah</a:t>
            </a:r>
            <a:r>
              <a:rPr lang="en-US" dirty="0"/>
              <a:t> </a:t>
            </a:r>
            <a:r>
              <a:rPr lang="en-US" dirty="0" err="1"/>
              <a:t>baru</a:t>
            </a:r>
            <a:r>
              <a:rPr lang="en-US" dirty="0"/>
              <a:t> untuk </a:t>
            </a:r>
            <a:r>
              <a:rPr lang="en-US" dirty="0" err="1"/>
              <a:t>mendapatkan</a:t>
            </a:r>
            <a:r>
              <a:rPr lang="en-US" dirty="0"/>
              <a:t> 3G.</a:t>
            </a:r>
          </a:p>
          <a:p>
            <a:pPr marL="342900" indent="-342900">
              <a:buFont typeface="+mj-lt"/>
              <a:buAutoNum type="alphaLcPeriod"/>
            </a:pPr>
            <a:r>
              <a:rPr lang="en-US" dirty="0" err="1"/>
              <a:t>Revolusi</a:t>
            </a:r>
            <a:r>
              <a:rPr lang="en-US" dirty="0"/>
              <a:t> </a:t>
            </a:r>
            <a:r>
              <a:rPr lang="en-US" dirty="0" err="1"/>
              <a:t>Industri</a:t>
            </a:r>
            <a:r>
              <a:rPr lang="en-US" dirty="0"/>
              <a:t>. </a:t>
            </a:r>
            <a:r>
              <a:rPr lang="en-US" dirty="0" err="1"/>
              <a:t>Terjadinya</a:t>
            </a:r>
            <a:r>
              <a:rPr lang="en-US" dirty="0"/>
              <a:t> </a:t>
            </a:r>
            <a:r>
              <a:rPr lang="en-US" dirty="0" err="1"/>
              <a:t>revolusi</a:t>
            </a:r>
            <a:r>
              <a:rPr lang="en-US" dirty="0"/>
              <a:t> </a:t>
            </a:r>
            <a:r>
              <a:rPr lang="en-US" dirty="0" err="1"/>
              <a:t>industri</a:t>
            </a:r>
            <a:r>
              <a:rPr lang="en-US" dirty="0"/>
              <a:t> </a:t>
            </a:r>
            <a:r>
              <a:rPr lang="en-US" dirty="0" err="1"/>
              <a:t>mendorong</a:t>
            </a:r>
            <a:r>
              <a:rPr lang="en-US" dirty="0"/>
              <a:t> </a:t>
            </a:r>
            <a:r>
              <a:rPr lang="en-US" dirty="0" err="1"/>
              <a:t>bangsa-bangsa</a:t>
            </a:r>
            <a:r>
              <a:rPr lang="en-US" dirty="0"/>
              <a:t> </a:t>
            </a:r>
            <a:r>
              <a:rPr lang="en-US" dirty="0" err="1"/>
              <a:t>Eropa</a:t>
            </a:r>
            <a:r>
              <a:rPr lang="en-US" dirty="0"/>
              <a:t> </a:t>
            </a:r>
            <a:r>
              <a:rPr lang="en-US" dirty="0" err="1"/>
              <a:t>melakukan</a:t>
            </a:r>
            <a:r>
              <a:rPr lang="en-US" dirty="0"/>
              <a:t> </a:t>
            </a:r>
            <a:r>
              <a:rPr lang="en-US" dirty="0" err="1"/>
              <a:t>imperialisme</a:t>
            </a:r>
            <a:r>
              <a:rPr lang="en-US" dirty="0"/>
              <a:t> modern untuk </a:t>
            </a:r>
            <a:r>
              <a:rPr lang="en-US" dirty="0" err="1"/>
              <a:t>kepentingan</a:t>
            </a:r>
            <a:r>
              <a:rPr lang="en-US" dirty="0"/>
              <a:t> </a:t>
            </a:r>
            <a:r>
              <a:rPr lang="en-US" dirty="0" err="1"/>
              <a:t>ekonomi</a:t>
            </a:r>
            <a:r>
              <a:rPr lang="en-US" dirty="0"/>
              <a:t>, </a:t>
            </a:r>
            <a:r>
              <a:rPr lang="en-US" dirty="0" err="1"/>
              <a:t>seperti</a:t>
            </a:r>
            <a:r>
              <a:rPr lang="en-US" dirty="0"/>
              <a:t> </a:t>
            </a:r>
            <a:r>
              <a:rPr lang="en-US" dirty="0" err="1"/>
              <a:t>mendapatkan</a:t>
            </a:r>
            <a:r>
              <a:rPr lang="en-US" dirty="0"/>
              <a:t> wilayah untuk </a:t>
            </a:r>
            <a:r>
              <a:rPr lang="en-US" dirty="0" err="1"/>
              <a:t>memasarkan</a:t>
            </a:r>
            <a:r>
              <a:rPr lang="en-US" dirty="0"/>
              <a:t> </a:t>
            </a:r>
            <a:r>
              <a:rPr lang="en-US" dirty="0" err="1"/>
              <a:t>produk</a:t>
            </a:r>
            <a:r>
              <a:rPr lang="en-US" dirty="0"/>
              <a:t>, </a:t>
            </a:r>
            <a:r>
              <a:rPr lang="en-US" dirty="0" err="1"/>
              <a:t>mendapatkan</a:t>
            </a:r>
            <a:r>
              <a:rPr lang="en-US" dirty="0"/>
              <a:t> wilayah </a:t>
            </a:r>
            <a:r>
              <a:rPr lang="en-US" dirty="0" err="1"/>
              <a:t>penghasil</a:t>
            </a:r>
            <a:r>
              <a:rPr lang="en-US" dirty="0"/>
              <a:t> </a:t>
            </a:r>
            <a:r>
              <a:rPr lang="en-US" dirty="0" err="1"/>
              <a:t>bahan</a:t>
            </a:r>
            <a:r>
              <a:rPr lang="en-US" dirty="0"/>
              <a:t> </a:t>
            </a:r>
            <a:r>
              <a:rPr lang="en-US" dirty="0" err="1"/>
              <a:t>mentah</a:t>
            </a:r>
            <a:r>
              <a:rPr lang="en-US" dirty="0"/>
              <a:t> dan </a:t>
            </a:r>
            <a:r>
              <a:rPr lang="en-US" dirty="0" err="1"/>
              <a:t>penanaman</a:t>
            </a:r>
            <a:r>
              <a:rPr lang="en-US" dirty="0"/>
              <a:t> modal.</a:t>
            </a:r>
          </a:p>
        </p:txBody>
      </p:sp>
    </p:spTree>
    <p:extLst>
      <p:ext uri="{BB962C8B-B14F-4D97-AF65-F5344CB8AC3E}">
        <p14:creationId xmlns:p14="http://schemas.microsoft.com/office/powerpoint/2010/main" val="41556760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93"/>
        <p:cNvGrpSpPr/>
        <p:nvPr/>
      </p:nvGrpSpPr>
      <p:grpSpPr>
        <a:xfrm>
          <a:off x="0" y="0"/>
          <a:ext cx="0" cy="0"/>
          <a:chOff x="0" y="0"/>
          <a:chExt cx="0" cy="0"/>
        </a:xfrm>
      </p:grpSpPr>
      <p:sp useBgFill="1">
        <p:nvSpPr>
          <p:cNvPr id="107" name="Rectangle 106">
            <a:extLst>
              <a:ext uri="{FF2B5EF4-FFF2-40B4-BE49-F238E27FC236}">
                <a16:creationId xmlns:a16="http://schemas.microsoft.com/office/drawing/2014/main" id="{AB8C311F-7253-4AED-9701-7FC0708C41C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a:extLst>
              <a:ext uri="{FF2B5EF4-FFF2-40B4-BE49-F238E27FC236}">
                <a16:creationId xmlns:a16="http://schemas.microsoft.com/office/drawing/2014/main" id="{E2384209-CB15-4CDF-9D31-C44FD9A3F20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a:extLst>
              <a:ext uri="{FF2B5EF4-FFF2-40B4-BE49-F238E27FC236}">
                <a16:creationId xmlns:a16="http://schemas.microsoft.com/office/drawing/2014/main" id="{2633B3B5-CC90-43F0-8714-D31D1F3F020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Rectangle 112">
            <a:extLst>
              <a:ext uri="{FF2B5EF4-FFF2-40B4-BE49-F238E27FC236}">
                <a16:creationId xmlns:a16="http://schemas.microsoft.com/office/drawing/2014/main" id="{A8D57A06-A426-446D-B02C-A2DC6B62E45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907B79DC-AC2F-4FDE-89F9-2567CA3981C0}"/>
              </a:ext>
            </a:extLst>
          </p:cNvPr>
          <p:cNvSpPr/>
          <p:nvPr/>
        </p:nvSpPr>
        <p:spPr>
          <a:xfrm>
            <a:off x="-4623" y="-856"/>
            <a:ext cx="9581759" cy="6308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3" name="Picture 2" descr="Icon&#10;&#10;Description automatically generated">
            <a:extLst>
              <a:ext uri="{FF2B5EF4-FFF2-40B4-BE49-F238E27FC236}">
                <a16:creationId xmlns:a16="http://schemas.microsoft.com/office/drawing/2014/main" id="{F93AFF25-1644-8E48-4D1E-E5D7821C5BA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4" b="-4"/>
          <a:stretch/>
        </p:blipFill>
        <p:spPr>
          <a:xfrm>
            <a:off x="7708161" y="1250187"/>
            <a:ext cx="3982722" cy="3982722"/>
          </a:xfrm>
          <a:prstGeom prst="rect">
            <a:avLst/>
          </a:prstGeom>
        </p:spPr>
      </p:pic>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pPr>
                  <a:spcAft>
                    <a:spcPts val="600"/>
                  </a:spcAft>
                </a:pPr>
                <a:r>
                  <a:rPr lang="en-US" sz="2267" b="1">
                    <a:solidFill>
                      <a:srgbClr val="002060"/>
                    </a:solidFill>
                    <a:latin typeface="Arial"/>
                    <a:ea typeface="Arial"/>
                    <a:cs typeface="Arial"/>
                    <a:sym typeface="Arial"/>
                  </a:rPr>
                  <a:t>ILMU PENGETAHUAN SOSIAL</a:t>
                </a:r>
                <a:endParaRPr sz="2267">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5" name="TextBox 4">
            <a:extLst>
              <a:ext uri="{FF2B5EF4-FFF2-40B4-BE49-F238E27FC236}">
                <a16:creationId xmlns:a16="http://schemas.microsoft.com/office/drawing/2014/main" id="{91101FAE-CD9F-0CBC-9354-19104E12174E}"/>
              </a:ext>
            </a:extLst>
          </p:cNvPr>
          <p:cNvSpPr txBox="1"/>
          <p:nvPr/>
        </p:nvSpPr>
        <p:spPr>
          <a:xfrm>
            <a:off x="193316" y="250773"/>
            <a:ext cx="8287462" cy="646331"/>
          </a:xfrm>
          <a:prstGeom prst="rect">
            <a:avLst/>
          </a:prstGeom>
          <a:noFill/>
        </p:spPr>
        <p:txBody>
          <a:bodyPr wrap="none" rtlCol="0">
            <a:spAutoFit/>
          </a:bodyPr>
          <a:lstStyle/>
          <a:p>
            <a:r>
              <a:rPr lang="en-US" b="1" dirty="0"/>
              <a:t>3. </a:t>
            </a:r>
            <a:r>
              <a:rPr lang="en-US" b="1" dirty="0" err="1"/>
              <a:t>Kehidupan</a:t>
            </a:r>
            <a:r>
              <a:rPr lang="en-US" b="1" dirty="0"/>
              <a:t> Masyarakat Indonesia pada Masa </a:t>
            </a:r>
            <a:r>
              <a:rPr lang="en-US" b="1" dirty="0" err="1"/>
              <a:t>Kolonialisme</a:t>
            </a:r>
            <a:r>
              <a:rPr lang="en-US" b="1" dirty="0"/>
              <a:t> dan </a:t>
            </a:r>
            <a:r>
              <a:rPr lang="en-US" b="1" dirty="0" err="1"/>
              <a:t>Imperialisme</a:t>
            </a:r>
            <a:r>
              <a:rPr lang="en-US" b="1" dirty="0"/>
              <a:t> </a:t>
            </a:r>
            <a:r>
              <a:rPr lang="en-US" b="1" dirty="0" err="1"/>
              <a:t>Eropa</a:t>
            </a:r>
            <a:endParaRPr lang="en-US" b="1" dirty="0"/>
          </a:p>
          <a:p>
            <a:r>
              <a:rPr lang="en-US" b="1" dirty="0"/>
              <a:t>a. </a:t>
            </a:r>
            <a:r>
              <a:rPr lang="en-US" b="1" dirty="0" err="1"/>
              <a:t>Kedatangan</a:t>
            </a:r>
            <a:r>
              <a:rPr lang="en-US" b="1" dirty="0"/>
              <a:t> </a:t>
            </a:r>
            <a:r>
              <a:rPr lang="en-US" b="1" dirty="0" err="1"/>
              <a:t>Bangsa</a:t>
            </a:r>
            <a:r>
              <a:rPr lang="en-US" b="1" dirty="0"/>
              <a:t> </a:t>
            </a:r>
            <a:r>
              <a:rPr lang="en-US" b="1" dirty="0" err="1"/>
              <a:t>Eropa</a:t>
            </a:r>
            <a:r>
              <a:rPr lang="en-US" b="1" dirty="0"/>
              <a:t> di Indonesia</a:t>
            </a:r>
          </a:p>
        </p:txBody>
      </p:sp>
      <p:sp>
        <p:nvSpPr>
          <p:cNvPr id="6" name="Rounded Rectangle 5">
            <a:extLst>
              <a:ext uri="{FF2B5EF4-FFF2-40B4-BE49-F238E27FC236}">
                <a16:creationId xmlns:a16="http://schemas.microsoft.com/office/drawing/2014/main" id="{CC99CAC6-95F3-7C03-B67B-D047B26D2F3D}"/>
              </a:ext>
            </a:extLst>
          </p:cNvPr>
          <p:cNvSpPr/>
          <p:nvPr/>
        </p:nvSpPr>
        <p:spPr>
          <a:xfrm>
            <a:off x="549244" y="1048955"/>
            <a:ext cx="2809461" cy="3764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Bangsa</a:t>
            </a:r>
            <a:r>
              <a:rPr lang="en-US" dirty="0"/>
              <a:t> </a:t>
            </a:r>
            <a:r>
              <a:rPr lang="en-US" dirty="0" err="1"/>
              <a:t>Portugis</a:t>
            </a:r>
            <a:endParaRPr lang="en-US" dirty="0"/>
          </a:p>
        </p:txBody>
      </p:sp>
      <p:sp>
        <p:nvSpPr>
          <p:cNvPr id="7" name="Rounded Rectangle 6">
            <a:extLst>
              <a:ext uri="{FF2B5EF4-FFF2-40B4-BE49-F238E27FC236}">
                <a16:creationId xmlns:a16="http://schemas.microsoft.com/office/drawing/2014/main" id="{38712BB2-8E6E-0151-08DB-7AC8FEBDFB5D}"/>
              </a:ext>
            </a:extLst>
          </p:cNvPr>
          <p:cNvSpPr/>
          <p:nvPr/>
        </p:nvSpPr>
        <p:spPr>
          <a:xfrm>
            <a:off x="549243" y="3421070"/>
            <a:ext cx="2809461" cy="3764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Bangsa</a:t>
            </a:r>
            <a:r>
              <a:rPr lang="en-US" dirty="0"/>
              <a:t> </a:t>
            </a:r>
            <a:r>
              <a:rPr lang="en-US" dirty="0" err="1"/>
              <a:t>Spanyol</a:t>
            </a:r>
            <a:endParaRPr lang="en-US" dirty="0"/>
          </a:p>
        </p:txBody>
      </p:sp>
      <p:sp>
        <p:nvSpPr>
          <p:cNvPr id="8" name="TextBox 7">
            <a:extLst>
              <a:ext uri="{FF2B5EF4-FFF2-40B4-BE49-F238E27FC236}">
                <a16:creationId xmlns:a16="http://schemas.microsoft.com/office/drawing/2014/main" id="{3A5BB262-DBEB-1531-520B-E3F0F07B6BF0}"/>
              </a:ext>
            </a:extLst>
          </p:cNvPr>
          <p:cNvSpPr txBox="1"/>
          <p:nvPr/>
        </p:nvSpPr>
        <p:spPr>
          <a:xfrm>
            <a:off x="501117" y="1515424"/>
            <a:ext cx="7979661" cy="1754326"/>
          </a:xfrm>
          <a:prstGeom prst="rect">
            <a:avLst/>
          </a:prstGeom>
          <a:noFill/>
        </p:spPr>
        <p:txBody>
          <a:bodyPr wrap="square" rtlCol="0">
            <a:spAutoFit/>
          </a:bodyPr>
          <a:lstStyle/>
          <a:p>
            <a:r>
              <a:rPr lang="en-US" dirty="0" err="1"/>
              <a:t>Bartolomeus</a:t>
            </a:r>
            <a:r>
              <a:rPr lang="en-US" dirty="0"/>
              <a:t> Diaz </a:t>
            </a:r>
            <a:r>
              <a:rPr lang="en-US" dirty="0" err="1"/>
              <a:t>merupakan</a:t>
            </a:r>
            <a:r>
              <a:rPr lang="en-US" dirty="0"/>
              <a:t> orang </a:t>
            </a:r>
            <a:r>
              <a:rPr lang="en-US" dirty="0" err="1"/>
              <a:t>Portugis</a:t>
            </a:r>
            <a:r>
              <a:rPr lang="en-US" dirty="0"/>
              <a:t> </a:t>
            </a:r>
            <a:r>
              <a:rPr lang="en-US" dirty="0" err="1"/>
              <a:t>pertama</a:t>
            </a:r>
            <a:r>
              <a:rPr lang="en-US" dirty="0"/>
              <a:t> yang </a:t>
            </a:r>
            <a:r>
              <a:rPr lang="en-US" dirty="0" err="1"/>
              <a:t>mencoba</a:t>
            </a:r>
            <a:r>
              <a:rPr lang="en-US" dirty="0"/>
              <a:t> </a:t>
            </a:r>
            <a:r>
              <a:rPr lang="en-US" dirty="0" err="1"/>
              <a:t>mencari</a:t>
            </a:r>
            <a:r>
              <a:rPr lang="en-US" dirty="0"/>
              <a:t> </a:t>
            </a:r>
            <a:r>
              <a:rPr lang="en-US" dirty="0" err="1"/>
              <a:t>jalan</a:t>
            </a:r>
            <a:r>
              <a:rPr lang="en-US" dirty="0"/>
              <a:t> </a:t>
            </a:r>
            <a:r>
              <a:rPr lang="en-US" dirty="0" err="1"/>
              <a:t>menuju</a:t>
            </a:r>
            <a:r>
              <a:rPr lang="en-US" dirty="0"/>
              <a:t> negara </a:t>
            </a:r>
            <a:r>
              <a:rPr lang="en-US" dirty="0" err="1"/>
              <a:t>penghasil</a:t>
            </a:r>
            <a:r>
              <a:rPr lang="en-US" dirty="0"/>
              <a:t> </a:t>
            </a:r>
            <a:r>
              <a:rPr lang="en-US" dirty="0" err="1"/>
              <a:t>rempah-rempah</a:t>
            </a:r>
            <a:r>
              <a:rPr lang="en-US" dirty="0"/>
              <a:t> </a:t>
            </a:r>
            <a:r>
              <a:rPr lang="en-US" dirty="0" err="1"/>
              <a:t>melalui</a:t>
            </a:r>
            <a:r>
              <a:rPr lang="en-US" dirty="0"/>
              <a:t> </a:t>
            </a:r>
            <a:r>
              <a:rPr lang="en-US" dirty="0" err="1"/>
              <a:t>Tanjung</a:t>
            </a:r>
            <a:r>
              <a:rPr lang="en-US" dirty="0"/>
              <a:t> Harapan </a:t>
            </a:r>
            <a:r>
              <a:rPr lang="en-US" dirty="0" err="1"/>
              <a:t>Baik</a:t>
            </a:r>
            <a:r>
              <a:rPr lang="en-US" dirty="0"/>
              <a:t> dan di </a:t>
            </a:r>
            <a:r>
              <a:rPr lang="en-US" dirty="0" err="1"/>
              <a:t>lanjutkan</a:t>
            </a:r>
            <a:r>
              <a:rPr lang="en-US" dirty="0"/>
              <a:t> oleh Vasco da Gama </a:t>
            </a:r>
            <a:r>
              <a:rPr lang="en-US" dirty="0" err="1"/>
              <a:t>tahun</a:t>
            </a:r>
            <a:r>
              <a:rPr lang="en-US" dirty="0"/>
              <a:t> 1947. </a:t>
            </a:r>
            <a:r>
              <a:rPr lang="en-US" dirty="0" err="1"/>
              <a:t>Baru</a:t>
            </a:r>
            <a:r>
              <a:rPr lang="en-US" dirty="0"/>
              <a:t> pada </a:t>
            </a:r>
            <a:r>
              <a:rPr lang="en-US" dirty="0" err="1"/>
              <a:t>tahun</a:t>
            </a:r>
            <a:r>
              <a:rPr lang="en-US" dirty="0"/>
              <a:t> 1511, </a:t>
            </a:r>
            <a:r>
              <a:rPr lang="en-US" dirty="0" err="1"/>
              <a:t>ekspedisi</a:t>
            </a:r>
            <a:r>
              <a:rPr lang="en-US" dirty="0"/>
              <a:t> Portugal di </a:t>
            </a:r>
            <a:r>
              <a:rPr lang="en-US" dirty="0" err="1"/>
              <a:t>bawah</a:t>
            </a:r>
            <a:r>
              <a:rPr lang="en-US" dirty="0"/>
              <a:t> </a:t>
            </a:r>
            <a:r>
              <a:rPr lang="en-US" dirty="0" err="1"/>
              <a:t>pimpinan</a:t>
            </a:r>
            <a:r>
              <a:rPr lang="en-US" dirty="0"/>
              <a:t> Afonso de Albuquerque </a:t>
            </a:r>
            <a:r>
              <a:rPr lang="en-US" dirty="0" err="1"/>
              <a:t>berhasil</a:t>
            </a:r>
            <a:r>
              <a:rPr lang="en-US" dirty="0"/>
              <a:t> </a:t>
            </a:r>
            <a:r>
              <a:rPr lang="en-US" dirty="0" err="1"/>
              <a:t>menaklukan</a:t>
            </a:r>
            <a:r>
              <a:rPr lang="en-US" dirty="0"/>
              <a:t> </a:t>
            </a:r>
            <a:r>
              <a:rPr lang="en-US" dirty="0" err="1"/>
              <a:t>Malaka</a:t>
            </a:r>
            <a:r>
              <a:rPr lang="en-US" dirty="0"/>
              <a:t> dan </a:t>
            </a:r>
            <a:r>
              <a:rPr lang="en-US" dirty="0" err="1"/>
              <a:t>mengendalikan</a:t>
            </a:r>
            <a:r>
              <a:rPr lang="en-US" dirty="0"/>
              <a:t> </a:t>
            </a:r>
            <a:r>
              <a:rPr lang="en-US" dirty="0" err="1"/>
              <a:t>jalur</a:t>
            </a:r>
            <a:r>
              <a:rPr lang="en-US" dirty="0"/>
              <a:t> </a:t>
            </a:r>
            <a:r>
              <a:rPr lang="en-US" dirty="0" err="1"/>
              <a:t>perdagangan</a:t>
            </a:r>
            <a:r>
              <a:rPr lang="en-US" dirty="0"/>
              <a:t> </a:t>
            </a:r>
            <a:r>
              <a:rPr lang="en-US" dirty="0" err="1"/>
              <a:t>rempah-rempah</a:t>
            </a:r>
            <a:r>
              <a:rPr lang="en-US" dirty="0"/>
              <a:t>. </a:t>
            </a:r>
            <a:r>
              <a:rPr lang="en-US" dirty="0" err="1"/>
              <a:t>Perjalanan</a:t>
            </a:r>
            <a:r>
              <a:rPr lang="en-US" dirty="0"/>
              <a:t> </a:t>
            </a:r>
            <a:r>
              <a:rPr lang="en-US" dirty="0" err="1"/>
              <a:t>selanjutnya</a:t>
            </a:r>
            <a:r>
              <a:rPr lang="en-US" dirty="0"/>
              <a:t> </a:t>
            </a:r>
            <a:r>
              <a:rPr lang="en-US" dirty="0" err="1"/>
              <a:t>dilakukan</a:t>
            </a:r>
            <a:r>
              <a:rPr lang="en-US" dirty="0"/>
              <a:t> </a:t>
            </a:r>
            <a:r>
              <a:rPr lang="en-US" dirty="0" err="1"/>
              <a:t>tahun</a:t>
            </a:r>
            <a:r>
              <a:rPr lang="en-US" dirty="0"/>
              <a:t> 1522 </a:t>
            </a:r>
            <a:r>
              <a:rPr lang="en-US" dirty="0" err="1"/>
              <a:t>ke</a:t>
            </a:r>
            <a:r>
              <a:rPr lang="en-US" dirty="0"/>
              <a:t> Maluku dan </a:t>
            </a:r>
            <a:r>
              <a:rPr lang="en-US" dirty="0" err="1"/>
              <a:t>diterima</a:t>
            </a:r>
            <a:r>
              <a:rPr lang="en-US" dirty="0"/>
              <a:t> </a:t>
            </a:r>
            <a:r>
              <a:rPr lang="en-US" dirty="0" err="1"/>
              <a:t>dengan</a:t>
            </a:r>
            <a:r>
              <a:rPr lang="en-US" dirty="0"/>
              <a:t> </a:t>
            </a:r>
            <a:r>
              <a:rPr lang="en-US" dirty="0" err="1"/>
              <a:t>baik</a:t>
            </a:r>
            <a:r>
              <a:rPr lang="en-US" dirty="0"/>
              <a:t> oleh Raja Ternate.</a:t>
            </a:r>
            <a:endParaRPr dirty="0"/>
          </a:p>
        </p:txBody>
      </p:sp>
      <p:sp>
        <p:nvSpPr>
          <p:cNvPr id="9" name="TextBox 8">
            <a:extLst>
              <a:ext uri="{FF2B5EF4-FFF2-40B4-BE49-F238E27FC236}">
                <a16:creationId xmlns:a16="http://schemas.microsoft.com/office/drawing/2014/main" id="{08156563-5873-1A62-ADD1-82EB5D09CCD0}"/>
              </a:ext>
            </a:extLst>
          </p:cNvPr>
          <p:cNvSpPr txBox="1"/>
          <p:nvPr/>
        </p:nvSpPr>
        <p:spPr>
          <a:xfrm>
            <a:off x="534895" y="3900066"/>
            <a:ext cx="7979661" cy="2031325"/>
          </a:xfrm>
          <a:prstGeom prst="rect">
            <a:avLst/>
          </a:prstGeom>
          <a:noFill/>
        </p:spPr>
        <p:txBody>
          <a:bodyPr wrap="square" rtlCol="0">
            <a:spAutoFit/>
          </a:bodyPr>
          <a:lstStyle/>
          <a:p>
            <a:r>
              <a:rPr lang="en-US" dirty="0" err="1"/>
              <a:t>Pelopor</a:t>
            </a:r>
            <a:r>
              <a:rPr lang="en-US" dirty="0"/>
              <a:t> </a:t>
            </a:r>
            <a:r>
              <a:rPr lang="en-US" dirty="0" err="1"/>
              <a:t>bangsa</a:t>
            </a:r>
            <a:r>
              <a:rPr lang="en-US" dirty="0"/>
              <a:t> </a:t>
            </a:r>
            <a:r>
              <a:rPr lang="en-US" dirty="0" err="1"/>
              <a:t>Spanyol</a:t>
            </a:r>
            <a:r>
              <a:rPr lang="en-US" dirty="0"/>
              <a:t> untuk </a:t>
            </a:r>
            <a:r>
              <a:rPr lang="en-US" dirty="0" err="1"/>
              <a:t>mencari</a:t>
            </a:r>
            <a:r>
              <a:rPr lang="en-US" dirty="0"/>
              <a:t> </a:t>
            </a:r>
            <a:r>
              <a:rPr lang="en-US" dirty="0" err="1"/>
              <a:t>jalan</a:t>
            </a:r>
            <a:r>
              <a:rPr lang="en-US" dirty="0"/>
              <a:t> </a:t>
            </a:r>
            <a:r>
              <a:rPr lang="en-US" dirty="0" err="1"/>
              <a:t>ke</a:t>
            </a:r>
            <a:r>
              <a:rPr lang="en-US" dirty="0"/>
              <a:t> </a:t>
            </a:r>
            <a:r>
              <a:rPr lang="en-US" dirty="0" err="1"/>
              <a:t>daerah</a:t>
            </a:r>
            <a:r>
              <a:rPr lang="en-US" dirty="0"/>
              <a:t> </a:t>
            </a:r>
            <a:r>
              <a:rPr lang="en-US" dirty="0" err="1"/>
              <a:t>penghasil</a:t>
            </a:r>
            <a:r>
              <a:rPr lang="en-US" dirty="0"/>
              <a:t> </a:t>
            </a:r>
            <a:r>
              <a:rPr lang="en-US" dirty="0" err="1"/>
              <a:t>rempah-rempah</a:t>
            </a:r>
            <a:r>
              <a:rPr lang="en-US" dirty="0"/>
              <a:t> </a:t>
            </a:r>
            <a:r>
              <a:rPr lang="en-US" dirty="0" err="1"/>
              <a:t>adalah</a:t>
            </a:r>
            <a:r>
              <a:rPr lang="en-US" dirty="0"/>
              <a:t> </a:t>
            </a:r>
            <a:r>
              <a:rPr lang="en-US" dirty="0" err="1"/>
              <a:t>Christoper</a:t>
            </a:r>
            <a:r>
              <a:rPr lang="en-US" dirty="0"/>
              <a:t> Columbus, </a:t>
            </a:r>
            <a:r>
              <a:rPr lang="en-US" dirty="0" err="1"/>
              <a:t>namun</a:t>
            </a:r>
            <a:r>
              <a:rPr lang="en-US" dirty="0"/>
              <a:t> </a:t>
            </a:r>
            <a:r>
              <a:rPr lang="en-US" dirty="0" err="1"/>
              <a:t>usahanya</a:t>
            </a:r>
            <a:r>
              <a:rPr lang="en-US" dirty="0"/>
              <a:t> </a:t>
            </a:r>
            <a:r>
              <a:rPr lang="en-US" dirty="0" err="1"/>
              <a:t>gagal</a:t>
            </a:r>
            <a:r>
              <a:rPr lang="en-US" dirty="0"/>
              <a:t>. </a:t>
            </a:r>
            <a:r>
              <a:rPr lang="en-US" dirty="0" err="1"/>
              <a:t>Pelaut</a:t>
            </a:r>
            <a:r>
              <a:rPr lang="en-US" dirty="0"/>
              <a:t> lain, </a:t>
            </a:r>
            <a:r>
              <a:rPr lang="en-US" dirty="0" err="1"/>
              <a:t>yaitu</a:t>
            </a:r>
            <a:r>
              <a:rPr lang="en-US" dirty="0"/>
              <a:t> Ferdinand Magellan </a:t>
            </a:r>
            <a:r>
              <a:rPr lang="en-US" dirty="0" err="1"/>
              <a:t>mencari</a:t>
            </a:r>
            <a:r>
              <a:rPr lang="en-US" dirty="0"/>
              <a:t> </a:t>
            </a:r>
            <a:r>
              <a:rPr lang="en-US" dirty="0" err="1"/>
              <a:t>jalur</a:t>
            </a:r>
            <a:r>
              <a:rPr lang="en-US" dirty="0"/>
              <a:t> </a:t>
            </a:r>
            <a:r>
              <a:rPr lang="en-US" dirty="0" err="1"/>
              <a:t>menuju</a:t>
            </a:r>
            <a:r>
              <a:rPr lang="en-US" dirty="0"/>
              <a:t> </a:t>
            </a:r>
            <a:r>
              <a:rPr lang="en-US" dirty="0" err="1"/>
              <a:t>Kepulauan</a:t>
            </a:r>
            <a:r>
              <a:rPr lang="en-US" dirty="0"/>
              <a:t> Maluku. </a:t>
            </a:r>
            <a:r>
              <a:rPr lang="en-US" dirty="0" err="1"/>
              <a:t>Ekspedisi</a:t>
            </a:r>
            <a:r>
              <a:rPr lang="en-US" dirty="0"/>
              <a:t> yang </a:t>
            </a:r>
            <a:r>
              <a:rPr lang="en-US" dirty="0" err="1"/>
              <a:t>dimulai</a:t>
            </a:r>
            <a:r>
              <a:rPr lang="en-US" dirty="0"/>
              <a:t> Magellan </a:t>
            </a:r>
            <a:r>
              <a:rPr lang="en-US" dirty="0" err="1"/>
              <a:t>tiba</a:t>
            </a:r>
            <a:r>
              <a:rPr lang="en-US" dirty="0"/>
              <a:t> di </a:t>
            </a:r>
            <a:r>
              <a:rPr lang="en-US" dirty="0" err="1"/>
              <a:t>Kepulauan</a:t>
            </a:r>
            <a:r>
              <a:rPr lang="en-US" dirty="0"/>
              <a:t> Maluku pada November 1521 dan </a:t>
            </a:r>
            <a:r>
              <a:rPr lang="en-US" dirty="0" err="1"/>
              <a:t>singgah</a:t>
            </a:r>
            <a:r>
              <a:rPr lang="en-US" dirty="0"/>
              <a:t> di </a:t>
            </a:r>
            <a:r>
              <a:rPr lang="en-US" dirty="0" err="1"/>
              <a:t>Tidore</a:t>
            </a:r>
            <a:r>
              <a:rPr lang="en-US" dirty="0"/>
              <a:t>. </a:t>
            </a:r>
            <a:r>
              <a:rPr lang="en-US" dirty="0" err="1"/>
              <a:t>Sejak</a:t>
            </a:r>
            <a:r>
              <a:rPr lang="en-US" dirty="0"/>
              <a:t> </a:t>
            </a:r>
            <a:r>
              <a:rPr lang="en-US" dirty="0" err="1"/>
              <a:t>saat</a:t>
            </a:r>
            <a:r>
              <a:rPr lang="en-US" dirty="0"/>
              <a:t> </a:t>
            </a:r>
            <a:r>
              <a:rPr lang="en-US" dirty="0" err="1"/>
              <a:t>itu</a:t>
            </a:r>
            <a:r>
              <a:rPr lang="en-US" dirty="0"/>
              <a:t>, </a:t>
            </a:r>
            <a:r>
              <a:rPr lang="en-US" dirty="0" err="1"/>
              <a:t>terjalin</a:t>
            </a:r>
            <a:r>
              <a:rPr lang="en-US" dirty="0"/>
              <a:t> </a:t>
            </a:r>
            <a:r>
              <a:rPr lang="en-US" dirty="0" err="1"/>
              <a:t>kerja</a:t>
            </a:r>
            <a:r>
              <a:rPr lang="en-US" dirty="0"/>
              <a:t> </a:t>
            </a:r>
            <a:r>
              <a:rPr lang="en-US" dirty="0" err="1"/>
              <a:t>sama</a:t>
            </a:r>
            <a:r>
              <a:rPr lang="en-US" dirty="0"/>
              <a:t> </a:t>
            </a:r>
            <a:r>
              <a:rPr lang="en-US" dirty="0" err="1"/>
              <a:t>antara</a:t>
            </a:r>
            <a:r>
              <a:rPr lang="en-US" dirty="0"/>
              <a:t> </a:t>
            </a:r>
            <a:r>
              <a:rPr lang="en-US" dirty="0" err="1"/>
              <a:t>Spanyol</a:t>
            </a:r>
            <a:r>
              <a:rPr lang="en-US" dirty="0"/>
              <a:t> dan </a:t>
            </a:r>
            <a:r>
              <a:rPr lang="en-US" dirty="0" err="1"/>
              <a:t>Tidore</a:t>
            </a:r>
            <a:r>
              <a:rPr lang="en-US" dirty="0"/>
              <a:t>. </a:t>
            </a:r>
            <a:r>
              <a:rPr lang="en-US" dirty="0" err="1"/>
              <a:t>Kondisi</a:t>
            </a:r>
            <a:r>
              <a:rPr lang="en-US" dirty="0"/>
              <a:t> </a:t>
            </a:r>
            <a:r>
              <a:rPr lang="en-US" dirty="0" err="1"/>
              <a:t>tersebut</a:t>
            </a:r>
            <a:r>
              <a:rPr lang="en-US" dirty="0"/>
              <a:t> </a:t>
            </a:r>
            <a:r>
              <a:rPr lang="en-US" dirty="0" err="1"/>
              <a:t>menyababkan</a:t>
            </a:r>
            <a:r>
              <a:rPr lang="en-US" dirty="0"/>
              <a:t> </a:t>
            </a:r>
            <a:r>
              <a:rPr lang="en-US" dirty="0" err="1"/>
              <a:t>pertentangan</a:t>
            </a:r>
            <a:r>
              <a:rPr lang="en-US" dirty="0"/>
              <a:t> </a:t>
            </a:r>
            <a:r>
              <a:rPr lang="en-US" dirty="0" err="1"/>
              <a:t>antara</a:t>
            </a:r>
            <a:r>
              <a:rPr lang="en-US" dirty="0"/>
              <a:t> Portugal dan </a:t>
            </a:r>
            <a:r>
              <a:rPr lang="en-US" dirty="0" err="1"/>
              <a:t>Spanyol</a:t>
            </a:r>
            <a:r>
              <a:rPr lang="en-US" dirty="0"/>
              <a:t> yang </a:t>
            </a:r>
            <a:r>
              <a:rPr lang="en-US" dirty="0" err="1"/>
              <a:t>mengklaim</a:t>
            </a:r>
            <a:r>
              <a:rPr lang="en-US" dirty="0"/>
              <a:t> </a:t>
            </a:r>
            <a:r>
              <a:rPr lang="en-US" dirty="0" err="1"/>
              <a:t>Kepulauan</a:t>
            </a:r>
            <a:r>
              <a:rPr lang="en-US" dirty="0"/>
              <a:t> Maluku </a:t>
            </a:r>
            <a:r>
              <a:rPr lang="en-US" dirty="0" err="1"/>
              <a:t>sebagai</a:t>
            </a:r>
            <a:r>
              <a:rPr lang="en-US" dirty="0"/>
              <a:t> </a:t>
            </a:r>
            <a:r>
              <a:rPr lang="en-US" dirty="0" err="1"/>
              <a:t>milik</a:t>
            </a:r>
            <a:r>
              <a:rPr lang="en-US" dirty="0"/>
              <a:t> </a:t>
            </a:r>
            <a:r>
              <a:rPr lang="en-US" dirty="0" err="1"/>
              <a:t>mereka</a:t>
            </a:r>
            <a:r>
              <a:rPr lang="en-US" dirty="0"/>
              <a:t>.</a:t>
            </a:r>
            <a:endParaRPr dirty="0"/>
          </a:p>
        </p:txBody>
      </p:sp>
    </p:spTree>
    <p:extLst>
      <p:ext uri="{BB962C8B-B14F-4D97-AF65-F5344CB8AC3E}">
        <p14:creationId xmlns:p14="http://schemas.microsoft.com/office/powerpoint/2010/main" val="7381794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4" name="Rectangle 3">
            <a:extLst>
              <a:ext uri="{FF2B5EF4-FFF2-40B4-BE49-F238E27FC236}">
                <a16:creationId xmlns:a16="http://schemas.microsoft.com/office/drawing/2014/main" id="{907B79DC-AC2F-4FDE-89F9-2567CA3981C0}"/>
              </a:ext>
            </a:extLst>
          </p:cNvPr>
          <p:cNvSpPr/>
          <p:nvPr/>
        </p:nvSpPr>
        <p:spPr>
          <a:xfrm>
            <a:off x="9382538" y="1567"/>
            <a:ext cx="2809462" cy="6308298"/>
          </a:xfrm>
          <a:prstGeom prst="rect">
            <a:avLst/>
          </a:prstGeom>
          <a:solidFill>
            <a:srgbClr val="4468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3" name="Picture 2" descr="Icon&#10;&#10;Description automatically generated">
            <a:extLst>
              <a:ext uri="{FF2B5EF4-FFF2-40B4-BE49-F238E27FC236}">
                <a16:creationId xmlns:a16="http://schemas.microsoft.com/office/drawing/2014/main" id="{F93AFF25-1644-8E48-4D1E-E5D7821C5BA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4" b="-4"/>
          <a:stretch/>
        </p:blipFill>
        <p:spPr>
          <a:xfrm>
            <a:off x="7561729" y="937129"/>
            <a:ext cx="4317124" cy="4317124"/>
          </a:xfrm>
          <a:prstGeom prst="rect">
            <a:avLst/>
          </a:prstGeom>
        </p:spPr>
      </p:pic>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pPr>
                  <a:spcAft>
                    <a:spcPts val="600"/>
                  </a:spcAft>
                </a:pPr>
                <a:r>
                  <a:rPr lang="en-US" sz="2267" b="1">
                    <a:solidFill>
                      <a:srgbClr val="002060"/>
                    </a:solidFill>
                    <a:latin typeface="Arial"/>
                    <a:ea typeface="Arial"/>
                    <a:cs typeface="Arial"/>
                    <a:sym typeface="Arial"/>
                  </a:rPr>
                  <a:t>ILMU PENGETAHUAN SOSIAL</a:t>
                </a:r>
                <a:endParaRPr sz="2267">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17" name="Rounded Rectangle 16">
            <a:extLst>
              <a:ext uri="{FF2B5EF4-FFF2-40B4-BE49-F238E27FC236}">
                <a16:creationId xmlns:a16="http://schemas.microsoft.com/office/drawing/2014/main" id="{37E767EE-54EE-A739-E17F-78333D8BF11C}"/>
              </a:ext>
            </a:extLst>
          </p:cNvPr>
          <p:cNvSpPr/>
          <p:nvPr/>
        </p:nvSpPr>
        <p:spPr>
          <a:xfrm>
            <a:off x="491628" y="843637"/>
            <a:ext cx="2809461" cy="3764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Bangsa</a:t>
            </a:r>
            <a:r>
              <a:rPr lang="en-US" dirty="0"/>
              <a:t> </a:t>
            </a:r>
            <a:r>
              <a:rPr lang="en-US" dirty="0" err="1"/>
              <a:t>Inggris</a:t>
            </a:r>
            <a:endParaRPr lang="en-US" dirty="0"/>
          </a:p>
        </p:txBody>
      </p:sp>
      <p:sp>
        <p:nvSpPr>
          <p:cNvPr id="18" name="TextBox 17">
            <a:extLst>
              <a:ext uri="{FF2B5EF4-FFF2-40B4-BE49-F238E27FC236}">
                <a16:creationId xmlns:a16="http://schemas.microsoft.com/office/drawing/2014/main" id="{2CB871A2-8623-D2E9-351A-0CE11EF820C0}"/>
              </a:ext>
            </a:extLst>
          </p:cNvPr>
          <p:cNvSpPr txBox="1"/>
          <p:nvPr/>
        </p:nvSpPr>
        <p:spPr>
          <a:xfrm>
            <a:off x="443501" y="1310106"/>
            <a:ext cx="8423161" cy="1754326"/>
          </a:xfrm>
          <a:prstGeom prst="rect">
            <a:avLst/>
          </a:prstGeom>
          <a:noFill/>
        </p:spPr>
        <p:txBody>
          <a:bodyPr wrap="square" rtlCol="0">
            <a:spAutoFit/>
          </a:bodyPr>
          <a:lstStyle/>
          <a:p>
            <a:r>
              <a:rPr lang="en-US" dirty="0" err="1"/>
              <a:t>Kedatangan</a:t>
            </a:r>
            <a:r>
              <a:rPr lang="en-US" dirty="0"/>
              <a:t> </a:t>
            </a:r>
            <a:r>
              <a:rPr lang="en-US" dirty="0" err="1"/>
              <a:t>bangsa</a:t>
            </a:r>
            <a:r>
              <a:rPr lang="en-US" dirty="0"/>
              <a:t> </a:t>
            </a:r>
            <a:r>
              <a:rPr lang="en-US" dirty="0" err="1"/>
              <a:t>Inggris</a:t>
            </a:r>
            <a:r>
              <a:rPr lang="en-US" dirty="0"/>
              <a:t> </a:t>
            </a:r>
            <a:r>
              <a:rPr lang="en-US" dirty="0" err="1"/>
              <a:t>ke</a:t>
            </a:r>
            <a:r>
              <a:rPr lang="en-US" dirty="0"/>
              <a:t> Indonesia </a:t>
            </a:r>
            <a:r>
              <a:rPr lang="en-US" dirty="0" err="1"/>
              <a:t>dirintis</a:t>
            </a:r>
            <a:r>
              <a:rPr lang="en-US" dirty="0"/>
              <a:t> oleh Francis Drake dan Thomas Cavendish </a:t>
            </a:r>
            <a:r>
              <a:rPr lang="en-US" dirty="0" err="1"/>
              <a:t>dengan</a:t>
            </a:r>
            <a:r>
              <a:rPr lang="en-US" dirty="0"/>
              <a:t> </a:t>
            </a:r>
            <a:r>
              <a:rPr lang="en-US" dirty="0" err="1"/>
              <a:t>mengikuti</a:t>
            </a:r>
            <a:r>
              <a:rPr lang="en-US" dirty="0"/>
              <a:t> </a:t>
            </a:r>
            <a:r>
              <a:rPr lang="en-US" dirty="0" err="1"/>
              <a:t>jalur</a:t>
            </a:r>
            <a:r>
              <a:rPr lang="en-US" dirty="0"/>
              <a:t> yang </a:t>
            </a:r>
            <a:r>
              <a:rPr lang="en-US" dirty="0" err="1"/>
              <a:t>dilalui</a:t>
            </a:r>
            <a:r>
              <a:rPr lang="en-US" dirty="0"/>
              <a:t> Magellan. </a:t>
            </a:r>
            <a:r>
              <a:rPr lang="en-US" dirty="0" err="1"/>
              <a:t>Ia</a:t>
            </a:r>
            <a:r>
              <a:rPr lang="en-US" dirty="0"/>
              <a:t> </a:t>
            </a:r>
            <a:r>
              <a:rPr lang="en-US" dirty="0" err="1"/>
              <a:t>singgah</a:t>
            </a:r>
            <a:r>
              <a:rPr lang="en-US" dirty="0"/>
              <a:t> di Maluku, Sulawesi, </a:t>
            </a:r>
            <a:r>
              <a:rPr lang="en-US" dirty="0" err="1"/>
              <a:t>serta</a:t>
            </a:r>
            <a:r>
              <a:rPr lang="en-US" dirty="0"/>
              <a:t> </a:t>
            </a:r>
            <a:r>
              <a:rPr lang="en-US" dirty="0" err="1"/>
              <a:t>Jawa</a:t>
            </a:r>
            <a:r>
              <a:rPr lang="en-US" dirty="0"/>
              <a:t> dan </a:t>
            </a:r>
            <a:r>
              <a:rPr lang="en-US" dirty="0" err="1"/>
              <a:t>berhasil</a:t>
            </a:r>
            <a:r>
              <a:rPr lang="en-US" dirty="0"/>
              <a:t> </a:t>
            </a:r>
            <a:r>
              <a:rPr lang="en-US" dirty="0" err="1"/>
              <a:t>membawa</a:t>
            </a:r>
            <a:r>
              <a:rPr lang="en-US" dirty="0"/>
              <a:t> </a:t>
            </a:r>
            <a:r>
              <a:rPr lang="en-US" dirty="0" err="1"/>
              <a:t>rempah-rempah</a:t>
            </a:r>
            <a:r>
              <a:rPr lang="en-US" dirty="0"/>
              <a:t> </a:t>
            </a:r>
            <a:r>
              <a:rPr lang="en-US" dirty="0" err="1"/>
              <a:t>kembali</a:t>
            </a:r>
            <a:r>
              <a:rPr lang="en-US" dirty="0"/>
              <a:t> </a:t>
            </a:r>
            <a:r>
              <a:rPr lang="en-US" dirty="0" err="1"/>
              <a:t>ke</a:t>
            </a:r>
            <a:r>
              <a:rPr lang="en-US" dirty="0"/>
              <a:t> </a:t>
            </a:r>
            <a:r>
              <a:rPr lang="en-US" dirty="0" err="1"/>
              <a:t>Inggris</a:t>
            </a:r>
            <a:r>
              <a:rPr lang="en-US" dirty="0"/>
              <a:t>. Kongsi </a:t>
            </a:r>
            <a:r>
              <a:rPr lang="en-US" dirty="0" err="1"/>
              <a:t>Dagang</a:t>
            </a:r>
            <a:r>
              <a:rPr lang="en-US" dirty="0"/>
              <a:t> </a:t>
            </a:r>
            <a:r>
              <a:rPr lang="en-US" dirty="0" err="1"/>
              <a:t>Inggris</a:t>
            </a:r>
            <a:r>
              <a:rPr lang="en-US" dirty="0"/>
              <a:t>, </a:t>
            </a:r>
            <a:r>
              <a:rPr lang="en-US" dirty="0" err="1"/>
              <a:t>sejak</a:t>
            </a:r>
            <a:r>
              <a:rPr lang="en-US" dirty="0"/>
              <a:t> </a:t>
            </a:r>
            <a:r>
              <a:rPr lang="en-US" dirty="0" err="1"/>
              <a:t>awal</a:t>
            </a:r>
            <a:r>
              <a:rPr lang="en-US" dirty="0"/>
              <a:t> </a:t>
            </a:r>
            <a:r>
              <a:rPr lang="en-US" dirty="0" err="1"/>
              <a:t>abad</a:t>
            </a:r>
            <a:r>
              <a:rPr lang="en-US" dirty="0"/>
              <a:t> ke-17 </a:t>
            </a:r>
            <a:r>
              <a:rPr lang="en-US" dirty="0" err="1"/>
              <a:t>telah</a:t>
            </a:r>
            <a:r>
              <a:rPr lang="en-US" dirty="0"/>
              <a:t> </a:t>
            </a:r>
            <a:r>
              <a:rPr lang="en-US" dirty="0" err="1"/>
              <a:t>mendirikan</a:t>
            </a:r>
            <a:r>
              <a:rPr lang="en-US" dirty="0"/>
              <a:t> </a:t>
            </a:r>
            <a:r>
              <a:rPr lang="en-US" dirty="0" err="1"/>
              <a:t>kantor-kanntor</a:t>
            </a:r>
            <a:r>
              <a:rPr lang="en-US" dirty="0"/>
              <a:t> </a:t>
            </a:r>
            <a:r>
              <a:rPr lang="en-US" dirty="0" err="1"/>
              <a:t>dagangnya</a:t>
            </a:r>
            <a:r>
              <a:rPr lang="en-US" dirty="0"/>
              <a:t> di Banten, Aceh, Makassar, dan Maluku. </a:t>
            </a:r>
            <a:r>
              <a:rPr lang="en-US" dirty="0" err="1"/>
              <a:t>Namun</a:t>
            </a:r>
            <a:r>
              <a:rPr lang="en-US" dirty="0"/>
              <a:t>, </a:t>
            </a:r>
            <a:r>
              <a:rPr lang="en-US" dirty="0" err="1"/>
              <a:t>tahun</a:t>
            </a:r>
            <a:r>
              <a:rPr lang="en-US" dirty="0"/>
              <a:t> 1682, Belanda </a:t>
            </a:r>
            <a:r>
              <a:rPr lang="en-US" dirty="0" err="1"/>
              <a:t>berhasil</a:t>
            </a:r>
            <a:r>
              <a:rPr lang="en-US" dirty="0"/>
              <a:t> </a:t>
            </a:r>
            <a:r>
              <a:rPr lang="en-US" dirty="0" err="1"/>
              <a:t>mengusir</a:t>
            </a:r>
            <a:r>
              <a:rPr lang="en-US" dirty="0"/>
              <a:t> </a:t>
            </a:r>
            <a:r>
              <a:rPr lang="en-US" dirty="0" err="1"/>
              <a:t>Inggris</a:t>
            </a:r>
            <a:r>
              <a:rPr lang="en-US" dirty="0"/>
              <a:t> dan </a:t>
            </a:r>
            <a:r>
              <a:rPr lang="en-US" dirty="0" err="1"/>
              <a:t>merebut</a:t>
            </a:r>
            <a:r>
              <a:rPr lang="en-US" dirty="0"/>
              <a:t> </a:t>
            </a:r>
            <a:r>
              <a:rPr lang="en-US" dirty="0" err="1"/>
              <a:t>perdagangan</a:t>
            </a:r>
            <a:r>
              <a:rPr lang="en-US" dirty="0"/>
              <a:t> </a:t>
            </a:r>
            <a:r>
              <a:rPr lang="en-US" dirty="0" err="1"/>
              <a:t>lada</a:t>
            </a:r>
            <a:r>
              <a:rPr lang="en-US" dirty="0"/>
              <a:t>.</a:t>
            </a:r>
            <a:endParaRPr dirty="0"/>
          </a:p>
        </p:txBody>
      </p:sp>
      <p:sp>
        <p:nvSpPr>
          <p:cNvPr id="19" name="Rounded Rectangle 18">
            <a:extLst>
              <a:ext uri="{FF2B5EF4-FFF2-40B4-BE49-F238E27FC236}">
                <a16:creationId xmlns:a16="http://schemas.microsoft.com/office/drawing/2014/main" id="{F0CA9021-5FAA-3106-DEDB-82E6ADF9437A}"/>
              </a:ext>
            </a:extLst>
          </p:cNvPr>
          <p:cNvSpPr/>
          <p:nvPr/>
        </p:nvSpPr>
        <p:spPr>
          <a:xfrm>
            <a:off x="544062" y="3202803"/>
            <a:ext cx="2809461" cy="3764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Bangsa</a:t>
            </a:r>
            <a:r>
              <a:rPr lang="en-US" dirty="0"/>
              <a:t> Belanda</a:t>
            </a:r>
          </a:p>
        </p:txBody>
      </p:sp>
      <p:sp>
        <p:nvSpPr>
          <p:cNvPr id="22" name="TextBox 21">
            <a:extLst>
              <a:ext uri="{FF2B5EF4-FFF2-40B4-BE49-F238E27FC236}">
                <a16:creationId xmlns:a16="http://schemas.microsoft.com/office/drawing/2014/main" id="{1F10FA2D-1330-C6AD-77B8-0E277F428478}"/>
              </a:ext>
            </a:extLst>
          </p:cNvPr>
          <p:cNvSpPr txBox="1"/>
          <p:nvPr/>
        </p:nvSpPr>
        <p:spPr>
          <a:xfrm>
            <a:off x="112483" y="58935"/>
            <a:ext cx="8287462" cy="646331"/>
          </a:xfrm>
          <a:prstGeom prst="rect">
            <a:avLst/>
          </a:prstGeom>
          <a:noFill/>
        </p:spPr>
        <p:txBody>
          <a:bodyPr wrap="none" rtlCol="0">
            <a:spAutoFit/>
          </a:bodyPr>
          <a:lstStyle/>
          <a:p>
            <a:r>
              <a:rPr lang="en-US" b="1" dirty="0"/>
              <a:t>3. </a:t>
            </a:r>
            <a:r>
              <a:rPr lang="en-US" b="1" dirty="0" err="1"/>
              <a:t>Kehidupan</a:t>
            </a:r>
            <a:r>
              <a:rPr lang="en-US" b="1" dirty="0"/>
              <a:t> Masyarakat Indonesia pada Masa </a:t>
            </a:r>
            <a:r>
              <a:rPr lang="en-US" b="1" dirty="0" err="1"/>
              <a:t>Kolonialisme</a:t>
            </a:r>
            <a:r>
              <a:rPr lang="en-US" b="1" dirty="0"/>
              <a:t> dan </a:t>
            </a:r>
            <a:r>
              <a:rPr lang="en-US" b="1" dirty="0" err="1"/>
              <a:t>Imperialisme</a:t>
            </a:r>
            <a:r>
              <a:rPr lang="en-US" b="1" dirty="0"/>
              <a:t> </a:t>
            </a:r>
            <a:r>
              <a:rPr lang="en-US" b="1" dirty="0" err="1"/>
              <a:t>Eropa</a:t>
            </a:r>
            <a:endParaRPr lang="en-US" b="1" dirty="0"/>
          </a:p>
          <a:p>
            <a:r>
              <a:rPr lang="en-US" b="1" dirty="0"/>
              <a:t>a. </a:t>
            </a:r>
            <a:r>
              <a:rPr lang="en-US" b="1" dirty="0" err="1"/>
              <a:t>Kedatangan</a:t>
            </a:r>
            <a:r>
              <a:rPr lang="en-US" b="1" dirty="0"/>
              <a:t> </a:t>
            </a:r>
            <a:r>
              <a:rPr lang="en-US" b="1" dirty="0" err="1"/>
              <a:t>Bangsa</a:t>
            </a:r>
            <a:r>
              <a:rPr lang="en-US" b="1" dirty="0"/>
              <a:t> </a:t>
            </a:r>
            <a:r>
              <a:rPr lang="en-US" b="1" dirty="0" err="1"/>
              <a:t>Eropa</a:t>
            </a:r>
            <a:r>
              <a:rPr lang="en-US" b="1" dirty="0"/>
              <a:t> di Indonesia</a:t>
            </a:r>
          </a:p>
        </p:txBody>
      </p:sp>
      <p:sp>
        <p:nvSpPr>
          <p:cNvPr id="23" name="TextBox 22">
            <a:extLst>
              <a:ext uri="{FF2B5EF4-FFF2-40B4-BE49-F238E27FC236}">
                <a16:creationId xmlns:a16="http://schemas.microsoft.com/office/drawing/2014/main" id="{AD98A435-04B3-9986-5EFB-A0419771BB8B}"/>
              </a:ext>
            </a:extLst>
          </p:cNvPr>
          <p:cNvSpPr txBox="1"/>
          <p:nvPr/>
        </p:nvSpPr>
        <p:spPr>
          <a:xfrm>
            <a:off x="495936" y="3717593"/>
            <a:ext cx="7733664" cy="2031325"/>
          </a:xfrm>
          <a:prstGeom prst="rect">
            <a:avLst/>
          </a:prstGeom>
          <a:noFill/>
        </p:spPr>
        <p:txBody>
          <a:bodyPr wrap="square" rtlCol="0">
            <a:spAutoFit/>
          </a:bodyPr>
          <a:lstStyle/>
          <a:p>
            <a:r>
              <a:rPr lang="en-US" dirty="0" err="1"/>
              <a:t>Ekspedisi</a:t>
            </a:r>
            <a:r>
              <a:rPr lang="en-US" dirty="0"/>
              <a:t> Belanda yang </a:t>
            </a:r>
            <a:r>
              <a:rPr lang="en-US" dirty="0" err="1"/>
              <a:t>pertama</a:t>
            </a:r>
            <a:r>
              <a:rPr lang="en-US" dirty="0"/>
              <a:t> </a:t>
            </a:r>
            <a:r>
              <a:rPr lang="en-US" dirty="0" err="1"/>
              <a:t>berusaha</a:t>
            </a:r>
            <a:r>
              <a:rPr lang="en-US" dirty="0"/>
              <a:t> </a:t>
            </a:r>
            <a:r>
              <a:rPr lang="en-US" dirty="0" err="1"/>
              <a:t>mencapai</a:t>
            </a:r>
            <a:r>
              <a:rPr lang="en-US" dirty="0"/>
              <a:t> Indonesia pada </a:t>
            </a:r>
            <a:r>
              <a:rPr lang="en-US" dirty="0" err="1"/>
              <a:t>tahun</a:t>
            </a:r>
            <a:r>
              <a:rPr lang="en-US" dirty="0"/>
              <a:t> 1595 </a:t>
            </a:r>
            <a:r>
              <a:rPr lang="en-US" dirty="0" err="1"/>
              <a:t>dipimpin</a:t>
            </a:r>
            <a:r>
              <a:rPr lang="en-US" dirty="0"/>
              <a:t> oleh Cornelis de </a:t>
            </a:r>
            <a:r>
              <a:rPr lang="en-US" dirty="0" err="1"/>
              <a:t>Houtman</a:t>
            </a:r>
            <a:r>
              <a:rPr lang="en-US" dirty="0"/>
              <a:t>. </a:t>
            </a:r>
            <a:r>
              <a:rPr lang="en-US" dirty="0" err="1"/>
              <a:t>Dengan</a:t>
            </a:r>
            <a:r>
              <a:rPr lang="en-US" dirty="0"/>
              <a:t> </a:t>
            </a:r>
            <a:r>
              <a:rPr lang="en-US" dirty="0" err="1"/>
              <a:t>melalui</a:t>
            </a:r>
            <a:r>
              <a:rPr lang="en-US" dirty="0"/>
              <a:t> </a:t>
            </a:r>
            <a:r>
              <a:rPr lang="en-US" dirty="0" err="1"/>
              <a:t>Selat</a:t>
            </a:r>
            <a:r>
              <a:rPr lang="en-US" dirty="0"/>
              <a:t> </a:t>
            </a:r>
            <a:r>
              <a:rPr lang="en-US" dirty="0" err="1"/>
              <a:t>Sunda</a:t>
            </a:r>
            <a:r>
              <a:rPr lang="en-US" dirty="0"/>
              <a:t>, </a:t>
            </a:r>
            <a:r>
              <a:rPr lang="en-US" dirty="0" err="1"/>
              <a:t>hingga</a:t>
            </a:r>
            <a:r>
              <a:rPr lang="en-US" dirty="0"/>
              <a:t> </a:t>
            </a:r>
            <a:r>
              <a:rPr lang="en-US" dirty="0" err="1"/>
              <a:t>tiba</a:t>
            </a:r>
            <a:r>
              <a:rPr lang="en-US" dirty="0"/>
              <a:t> di Banten </a:t>
            </a:r>
            <a:r>
              <a:rPr lang="en-US" dirty="0" err="1"/>
              <a:t>tetapi</a:t>
            </a:r>
            <a:r>
              <a:rPr lang="en-US" dirty="0"/>
              <a:t> </a:t>
            </a:r>
            <a:r>
              <a:rPr lang="en-US" dirty="0" err="1"/>
              <a:t>ditola</a:t>
            </a:r>
            <a:r>
              <a:rPr lang="en-US" dirty="0"/>
              <a:t> oleh </a:t>
            </a:r>
            <a:r>
              <a:rPr lang="en-US" dirty="0" err="1"/>
              <a:t>rakyat</a:t>
            </a:r>
            <a:r>
              <a:rPr lang="en-US" dirty="0"/>
              <a:t> Banten, </a:t>
            </a:r>
            <a:r>
              <a:rPr lang="en-US" dirty="0" err="1"/>
              <a:t>Ekspedisi</a:t>
            </a:r>
            <a:r>
              <a:rPr lang="en-US" dirty="0"/>
              <a:t> </a:t>
            </a:r>
            <a:r>
              <a:rPr lang="en-US" dirty="0" err="1"/>
              <a:t>berikutnya</a:t>
            </a:r>
            <a:r>
              <a:rPr lang="en-US" dirty="0"/>
              <a:t> </a:t>
            </a:r>
            <a:r>
              <a:rPr lang="en-US" dirty="0" err="1"/>
              <a:t>dipimpin</a:t>
            </a:r>
            <a:r>
              <a:rPr lang="en-US" dirty="0"/>
              <a:t> oleh Jacob </a:t>
            </a:r>
            <a:r>
              <a:rPr lang="en-US" dirty="0" err="1"/>
              <a:t>Corneliszoon</a:t>
            </a:r>
            <a:r>
              <a:rPr lang="en-US" dirty="0"/>
              <a:t> van Neck </a:t>
            </a:r>
            <a:r>
              <a:rPr lang="en-US" dirty="0" err="1"/>
              <a:t>berhasiil</a:t>
            </a:r>
            <a:r>
              <a:rPr lang="en-US" dirty="0"/>
              <a:t> </a:t>
            </a:r>
            <a:r>
              <a:rPr lang="en-US" dirty="0" err="1"/>
              <a:t>mencapai</a:t>
            </a:r>
            <a:r>
              <a:rPr lang="en-US" dirty="0"/>
              <a:t> </a:t>
            </a:r>
            <a:r>
              <a:rPr lang="en-US" dirty="0" err="1"/>
              <a:t>Kepulauan</a:t>
            </a:r>
            <a:r>
              <a:rPr lang="en-US" dirty="0"/>
              <a:t> Maluku dan </a:t>
            </a:r>
            <a:r>
              <a:rPr lang="en-US" dirty="0" err="1"/>
              <a:t>membawa</a:t>
            </a:r>
            <a:r>
              <a:rPr lang="en-US" dirty="0"/>
              <a:t> </a:t>
            </a:r>
            <a:r>
              <a:rPr lang="en-US" dirty="0" err="1"/>
              <a:t>rempah-rempah</a:t>
            </a:r>
            <a:r>
              <a:rPr lang="en-US" dirty="0"/>
              <a:t>. </a:t>
            </a:r>
            <a:r>
              <a:rPr lang="en-US" dirty="0" err="1"/>
              <a:t>Berbagai</a:t>
            </a:r>
            <a:r>
              <a:rPr lang="en-US" dirty="0"/>
              <a:t> armada Belanda </a:t>
            </a:r>
            <a:r>
              <a:rPr lang="en-US" dirty="0" err="1"/>
              <a:t>kemudian</a:t>
            </a:r>
            <a:r>
              <a:rPr lang="en-US" dirty="0"/>
              <a:t> </a:t>
            </a:r>
            <a:r>
              <a:rPr lang="en-US" dirty="0" err="1"/>
              <a:t>datang</a:t>
            </a:r>
            <a:r>
              <a:rPr lang="en-US" dirty="0"/>
              <a:t> </a:t>
            </a:r>
            <a:r>
              <a:rPr lang="en-US" dirty="0" err="1"/>
              <a:t>secara</a:t>
            </a:r>
            <a:r>
              <a:rPr lang="en-US" dirty="0"/>
              <a:t> </a:t>
            </a:r>
            <a:r>
              <a:rPr lang="en-US" dirty="0" err="1"/>
              <a:t>bergantian</a:t>
            </a:r>
            <a:r>
              <a:rPr lang="en-US" dirty="0"/>
              <a:t>. Pada </a:t>
            </a:r>
            <a:r>
              <a:rPr lang="en-US" dirty="0" err="1"/>
              <a:t>tahun</a:t>
            </a:r>
            <a:r>
              <a:rPr lang="en-US" dirty="0"/>
              <a:t> 1602, </a:t>
            </a:r>
            <a:r>
              <a:rPr lang="en-US" dirty="0" err="1"/>
              <a:t>dibentuk</a:t>
            </a:r>
            <a:r>
              <a:rPr lang="en-US" dirty="0"/>
              <a:t> VOC </a:t>
            </a:r>
            <a:r>
              <a:rPr lang="en-US" dirty="0" err="1"/>
              <a:t>dengan</a:t>
            </a:r>
            <a:r>
              <a:rPr lang="en-US" dirty="0"/>
              <a:t> </a:t>
            </a:r>
            <a:r>
              <a:rPr lang="en-US" dirty="0" err="1"/>
              <a:t>memberikan</a:t>
            </a:r>
            <a:r>
              <a:rPr lang="en-US" dirty="0"/>
              <a:t> </a:t>
            </a:r>
            <a:r>
              <a:rPr lang="en-US" dirty="0" err="1"/>
              <a:t>hak-hak</a:t>
            </a:r>
            <a:r>
              <a:rPr lang="en-US" dirty="0"/>
              <a:t> </a:t>
            </a:r>
            <a:r>
              <a:rPr lang="en-US" dirty="0" err="1"/>
              <a:t>istimewa</a:t>
            </a:r>
            <a:r>
              <a:rPr lang="en-US" dirty="0"/>
              <a:t> </a:t>
            </a:r>
            <a:r>
              <a:rPr lang="en-US" dirty="0" err="1"/>
              <a:t>atau</a:t>
            </a:r>
            <a:r>
              <a:rPr lang="en-US" dirty="0"/>
              <a:t> </a:t>
            </a:r>
            <a:r>
              <a:rPr lang="en-US" dirty="0" err="1"/>
              <a:t>hak</a:t>
            </a:r>
            <a:r>
              <a:rPr lang="en-US" dirty="0"/>
              <a:t> </a:t>
            </a:r>
            <a:r>
              <a:rPr lang="en-US" dirty="0" err="1"/>
              <a:t>oktroi</a:t>
            </a:r>
            <a:r>
              <a:rPr lang="en-US" dirty="0"/>
              <a:t>.</a:t>
            </a:r>
            <a:endParaRPr dirty="0"/>
          </a:p>
        </p:txBody>
      </p:sp>
    </p:spTree>
    <p:extLst>
      <p:ext uri="{BB962C8B-B14F-4D97-AF65-F5344CB8AC3E}">
        <p14:creationId xmlns:p14="http://schemas.microsoft.com/office/powerpoint/2010/main" val="25090185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60000"/>
            <a:lum/>
            <a:extLst>
              <a:ext uri="{28A0092B-C50C-407E-A947-70E740481C1C}">
                <a14:useLocalDpi xmlns:a14="http://schemas.microsoft.com/office/drawing/2010/main"/>
              </a:ext>
            </a:extLst>
          </a:blip>
          <a:srcRect/>
          <a:stretch>
            <a:fillRect/>
          </a:stretch>
        </a:blip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CFC3F060-4283-1A0F-ED8A-B3FCC302D6A2}"/>
              </a:ext>
            </a:extLst>
          </p:cNvPr>
          <p:cNvSpPr txBox="1"/>
          <p:nvPr/>
        </p:nvSpPr>
        <p:spPr>
          <a:xfrm>
            <a:off x="193316" y="250773"/>
            <a:ext cx="8287462" cy="646331"/>
          </a:xfrm>
          <a:prstGeom prst="rect">
            <a:avLst/>
          </a:prstGeom>
          <a:noFill/>
        </p:spPr>
        <p:txBody>
          <a:bodyPr wrap="none" rtlCol="0">
            <a:spAutoFit/>
          </a:bodyPr>
          <a:lstStyle/>
          <a:p>
            <a:r>
              <a:rPr lang="en-US" b="1" dirty="0"/>
              <a:t>3. </a:t>
            </a:r>
            <a:r>
              <a:rPr lang="en-US" b="1" dirty="0" err="1"/>
              <a:t>Kehidupan</a:t>
            </a:r>
            <a:r>
              <a:rPr lang="en-US" b="1" dirty="0"/>
              <a:t> Masyarakat Indonesia pada Masa </a:t>
            </a:r>
            <a:r>
              <a:rPr lang="en-US" b="1" dirty="0" err="1"/>
              <a:t>Kolonialisme</a:t>
            </a:r>
            <a:r>
              <a:rPr lang="en-US" b="1" dirty="0"/>
              <a:t> dan </a:t>
            </a:r>
            <a:r>
              <a:rPr lang="en-US" b="1" dirty="0" err="1"/>
              <a:t>Imperialisme</a:t>
            </a:r>
            <a:r>
              <a:rPr lang="en-US" b="1" dirty="0"/>
              <a:t> </a:t>
            </a:r>
            <a:r>
              <a:rPr lang="en-US" b="1" dirty="0" err="1"/>
              <a:t>Eropa</a:t>
            </a:r>
            <a:endParaRPr lang="en-US" b="1" dirty="0"/>
          </a:p>
          <a:p>
            <a:r>
              <a:rPr lang="en-US" b="1" dirty="0"/>
              <a:t>b. </a:t>
            </a:r>
            <a:r>
              <a:rPr lang="en-US" b="1" dirty="0" err="1"/>
              <a:t>Pengaruh</a:t>
            </a:r>
            <a:r>
              <a:rPr lang="en-US" b="1" dirty="0"/>
              <a:t> </a:t>
            </a:r>
            <a:r>
              <a:rPr lang="en-US" b="1" dirty="0" err="1"/>
              <a:t>Kedatangan</a:t>
            </a:r>
            <a:r>
              <a:rPr lang="en-US" b="1" dirty="0"/>
              <a:t> </a:t>
            </a:r>
            <a:r>
              <a:rPr lang="en-US" b="1" dirty="0" err="1"/>
              <a:t>Bangsa</a:t>
            </a:r>
            <a:r>
              <a:rPr lang="en-US" b="1" dirty="0"/>
              <a:t> </a:t>
            </a:r>
            <a:r>
              <a:rPr lang="en-US" b="1" dirty="0" err="1"/>
              <a:t>Eropa</a:t>
            </a:r>
            <a:r>
              <a:rPr lang="en-US" b="1" dirty="0"/>
              <a:t> </a:t>
            </a:r>
            <a:r>
              <a:rPr lang="en-US" b="1" dirty="0" err="1"/>
              <a:t>terhadap</a:t>
            </a:r>
            <a:r>
              <a:rPr lang="en-US" b="1" dirty="0"/>
              <a:t> Masyarakat Indonesia</a:t>
            </a:r>
          </a:p>
        </p:txBody>
      </p:sp>
      <p:sp>
        <p:nvSpPr>
          <p:cNvPr id="7" name="TextBox 6">
            <a:extLst>
              <a:ext uri="{FF2B5EF4-FFF2-40B4-BE49-F238E27FC236}">
                <a16:creationId xmlns:a16="http://schemas.microsoft.com/office/drawing/2014/main" id="{579CA240-D8AF-9640-4D20-A3818868D332}"/>
              </a:ext>
            </a:extLst>
          </p:cNvPr>
          <p:cNvSpPr txBox="1"/>
          <p:nvPr/>
        </p:nvSpPr>
        <p:spPr>
          <a:xfrm>
            <a:off x="428626" y="849523"/>
            <a:ext cx="10887075" cy="923330"/>
          </a:xfrm>
          <a:prstGeom prst="rect">
            <a:avLst/>
          </a:prstGeom>
          <a:noFill/>
        </p:spPr>
        <p:txBody>
          <a:bodyPr wrap="square" rtlCol="0">
            <a:spAutoFit/>
          </a:bodyPr>
          <a:lstStyle/>
          <a:p>
            <a:r>
              <a:rPr lang="en-US" dirty="0" err="1"/>
              <a:t>Bangsa-bangsa</a:t>
            </a:r>
            <a:r>
              <a:rPr lang="en-US" dirty="0"/>
              <a:t> </a:t>
            </a:r>
            <a:r>
              <a:rPr lang="en-US" dirty="0" err="1"/>
              <a:t>Eropa</a:t>
            </a:r>
            <a:r>
              <a:rPr lang="en-US" dirty="0"/>
              <a:t> </a:t>
            </a:r>
            <a:r>
              <a:rPr lang="en-US" dirty="0" err="1"/>
              <a:t>mulai</a:t>
            </a:r>
            <a:r>
              <a:rPr lang="en-US" dirty="0"/>
              <a:t> </a:t>
            </a:r>
            <a:r>
              <a:rPr lang="en-US" dirty="0" err="1"/>
              <a:t>melakukan</a:t>
            </a:r>
            <a:r>
              <a:rPr lang="en-US" dirty="0"/>
              <a:t> </a:t>
            </a:r>
            <a:r>
              <a:rPr lang="en-US" dirty="0" err="1"/>
              <a:t>berbagai</a:t>
            </a:r>
            <a:r>
              <a:rPr lang="en-US" dirty="0"/>
              <a:t> </a:t>
            </a:r>
            <a:r>
              <a:rPr lang="en-US" dirty="0" err="1"/>
              <a:t>cara</a:t>
            </a:r>
            <a:r>
              <a:rPr lang="en-US" dirty="0"/>
              <a:t> untuk </a:t>
            </a:r>
            <a:r>
              <a:rPr lang="en-US" dirty="0" err="1"/>
              <a:t>memperoleh</a:t>
            </a:r>
            <a:r>
              <a:rPr lang="en-US" dirty="0"/>
              <a:t> </a:t>
            </a:r>
            <a:r>
              <a:rPr lang="en-US" dirty="0" err="1"/>
              <a:t>hak</a:t>
            </a:r>
            <a:r>
              <a:rPr lang="en-US" dirty="0"/>
              <a:t> </a:t>
            </a:r>
            <a:r>
              <a:rPr lang="en-US" dirty="0" err="1"/>
              <a:t>monopoli</a:t>
            </a:r>
            <a:r>
              <a:rPr lang="en-US" dirty="0"/>
              <a:t> </a:t>
            </a:r>
            <a:r>
              <a:rPr lang="en-US" dirty="0" err="1"/>
              <a:t>perdagangan</a:t>
            </a:r>
            <a:r>
              <a:rPr lang="en-US" dirty="0"/>
              <a:t> di Indonesia. Hal </a:t>
            </a:r>
            <a:r>
              <a:rPr lang="en-US" dirty="0" err="1"/>
              <a:t>tersebut</a:t>
            </a:r>
            <a:r>
              <a:rPr lang="en-US" dirty="0"/>
              <a:t> </a:t>
            </a:r>
            <a:r>
              <a:rPr lang="en-US" dirty="0" err="1"/>
              <a:t>dilakukan</a:t>
            </a:r>
            <a:r>
              <a:rPr lang="en-US" dirty="0"/>
              <a:t> </a:t>
            </a:r>
            <a:r>
              <a:rPr lang="en-US" dirty="0" err="1"/>
              <a:t>dengan</a:t>
            </a:r>
            <a:r>
              <a:rPr lang="en-US" dirty="0"/>
              <a:t> </a:t>
            </a:r>
            <a:r>
              <a:rPr lang="en-US" dirty="0" err="1"/>
              <a:t>menetapkan</a:t>
            </a:r>
            <a:r>
              <a:rPr lang="en-US" dirty="0"/>
              <a:t> </a:t>
            </a:r>
            <a:r>
              <a:rPr lang="en-US" dirty="0" err="1"/>
              <a:t>kebijakan-kebijakan</a:t>
            </a:r>
            <a:r>
              <a:rPr lang="en-US" dirty="0"/>
              <a:t>  pada masa </a:t>
            </a:r>
            <a:r>
              <a:rPr lang="en-US" dirty="0" err="1"/>
              <a:t>kolonialisme</a:t>
            </a:r>
            <a:r>
              <a:rPr lang="en-US" dirty="0"/>
              <a:t> dan </a:t>
            </a:r>
            <a:r>
              <a:rPr lang="en-US" dirty="0" err="1"/>
              <a:t>imperialisme</a:t>
            </a:r>
            <a:r>
              <a:rPr lang="en-US" dirty="0"/>
              <a:t> di Indonesia.</a:t>
            </a:r>
            <a:endParaRPr dirty="0"/>
          </a:p>
        </p:txBody>
      </p:sp>
      <p:sp>
        <p:nvSpPr>
          <p:cNvPr id="8" name="Rectangle 7">
            <a:extLst>
              <a:ext uri="{FF2B5EF4-FFF2-40B4-BE49-F238E27FC236}">
                <a16:creationId xmlns:a16="http://schemas.microsoft.com/office/drawing/2014/main" id="{0990882A-8F6E-A78C-689E-548BB2C0EEF8}"/>
              </a:ext>
            </a:extLst>
          </p:cNvPr>
          <p:cNvSpPr/>
          <p:nvPr/>
        </p:nvSpPr>
        <p:spPr>
          <a:xfrm>
            <a:off x="515125" y="2304054"/>
            <a:ext cx="10449633" cy="3439629"/>
          </a:xfrm>
          <a:prstGeom prst="rect">
            <a:avLst/>
          </a:prstGeom>
          <a:ln/>
        </p:spPr>
        <p:style>
          <a:lnRef idx="1">
            <a:schemeClr val="accent5"/>
          </a:lnRef>
          <a:fillRef idx="2">
            <a:schemeClr val="accent5"/>
          </a:fillRef>
          <a:effectRef idx="1">
            <a:schemeClr val="accent5"/>
          </a:effectRef>
          <a:fontRef idx="minor">
            <a:schemeClr val="dk1"/>
          </a:fontRef>
        </p:style>
        <p:txBody>
          <a:bodyPr rtlCol="0" anchor="ctr"/>
          <a:lstStyle/>
          <a:p>
            <a:r>
              <a:rPr lang="en-US" dirty="0" err="1"/>
              <a:t>Perkembangan</a:t>
            </a:r>
            <a:r>
              <a:rPr lang="en-US" dirty="0"/>
              <a:t> </a:t>
            </a:r>
            <a:r>
              <a:rPr lang="en-US" dirty="0" err="1"/>
              <a:t>industri</a:t>
            </a:r>
            <a:r>
              <a:rPr lang="en-US" dirty="0"/>
              <a:t> </a:t>
            </a:r>
            <a:r>
              <a:rPr lang="en-US" dirty="0" err="1"/>
              <a:t>Eropa</a:t>
            </a:r>
            <a:r>
              <a:rPr lang="en-US" dirty="0"/>
              <a:t> </a:t>
            </a:r>
            <a:r>
              <a:rPr lang="en-US" dirty="0" err="1"/>
              <a:t>memengaruhi</a:t>
            </a:r>
            <a:r>
              <a:rPr lang="en-US" dirty="0"/>
              <a:t> </a:t>
            </a:r>
            <a:r>
              <a:rPr lang="en-US" dirty="0" err="1"/>
              <a:t>meningkatnya</a:t>
            </a:r>
            <a:r>
              <a:rPr lang="en-US" dirty="0"/>
              <a:t> </a:t>
            </a:r>
            <a:r>
              <a:rPr lang="en-US" dirty="0" err="1"/>
              <a:t>kebutuhan</a:t>
            </a:r>
            <a:r>
              <a:rPr lang="en-US" dirty="0"/>
              <a:t> </a:t>
            </a:r>
            <a:r>
              <a:rPr lang="en-US" dirty="0" err="1"/>
              <a:t>akan</a:t>
            </a:r>
            <a:r>
              <a:rPr lang="en-US" dirty="0"/>
              <a:t> </a:t>
            </a:r>
            <a:r>
              <a:rPr lang="en-US" dirty="0" err="1"/>
              <a:t>rempah-rempah</a:t>
            </a:r>
            <a:r>
              <a:rPr lang="en-US" dirty="0"/>
              <a:t>. Oleh </a:t>
            </a:r>
            <a:r>
              <a:rPr lang="en-US" dirty="0" err="1"/>
              <a:t>karena</a:t>
            </a:r>
            <a:r>
              <a:rPr lang="en-US" dirty="0"/>
              <a:t> </a:t>
            </a:r>
            <a:r>
              <a:rPr lang="en-US" dirty="0" err="1"/>
              <a:t>itu</a:t>
            </a:r>
            <a:r>
              <a:rPr lang="en-US" dirty="0"/>
              <a:t>, </a:t>
            </a:r>
            <a:r>
              <a:rPr lang="en-US" dirty="0" err="1"/>
              <a:t>serikat-serikat</a:t>
            </a:r>
            <a:r>
              <a:rPr lang="en-US" dirty="0"/>
              <a:t> </a:t>
            </a:r>
            <a:r>
              <a:rPr lang="en-US" dirty="0" err="1"/>
              <a:t>dagang</a:t>
            </a:r>
            <a:r>
              <a:rPr lang="en-US" dirty="0"/>
              <a:t> </a:t>
            </a:r>
            <a:r>
              <a:rPr lang="en-US" dirty="0" err="1"/>
              <a:t>Eropa</a:t>
            </a:r>
            <a:r>
              <a:rPr lang="en-US" dirty="0"/>
              <a:t> </a:t>
            </a:r>
            <a:r>
              <a:rPr lang="en-US" dirty="0" err="1"/>
              <a:t>memonopoli</a:t>
            </a:r>
            <a:r>
              <a:rPr lang="en-US" dirty="0"/>
              <a:t> </a:t>
            </a:r>
            <a:r>
              <a:rPr lang="en-US" dirty="0" err="1"/>
              <a:t>perdagangan</a:t>
            </a:r>
            <a:r>
              <a:rPr lang="en-US" dirty="0"/>
              <a:t> di </a:t>
            </a:r>
            <a:r>
              <a:rPr lang="en-US" dirty="0" err="1"/>
              <a:t>suatu</a:t>
            </a:r>
            <a:r>
              <a:rPr lang="en-US" dirty="0"/>
              <a:t> wilayah untuk </a:t>
            </a:r>
            <a:r>
              <a:rPr lang="en-US" dirty="0" err="1"/>
              <a:t>memastikan</a:t>
            </a:r>
            <a:r>
              <a:rPr lang="en-US" dirty="0"/>
              <a:t> </a:t>
            </a:r>
            <a:r>
              <a:rPr lang="en-US" dirty="0" err="1"/>
              <a:t>kestabilann</a:t>
            </a:r>
            <a:r>
              <a:rPr lang="en-US" dirty="0"/>
              <a:t> </a:t>
            </a:r>
            <a:r>
              <a:rPr lang="en-US" dirty="0" err="1"/>
              <a:t>pasokan</a:t>
            </a:r>
            <a:r>
              <a:rPr lang="en-US" dirty="0"/>
              <a:t> </a:t>
            </a:r>
            <a:r>
              <a:rPr lang="en-US" dirty="0" err="1"/>
              <a:t>bahan</a:t>
            </a:r>
            <a:r>
              <a:rPr lang="en-US" dirty="0"/>
              <a:t> </a:t>
            </a:r>
            <a:r>
              <a:rPr lang="en-US" dirty="0" err="1"/>
              <a:t>baku</a:t>
            </a:r>
            <a:r>
              <a:rPr lang="en-US" dirty="0"/>
              <a:t> dan </a:t>
            </a:r>
            <a:r>
              <a:rPr lang="en-US" dirty="0" err="1"/>
              <a:t>harga</a:t>
            </a:r>
            <a:r>
              <a:rPr lang="en-US" dirty="0"/>
              <a:t>. </a:t>
            </a:r>
          </a:p>
          <a:p>
            <a:pPr marL="285750" indent="-285750">
              <a:buFont typeface="Arial" panose="020B0604020202020204" pitchFamily="34" charset="0"/>
              <a:buChar char="•"/>
            </a:pPr>
            <a:r>
              <a:rPr lang="en-US" dirty="0" err="1"/>
              <a:t>Bangsa</a:t>
            </a:r>
            <a:r>
              <a:rPr lang="en-US" dirty="0"/>
              <a:t> </a:t>
            </a:r>
            <a:r>
              <a:rPr lang="en-US" dirty="0" err="1"/>
              <a:t>Portugis</a:t>
            </a:r>
            <a:r>
              <a:rPr lang="en-US" dirty="0"/>
              <a:t> </a:t>
            </a:r>
            <a:r>
              <a:rPr lang="en-US" dirty="0" err="1"/>
              <a:t>menjalin</a:t>
            </a:r>
            <a:r>
              <a:rPr lang="en-US" dirty="0"/>
              <a:t> </a:t>
            </a:r>
            <a:r>
              <a:rPr lang="en-US" dirty="0" err="1"/>
              <a:t>kerja</a:t>
            </a:r>
            <a:r>
              <a:rPr lang="en-US" dirty="0"/>
              <a:t> </a:t>
            </a:r>
            <a:r>
              <a:rPr lang="en-US" dirty="0" err="1"/>
              <a:t>sama</a:t>
            </a:r>
            <a:r>
              <a:rPr lang="en-US" dirty="0"/>
              <a:t> </a:t>
            </a:r>
            <a:r>
              <a:rPr lang="en-US" dirty="0" err="1"/>
              <a:t>dengan</a:t>
            </a:r>
            <a:r>
              <a:rPr lang="en-US" dirty="0"/>
              <a:t> Kerajaan Ternate untuk </a:t>
            </a:r>
            <a:r>
              <a:rPr lang="en-US" dirty="0" err="1"/>
              <a:t>memperoleh</a:t>
            </a:r>
            <a:r>
              <a:rPr lang="en-US" dirty="0"/>
              <a:t> </a:t>
            </a:r>
            <a:r>
              <a:rPr lang="en-US" dirty="0" err="1"/>
              <a:t>hak</a:t>
            </a:r>
            <a:r>
              <a:rPr lang="en-US" dirty="0"/>
              <a:t> </a:t>
            </a:r>
            <a:r>
              <a:rPr lang="en-US" dirty="0" err="1"/>
              <a:t>istimewa</a:t>
            </a:r>
            <a:r>
              <a:rPr lang="en-US" dirty="0"/>
              <a:t> </a:t>
            </a:r>
            <a:r>
              <a:rPr lang="en-US" dirty="0" err="1"/>
              <a:t>memonopoli</a:t>
            </a:r>
            <a:r>
              <a:rPr lang="en-US" dirty="0"/>
              <a:t> </a:t>
            </a:r>
            <a:r>
              <a:rPr lang="en-US" dirty="0" err="1"/>
              <a:t>perdagangan</a:t>
            </a:r>
            <a:r>
              <a:rPr lang="en-US" dirty="0"/>
              <a:t> </a:t>
            </a:r>
            <a:r>
              <a:rPr lang="en-US" dirty="0" err="1"/>
              <a:t>rempah-rempah</a:t>
            </a:r>
            <a:r>
              <a:rPr lang="en-US" dirty="0"/>
              <a:t> di Maluku.</a:t>
            </a:r>
          </a:p>
          <a:p>
            <a:pPr marL="285750" indent="-285750">
              <a:buFont typeface="Arial" panose="020B0604020202020204" pitchFamily="34" charset="0"/>
              <a:buChar char="•"/>
            </a:pPr>
            <a:r>
              <a:rPr lang="en-US" dirty="0" err="1"/>
              <a:t>Bangsa</a:t>
            </a:r>
            <a:r>
              <a:rPr lang="en-US" dirty="0"/>
              <a:t> </a:t>
            </a:r>
            <a:r>
              <a:rPr lang="en-US" dirty="0" err="1"/>
              <a:t>Inggris</a:t>
            </a:r>
            <a:r>
              <a:rPr lang="en-US" dirty="0"/>
              <a:t> </a:t>
            </a:r>
            <a:r>
              <a:rPr lang="en-US" dirty="0" err="1"/>
              <a:t>melalui</a:t>
            </a:r>
            <a:r>
              <a:rPr lang="en-US" dirty="0"/>
              <a:t> </a:t>
            </a:r>
            <a:r>
              <a:rPr lang="en-US" dirty="0" err="1"/>
              <a:t>serikat</a:t>
            </a:r>
            <a:r>
              <a:rPr lang="en-US" dirty="0"/>
              <a:t> </a:t>
            </a:r>
            <a:r>
              <a:rPr lang="en-US" dirty="0" err="1"/>
              <a:t>dagang</a:t>
            </a:r>
            <a:r>
              <a:rPr lang="en-US" dirty="0"/>
              <a:t> East India Company (EIC) </a:t>
            </a:r>
            <a:r>
              <a:rPr lang="en-US" dirty="0" err="1"/>
              <a:t>menjalin</a:t>
            </a:r>
            <a:r>
              <a:rPr lang="en-US" dirty="0"/>
              <a:t> </a:t>
            </a:r>
            <a:r>
              <a:rPr lang="en-US" dirty="0" err="1"/>
              <a:t>kerja</a:t>
            </a:r>
            <a:r>
              <a:rPr lang="en-US" dirty="0"/>
              <a:t> </a:t>
            </a:r>
            <a:r>
              <a:rPr lang="en-US" dirty="0" err="1"/>
              <a:t>sama</a:t>
            </a:r>
            <a:r>
              <a:rPr lang="en-US" dirty="0"/>
              <a:t> </a:t>
            </a:r>
            <a:r>
              <a:rPr lang="en-US" dirty="0" err="1"/>
              <a:t>perdagangan</a:t>
            </a:r>
            <a:r>
              <a:rPr lang="en-US" dirty="0"/>
              <a:t> </a:t>
            </a:r>
            <a:r>
              <a:rPr lang="en-US" dirty="0" err="1"/>
              <a:t>dengan</a:t>
            </a:r>
            <a:r>
              <a:rPr lang="en-US" dirty="0"/>
              <a:t> </a:t>
            </a:r>
            <a:r>
              <a:rPr lang="en-US" dirty="0" err="1"/>
              <a:t>beberapa</a:t>
            </a:r>
            <a:r>
              <a:rPr lang="en-US" dirty="0"/>
              <a:t> </a:t>
            </a:r>
            <a:r>
              <a:rPr lang="en-US" dirty="0" err="1"/>
              <a:t>kerajaan</a:t>
            </a:r>
            <a:r>
              <a:rPr lang="en-US" dirty="0"/>
              <a:t>, </a:t>
            </a:r>
            <a:r>
              <a:rPr lang="en-US" dirty="0" err="1"/>
              <a:t>tetapi</a:t>
            </a:r>
            <a:r>
              <a:rPr lang="en-US" dirty="0"/>
              <a:t> </a:t>
            </a:r>
            <a:r>
              <a:rPr lang="en-US" dirty="0" err="1"/>
              <a:t>gagal</a:t>
            </a:r>
            <a:r>
              <a:rPr lang="en-US" dirty="0"/>
              <a:t> dan </a:t>
            </a:r>
            <a:r>
              <a:rPr lang="en-US" dirty="0" err="1"/>
              <a:t>kalah</a:t>
            </a:r>
            <a:r>
              <a:rPr lang="en-US" dirty="0"/>
              <a:t> </a:t>
            </a:r>
            <a:r>
              <a:rPr lang="en-US" dirty="0" err="1"/>
              <a:t>bersaingndengan</a:t>
            </a:r>
            <a:r>
              <a:rPr lang="en-US" dirty="0"/>
              <a:t> armada </a:t>
            </a:r>
            <a:r>
              <a:rPr lang="en-US" dirty="0" err="1"/>
              <a:t>dagang</a:t>
            </a:r>
            <a:r>
              <a:rPr lang="en-US" dirty="0"/>
              <a:t> Belanda.</a:t>
            </a:r>
          </a:p>
          <a:p>
            <a:pPr marL="285750" indent="-285750">
              <a:buFont typeface="Arial" panose="020B0604020202020204" pitchFamily="34" charset="0"/>
              <a:buChar char="•"/>
            </a:pPr>
            <a:r>
              <a:rPr lang="en-US" dirty="0" err="1"/>
              <a:t>Bangsa</a:t>
            </a:r>
            <a:r>
              <a:rPr lang="en-US" dirty="0"/>
              <a:t> Belanda </a:t>
            </a:r>
            <a:r>
              <a:rPr lang="en-US" dirty="0" err="1"/>
              <a:t>melalui</a:t>
            </a:r>
            <a:r>
              <a:rPr lang="en-US" dirty="0"/>
              <a:t> </a:t>
            </a:r>
            <a:r>
              <a:rPr lang="en-US" dirty="0" err="1"/>
              <a:t>serikat</a:t>
            </a:r>
            <a:r>
              <a:rPr lang="en-US" dirty="0"/>
              <a:t> </a:t>
            </a:r>
            <a:r>
              <a:rPr lang="en-US" dirty="0" err="1"/>
              <a:t>dagang</a:t>
            </a:r>
            <a:r>
              <a:rPr lang="en-US" dirty="0"/>
              <a:t> VOC </a:t>
            </a:r>
            <a:r>
              <a:rPr lang="en-US" dirty="0" err="1"/>
              <a:t>menguasai</a:t>
            </a:r>
            <a:r>
              <a:rPr lang="en-US" dirty="0"/>
              <a:t> </a:t>
            </a:r>
            <a:r>
              <a:rPr lang="en-US" dirty="0" err="1"/>
              <a:t>perdagangan</a:t>
            </a:r>
            <a:r>
              <a:rPr lang="en-US" dirty="0"/>
              <a:t> </a:t>
            </a:r>
            <a:r>
              <a:rPr lang="en-US" dirty="0" err="1"/>
              <a:t>rempah-rempah</a:t>
            </a:r>
            <a:r>
              <a:rPr lang="en-US" dirty="0"/>
              <a:t> di Maluku dan </a:t>
            </a:r>
            <a:r>
              <a:rPr lang="en-US" dirty="0" err="1"/>
              <a:t>memonopoli</a:t>
            </a:r>
            <a:r>
              <a:rPr lang="en-US" dirty="0"/>
              <a:t> </a:t>
            </a:r>
            <a:r>
              <a:rPr lang="en-US" dirty="0" err="1"/>
              <a:t>lada</a:t>
            </a:r>
            <a:r>
              <a:rPr lang="en-US" dirty="0"/>
              <a:t> di Banten.</a:t>
            </a:r>
          </a:p>
          <a:p>
            <a:r>
              <a:rPr lang="en-US" dirty="0" err="1"/>
              <a:t>Pengaruh</a:t>
            </a:r>
            <a:r>
              <a:rPr lang="en-US" dirty="0"/>
              <a:t> </a:t>
            </a:r>
            <a:r>
              <a:rPr lang="en-US" dirty="0" err="1"/>
              <a:t>praktik</a:t>
            </a:r>
            <a:r>
              <a:rPr lang="en-US" dirty="0"/>
              <a:t> </a:t>
            </a:r>
            <a:r>
              <a:rPr lang="en-US" dirty="0" err="1"/>
              <a:t>monopoli</a:t>
            </a:r>
            <a:r>
              <a:rPr lang="en-US" dirty="0"/>
              <a:t> </a:t>
            </a:r>
            <a:r>
              <a:rPr lang="en-US" dirty="0" err="1"/>
              <a:t>terhadap</a:t>
            </a:r>
            <a:r>
              <a:rPr lang="en-US" dirty="0"/>
              <a:t> </a:t>
            </a:r>
            <a:r>
              <a:rPr lang="en-US" dirty="0" err="1"/>
              <a:t>masyarakat</a:t>
            </a:r>
            <a:r>
              <a:rPr lang="en-US" dirty="0"/>
              <a:t> Indonesia </a:t>
            </a:r>
            <a:r>
              <a:rPr lang="en-US" dirty="0" err="1"/>
              <a:t>adalah</a:t>
            </a:r>
            <a:r>
              <a:rPr lang="en-US" dirty="0"/>
              <a:t> </a:t>
            </a:r>
            <a:r>
              <a:rPr lang="en-US" dirty="0" err="1"/>
              <a:t>petani</a:t>
            </a:r>
            <a:r>
              <a:rPr lang="en-US" dirty="0"/>
              <a:t> </a:t>
            </a:r>
            <a:r>
              <a:rPr lang="en-US" dirty="0" err="1"/>
              <a:t>tidak</a:t>
            </a:r>
            <a:r>
              <a:rPr lang="en-US" dirty="0"/>
              <a:t> </a:t>
            </a:r>
            <a:r>
              <a:rPr lang="en-US" dirty="0" err="1"/>
              <a:t>mendapatkan</a:t>
            </a:r>
            <a:r>
              <a:rPr lang="en-US" dirty="0"/>
              <a:t> </a:t>
            </a:r>
            <a:r>
              <a:rPr lang="en-US" dirty="0" err="1"/>
              <a:t>keuntungan</a:t>
            </a:r>
            <a:r>
              <a:rPr lang="en-US" dirty="0"/>
              <a:t> yang </a:t>
            </a:r>
            <a:r>
              <a:rPr lang="en-US" dirty="0" err="1"/>
              <a:t>tinggi</a:t>
            </a:r>
            <a:r>
              <a:rPr lang="en-US" dirty="0"/>
              <a:t>, </a:t>
            </a:r>
            <a:r>
              <a:rPr lang="en-US" dirty="0" err="1"/>
              <a:t>adanya</a:t>
            </a:r>
            <a:r>
              <a:rPr lang="en-US" dirty="0"/>
              <a:t> </a:t>
            </a:r>
            <a:r>
              <a:rPr lang="en-US" dirty="0" err="1"/>
              <a:t>pembatasan</a:t>
            </a:r>
            <a:r>
              <a:rPr lang="en-US" dirty="0"/>
              <a:t> </a:t>
            </a:r>
            <a:r>
              <a:rPr lang="en-US" dirty="0" err="1"/>
              <a:t>jumlah</a:t>
            </a:r>
            <a:r>
              <a:rPr lang="en-US" dirty="0"/>
              <a:t> </a:t>
            </a:r>
            <a:r>
              <a:rPr lang="en-US" dirty="0" err="1"/>
              <a:t>produksi</a:t>
            </a:r>
            <a:r>
              <a:rPr lang="en-US" dirty="0"/>
              <a:t> </a:t>
            </a:r>
            <a:r>
              <a:rPr lang="en-US" dirty="0" err="1"/>
              <a:t>sehingga</a:t>
            </a:r>
            <a:r>
              <a:rPr lang="en-US" dirty="0"/>
              <a:t> </a:t>
            </a:r>
            <a:r>
              <a:rPr lang="en-US" dirty="0" err="1"/>
              <a:t>hasil</a:t>
            </a:r>
            <a:r>
              <a:rPr lang="en-US" dirty="0"/>
              <a:t> </a:t>
            </a:r>
            <a:r>
              <a:rPr lang="en-US" dirty="0" err="1"/>
              <a:t>produksi</a:t>
            </a:r>
            <a:r>
              <a:rPr lang="en-US" dirty="0"/>
              <a:t> </a:t>
            </a:r>
            <a:r>
              <a:rPr lang="en-US" dirty="0" err="1"/>
              <a:t>tidak</a:t>
            </a:r>
            <a:r>
              <a:rPr lang="en-US" dirty="0"/>
              <a:t> </a:t>
            </a:r>
            <a:r>
              <a:rPr lang="en-US" dirty="0" err="1"/>
              <a:t>maksimal</a:t>
            </a:r>
            <a:r>
              <a:rPr lang="en-US" dirty="0"/>
              <a:t>, </a:t>
            </a:r>
            <a:r>
              <a:rPr lang="en-US" dirty="0" err="1"/>
              <a:t>terjadi</a:t>
            </a:r>
            <a:r>
              <a:rPr lang="en-US" dirty="0"/>
              <a:t> </a:t>
            </a:r>
            <a:r>
              <a:rPr lang="en-US" dirty="0" err="1"/>
              <a:t>campur</a:t>
            </a:r>
            <a:r>
              <a:rPr lang="en-US" dirty="0"/>
              <a:t> </a:t>
            </a:r>
            <a:r>
              <a:rPr lang="en-US" dirty="0" err="1"/>
              <a:t>tangan</a:t>
            </a:r>
            <a:r>
              <a:rPr lang="en-US" dirty="0"/>
              <a:t> </a:t>
            </a:r>
            <a:r>
              <a:rPr lang="en-US" dirty="0" err="1"/>
              <a:t>dalam</a:t>
            </a:r>
            <a:r>
              <a:rPr lang="en-US" dirty="0"/>
              <a:t> </a:t>
            </a:r>
            <a:r>
              <a:rPr lang="en-US" dirty="0" err="1"/>
              <a:t>pembuatan</a:t>
            </a:r>
            <a:r>
              <a:rPr lang="en-US" dirty="0"/>
              <a:t> </a:t>
            </a:r>
            <a:r>
              <a:rPr lang="en-US" dirty="0" err="1"/>
              <a:t>kebijakan</a:t>
            </a:r>
            <a:r>
              <a:rPr lang="en-US" dirty="0"/>
              <a:t> yang </a:t>
            </a:r>
            <a:r>
              <a:rPr lang="en-US" dirty="0" err="1"/>
              <a:t>menguntungkan</a:t>
            </a:r>
            <a:r>
              <a:rPr lang="en-US" dirty="0"/>
              <a:t> </a:t>
            </a:r>
            <a:r>
              <a:rPr lang="en-US" dirty="0" err="1"/>
              <a:t>bangsa</a:t>
            </a:r>
            <a:r>
              <a:rPr lang="en-US" dirty="0"/>
              <a:t> </a:t>
            </a:r>
            <a:r>
              <a:rPr lang="en-US" dirty="0" err="1"/>
              <a:t>Eropa</a:t>
            </a:r>
            <a:r>
              <a:rPr lang="en-US" dirty="0"/>
              <a:t>.</a:t>
            </a:r>
            <a:endParaRPr dirty="0"/>
          </a:p>
        </p:txBody>
      </p:sp>
      <p:sp>
        <p:nvSpPr>
          <p:cNvPr id="9" name="Rounded Rectangle 8">
            <a:extLst>
              <a:ext uri="{FF2B5EF4-FFF2-40B4-BE49-F238E27FC236}">
                <a16:creationId xmlns:a16="http://schemas.microsoft.com/office/drawing/2014/main" id="{9086699A-0762-F46D-6064-0366DEB21287}"/>
              </a:ext>
            </a:extLst>
          </p:cNvPr>
          <p:cNvSpPr/>
          <p:nvPr/>
        </p:nvSpPr>
        <p:spPr>
          <a:xfrm>
            <a:off x="428626" y="2035596"/>
            <a:ext cx="2653220" cy="376419"/>
          </a:xfrm>
          <a:prstGeom prst="roundRect">
            <a:avLst/>
          </a:prstGeom>
          <a:ln w="19050"/>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err="1"/>
              <a:t>Monopoli</a:t>
            </a:r>
            <a:r>
              <a:rPr lang="en-US" b="1" dirty="0"/>
              <a:t> </a:t>
            </a:r>
            <a:r>
              <a:rPr lang="en-US" b="1" dirty="0" err="1"/>
              <a:t>Perdagangan</a:t>
            </a:r>
            <a:endParaRPr lang="en-US" b="1" dirty="0"/>
          </a:p>
        </p:txBody>
      </p:sp>
    </p:spTree>
    <p:extLst>
      <p:ext uri="{BB962C8B-B14F-4D97-AF65-F5344CB8AC3E}">
        <p14:creationId xmlns:p14="http://schemas.microsoft.com/office/powerpoint/2010/main" val="16674597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2" name="Picture 1">
            <a:extLst>
              <a:ext uri="{FF2B5EF4-FFF2-40B4-BE49-F238E27FC236}">
                <a16:creationId xmlns:a16="http://schemas.microsoft.com/office/drawing/2014/main" id="{1AA745D3-1523-E000-2758-7A0184E10D0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48594" y="-1070301"/>
            <a:ext cx="11036722" cy="7357814"/>
          </a:xfrm>
          <a:prstGeom prst="rect">
            <a:avLst/>
          </a:prstGeom>
        </p:spPr>
      </p:pic>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3" name="Rectangle 2">
            <a:extLst>
              <a:ext uri="{FF2B5EF4-FFF2-40B4-BE49-F238E27FC236}">
                <a16:creationId xmlns:a16="http://schemas.microsoft.com/office/drawing/2014/main" id="{FD41A745-797B-B1C9-6840-6CA4A5B69C27}"/>
              </a:ext>
            </a:extLst>
          </p:cNvPr>
          <p:cNvSpPr/>
          <p:nvPr/>
        </p:nvSpPr>
        <p:spPr>
          <a:xfrm flipH="1">
            <a:off x="0" y="-9571"/>
            <a:ext cx="12192000" cy="6297084"/>
          </a:xfrm>
          <a:prstGeom prst="rect">
            <a:avLst/>
          </a:prstGeom>
          <a:gradFill flip="none" rotWithShape="1">
            <a:gsLst>
              <a:gs pos="0">
                <a:schemeClr val="accent1">
                  <a:lumMod val="5000"/>
                  <a:lumOff val="95000"/>
                  <a:alpha val="32689"/>
                </a:schemeClr>
              </a:gs>
              <a:gs pos="74000">
                <a:schemeClr val="bg1"/>
              </a:gs>
              <a:gs pos="83000">
                <a:schemeClr val="bg1"/>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E4E341F2-BC86-92B5-5BF6-10779F1CF215}"/>
              </a:ext>
            </a:extLst>
          </p:cNvPr>
          <p:cNvSpPr txBox="1"/>
          <p:nvPr/>
        </p:nvSpPr>
        <p:spPr>
          <a:xfrm>
            <a:off x="193316" y="250773"/>
            <a:ext cx="8287462" cy="646331"/>
          </a:xfrm>
          <a:prstGeom prst="rect">
            <a:avLst/>
          </a:prstGeom>
          <a:noFill/>
        </p:spPr>
        <p:txBody>
          <a:bodyPr wrap="none" rtlCol="0">
            <a:spAutoFit/>
          </a:bodyPr>
          <a:lstStyle/>
          <a:p>
            <a:r>
              <a:rPr lang="en-US" b="1" dirty="0"/>
              <a:t>3. </a:t>
            </a:r>
            <a:r>
              <a:rPr lang="en-US" b="1" dirty="0" err="1"/>
              <a:t>Kehidupan</a:t>
            </a:r>
            <a:r>
              <a:rPr lang="en-US" b="1" dirty="0"/>
              <a:t> Masyarakat Indonesia pada Masa </a:t>
            </a:r>
            <a:r>
              <a:rPr lang="en-US" b="1" dirty="0" err="1"/>
              <a:t>Kolonialisme</a:t>
            </a:r>
            <a:r>
              <a:rPr lang="en-US" b="1" dirty="0"/>
              <a:t> dan </a:t>
            </a:r>
            <a:r>
              <a:rPr lang="en-US" b="1" dirty="0" err="1"/>
              <a:t>Imperialisme</a:t>
            </a:r>
            <a:r>
              <a:rPr lang="en-US" b="1" dirty="0"/>
              <a:t> </a:t>
            </a:r>
            <a:r>
              <a:rPr lang="en-US" b="1" dirty="0" err="1"/>
              <a:t>Eropa</a:t>
            </a:r>
            <a:endParaRPr lang="en-US" b="1" dirty="0"/>
          </a:p>
          <a:p>
            <a:r>
              <a:rPr lang="en-US" b="1" dirty="0"/>
              <a:t>b. </a:t>
            </a:r>
            <a:r>
              <a:rPr lang="en-US" b="1" dirty="0" err="1"/>
              <a:t>Pengaruh</a:t>
            </a:r>
            <a:r>
              <a:rPr lang="en-US" b="1" dirty="0"/>
              <a:t> </a:t>
            </a:r>
            <a:r>
              <a:rPr lang="en-US" b="1" dirty="0" err="1"/>
              <a:t>Kedatangan</a:t>
            </a:r>
            <a:r>
              <a:rPr lang="en-US" b="1" dirty="0"/>
              <a:t> </a:t>
            </a:r>
            <a:r>
              <a:rPr lang="en-US" b="1" dirty="0" err="1"/>
              <a:t>Bangsa</a:t>
            </a:r>
            <a:r>
              <a:rPr lang="en-US" b="1" dirty="0"/>
              <a:t> </a:t>
            </a:r>
            <a:r>
              <a:rPr lang="en-US" b="1" dirty="0" err="1"/>
              <a:t>Eropa</a:t>
            </a:r>
            <a:r>
              <a:rPr lang="en-US" b="1" dirty="0"/>
              <a:t> </a:t>
            </a:r>
            <a:r>
              <a:rPr lang="en-US" b="1" dirty="0" err="1"/>
              <a:t>terhadap</a:t>
            </a:r>
            <a:r>
              <a:rPr lang="en-US" b="1" dirty="0"/>
              <a:t> Masyarakat Indonesia</a:t>
            </a:r>
          </a:p>
        </p:txBody>
      </p:sp>
      <p:sp>
        <p:nvSpPr>
          <p:cNvPr id="5" name="Rectangle 4">
            <a:extLst>
              <a:ext uri="{FF2B5EF4-FFF2-40B4-BE49-F238E27FC236}">
                <a16:creationId xmlns:a16="http://schemas.microsoft.com/office/drawing/2014/main" id="{AF724A36-FCE2-10EE-09F4-1B7D8AD786D0}"/>
              </a:ext>
            </a:extLst>
          </p:cNvPr>
          <p:cNvSpPr/>
          <p:nvPr/>
        </p:nvSpPr>
        <p:spPr>
          <a:xfrm>
            <a:off x="538276" y="1345448"/>
            <a:ext cx="9936814" cy="1859026"/>
          </a:xfrm>
          <a:prstGeom prst="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just"/>
            <a:r>
              <a:rPr lang="en-US" dirty="0" err="1"/>
              <a:t>Pemerintah</a:t>
            </a:r>
            <a:r>
              <a:rPr lang="en-US" dirty="0"/>
              <a:t> </a:t>
            </a:r>
            <a:r>
              <a:rPr lang="en-US" dirty="0" err="1"/>
              <a:t>kolonial</a:t>
            </a:r>
            <a:r>
              <a:rPr lang="en-US" dirty="0"/>
              <a:t> </a:t>
            </a:r>
            <a:r>
              <a:rPr lang="en-US" dirty="0" err="1"/>
              <a:t>mengerahkan</a:t>
            </a:r>
            <a:r>
              <a:rPr lang="en-US" dirty="0"/>
              <a:t> </a:t>
            </a:r>
            <a:r>
              <a:rPr lang="en-US" dirty="0" err="1"/>
              <a:t>tenaga</a:t>
            </a:r>
            <a:r>
              <a:rPr lang="en-US" dirty="0"/>
              <a:t> </a:t>
            </a:r>
            <a:r>
              <a:rPr lang="en-US" dirty="0" err="1"/>
              <a:t>rakyat</a:t>
            </a:r>
            <a:r>
              <a:rPr lang="en-US" dirty="0"/>
              <a:t> Indonesia </a:t>
            </a:r>
            <a:r>
              <a:rPr lang="en-US" dirty="0" err="1"/>
              <a:t>melakukan</a:t>
            </a:r>
            <a:r>
              <a:rPr lang="en-US" dirty="0"/>
              <a:t> </a:t>
            </a:r>
            <a:r>
              <a:rPr lang="en-US" dirty="0" err="1"/>
              <a:t>kerja</a:t>
            </a:r>
            <a:r>
              <a:rPr lang="en-US" dirty="0"/>
              <a:t> </a:t>
            </a:r>
            <a:r>
              <a:rPr lang="en-US" dirty="0" err="1"/>
              <a:t>paksa</a:t>
            </a:r>
            <a:r>
              <a:rPr lang="en-US" dirty="0"/>
              <a:t> untuk </a:t>
            </a:r>
            <a:r>
              <a:rPr lang="en-US" dirty="0" err="1"/>
              <a:t>membangun</a:t>
            </a:r>
            <a:r>
              <a:rPr lang="en-US" dirty="0"/>
              <a:t> </a:t>
            </a:r>
            <a:r>
              <a:rPr lang="en-US" dirty="0" err="1"/>
              <a:t>jalan</a:t>
            </a:r>
            <a:r>
              <a:rPr lang="en-US" dirty="0"/>
              <a:t> </a:t>
            </a:r>
            <a:r>
              <a:rPr lang="en-US" dirty="0" err="1"/>
              <a:t>raya</a:t>
            </a:r>
            <a:r>
              <a:rPr lang="en-US" dirty="0"/>
              <a:t> </a:t>
            </a:r>
            <a:r>
              <a:rPr lang="en-US" dirty="0" err="1"/>
              <a:t>dari</a:t>
            </a:r>
            <a:r>
              <a:rPr lang="en-US" dirty="0"/>
              <a:t> Anger (Banten) </a:t>
            </a:r>
            <a:r>
              <a:rPr lang="en-US" dirty="0" err="1"/>
              <a:t>hingga</a:t>
            </a:r>
            <a:r>
              <a:rPr lang="en-US" dirty="0"/>
              <a:t> </a:t>
            </a:r>
            <a:r>
              <a:rPr lang="en-US" dirty="0" err="1"/>
              <a:t>ke</a:t>
            </a:r>
            <a:r>
              <a:rPr lang="en-US" dirty="0"/>
              <a:t> </a:t>
            </a:r>
            <a:r>
              <a:rPr lang="en-US" dirty="0" err="1"/>
              <a:t>Panarukan</a:t>
            </a:r>
            <a:r>
              <a:rPr lang="en-US" dirty="0"/>
              <a:t> (</a:t>
            </a:r>
            <a:r>
              <a:rPr lang="en-US" dirty="0" err="1"/>
              <a:t>Jawa</a:t>
            </a:r>
            <a:r>
              <a:rPr lang="en-US" dirty="0"/>
              <a:t> Timur), </a:t>
            </a:r>
            <a:r>
              <a:rPr lang="en-US" dirty="0" err="1"/>
              <a:t>membangun</a:t>
            </a:r>
            <a:r>
              <a:rPr lang="en-US" dirty="0"/>
              <a:t> </a:t>
            </a:r>
            <a:r>
              <a:rPr lang="en-US" dirty="0" err="1"/>
              <a:t>pabrik</a:t>
            </a:r>
            <a:r>
              <a:rPr lang="en-US" dirty="0"/>
              <a:t> </a:t>
            </a:r>
            <a:r>
              <a:rPr lang="en-US" dirty="0" err="1"/>
              <a:t>senjata</a:t>
            </a:r>
            <a:r>
              <a:rPr lang="en-US" dirty="0"/>
              <a:t> di Semarang dan Surabaya, </a:t>
            </a:r>
            <a:r>
              <a:rPr lang="en-US" dirty="0" err="1"/>
              <a:t>serta</a:t>
            </a:r>
            <a:r>
              <a:rPr lang="en-US" dirty="0"/>
              <a:t> </a:t>
            </a:r>
            <a:r>
              <a:rPr lang="en-US" dirty="0" err="1"/>
              <a:t>membangun</a:t>
            </a:r>
            <a:r>
              <a:rPr lang="en-US" dirty="0"/>
              <a:t> </a:t>
            </a:r>
            <a:r>
              <a:rPr lang="en-US" dirty="0" err="1"/>
              <a:t>pangkalan</a:t>
            </a:r>
            <a:r>
              <a:rPr lang="en-US" dirty="0"/>
              <a:t> </a:t>
            </a:r>
            <a:r>
              <a:rPr lang="en-US" dirty="0" err="1"/>
              <a:t>laut</a:t>
            </a:r>
            <a:r>
              <a:rPr lang="en-US" dirty="0"/>
              <a:t> di </a:t>
            </a:r>
            <a:r>
              <a:rPr lang="en-US" dirty="0" err="1"/>
              <a:t>Merak</a:t>
            </a:r>
            <a:r>
              <a:rPr lang="en-US" dirty="0"/>
              <a:t> dan Surabaya.</a:t>
            </a:r>
          </a:p>
          <a:p>
            <a:pPr algn="just"/>
            <a:r>
              <a:rPr lang="en-US" dirty="0" err="1"/>
              <a:t>Dampak</a:t>
            </a:r>
            <a:r>
              <a:rPr lang="en-US" dirty="0"/>
              <a:t> </a:t>
            </a:r>
            <a:r>
              <a:rPr lang="en-US" dirty="0" err="1"/>
              <a:t>sistem</a:t>
            </a:r>
            <a:r>
              <a:rPr lang="en-US" dirty="0"/>
              <a:t> </a:t>
            </a:r>
            <a:r>
              <a:rPr lang="en-US" dirty="0" err="1"/>
              <a:t>kerja</a:t>
            </a:r>
            <a:r>
              <a:rPr lang="en-US" dirty="0"/>
              <a:t> </a:t>
            </a:r>
            <a:r>
              <a:rPr lang="en-US" dirty="0" err="1"/>
              <a:t>paksa</a:t>
            </a:r>
            <a:r>
              <a:rPr lang="en-US" dirty="0"/>
              <a:t> </a:t>
            </a:r>
            <a:r>
              <a:rPr lang="en-US" dirty="0" err="1"/>
              <a:t>terhadap</a:t>
            </a:r>
            <a:r>
              <a:rPr lang="en-US" dirty="0"/>
              <a:t> </a:t>
            </a:r>
            <a:r>
              <a:rPr lang="en-US" dirty="0" err="1"/>
              <a:t>masyarakat</a:t>
            </a:r>
            <a:r>
              <a:rPr lang="en-US" dirty="0"/>
              <a:t> Indonesia </a:t>
            </a:r>
            <a:r>
              <a:rPr lang="en-US" dirty="0" err="1"/>
              <a:t>adalah</a:t>
            </a:r>
            <a:r>
              <a:rPr lang="en-US" dirty="0"/>
              <a:t> </a:t>
            </a:r>
            <a:r>
              <a:rPr lang="en-US" dirty="0" err="1"/>
              <a:t>timbulnya</a:t>
            </a:r>
            <a:r>
              <a:rPr lang="en-US" dirty="0"/>
              <a:t> </a:t>
            </a:r>
            <a:r>
              <a:rPr lang="en-US" dirty="0" err="1"/>
              <a:t>kemiskinan</a:t>
            </a:r>
            <a:r>
              <a:rPr lang="en-US" dirty="0"/>
              <a:t> dan </a:t>
            </a:r>
            <a:r>
              <a:rPr lang="en-US" dirty="0" err="1"/>
              <a:t>kemelaratan</a:t>
            </a:r>
            <a:r>
              <a:rPr lang="en-US" dirty="0"/>
              <a:t> dan </a:t>
            </a:r>
            <a:r>
              <a:rPr lang="en-US" dirty="0" err="1"/>
              <a:t>menyebabkan</a:t>
            </a:r>
            <a:r>
              <a:rPr lang="en-US" dirty="0"/>
              <a:t> </a:t>
            </a:r>
            <a:r>
              <a:rPr lang="en-US" dirty="0" err="1"/>
              <a:t>banyak</a:t>
            </a:r>
            <a:r>
              <a:rPr lang="en-US" dirty="0"/>
              <a:t> </a:t>
            </a:r>
            <a:r>
              <a:rPr lang="en-US" dirty="0" err="1"/>
              <a:t>rakyat</a:t>
            </a:r>
            <a:r>
              <a:rPr lang="en-US" dirty="0"/>
              <a:t> </a:t>
            </a:r>
            <a:r>
              <a:rPr lang="en-US" dirty="0" err="1"/>
              <a:t>meninggal</a:t>
            </a:r>
            <a:r>
              <a:rPr lang="en-US" dirty="0"/>
              <a:t> dunia. </a:t>
            </a:r>
          </a:p>
        </p:txBody>
      </p:sp>
      <p:sp>
        <p:nvSpPr>
          <p:cNvPr id="6" name="Rounded Rectangle 5">
            <a:extLst>
              <a:ext uri="{FF2B5EF4-FFF2-40B4-BE49-F238E27FC236}">
                <a16:creationId xmlns:a16="http://schemas.microsoft.com/office/drawing/2014/main" id="{26C87B4F-EA5E-FB39-A7FF-B514C570190F}"/>
              </a:ext>
            </a:extLst>
          </p:cNvPr>
          <p:cNvSpPr/>
          <p:nvPr/>
        </p:nvSpPr>
        <p:spPr>
          <a:xfrm>
            <a:off x="451776" y="1076989"/>
            <a:ext cx="2653220" cy="376419"/>
          </a:xfrm>
          <a:prstGeom prst="roundRect">
            <a:avLst/>
          </a:prstGeom>
          <a:ln w="19050"/>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err="1"/>
              <a:t>Sistem</a:t>
            </a:r>
            <a:r>
              <a:rPr lang="en-US" b="1" dirty="0"/>
              <a:t> </a:t>
            </a:r>
            <a:r>
              <a:rPr lang="en-US" b="1" dirty="0" err="1"/>
              <a:t>Kerja</a:t>
            </a:r>
            <a:r>
              <a:rPr lang="en-US" b="1" dirty="0"/>
              <a:t> </a:t>
            </a:r>
            <a:r>
              <a:rPr lang="en-US" b="1" dirty="0" err="1"/>
              <a:t>Paksa</a:t>
            </a:r>
            <a:endParaRPr lang="en-US" b="1" dirty="0"/>
          </a:p>
        </p:txBody>
      </p:sp>
      <p:sp>
        <p:nvSpPr>
          <p:cNvPr id="7" name="Rectangle 6">
            <a:extLst>
              <a:ext uri="{FF2B5EF4-FFF2-40B4-BE49-F238E27FC236}">
                <a16:creationId xmlns:a16="http://schemas.microsoft.com/office/drawing/2014/main" id="{BECF6BC4-75AD-C7A5-E2FC-861498E87A8F}"/>
              </a:ext>
            </a:extLst>
          </p:cNvPr>
          <p:cNvSpPr/>
          <p:nvPr/>
        </p:nvSpPr>
        <p:spPr>
          <a:xfrm>
            <a:off x="538276" y="3963655"/>
            <a:ext cx="9936814" cy="1859026"/>
          </a:xfrm>
          <a:prstGeom prst="rect">
            <a:avLst/>
          </a:prstGeom>
          <a:ln/>
        </p:spPr>
        <p:style>
          <a:lnRef idx="1">
            <a:schemeClr val="accent5"/>
          </a:lnRef>
          <a:fillRef idx="2">
            <a:schemeClr val="accent5"/>
          </a:fillRef>
          <a:effectRef idx="1">
            <a:schemeClr val="accent5"/>
          </a:effectRef>
          <a:fontRef idx="minor">
            <a:schemeClr val="dk1"/>
          </a:fontRef>
        </p:style>
        <p:txBody>
          <a:bodyPr rtlCol="0" anchor="ctr"/>
          <a:lstStyle/>
          <a:p>
            <a:r>
              <a:rPr lang="en-US" dirty="0" err="1"/>
              <a:t>Penetapan</a:t>
            </a:r>
            <a:r>
              <a:rPr lang="en-US" dirty="0"/>
              <a:t> </a:t>
            </a:r>
            <a:r>
              <a:rPr lang="en-US" dirty="0" err="1"/>
              <a:t>sistem</a:t>
            </a:r>
            <a:r>
              <a:rPr lang="en-US" dirty="0"/>
              <a:t> </a:t>
            </a:r>
            <a:r>
              <a:rPr lang="en-US" dirty="0" err="1"/>
              <a:t>tanam</a:t>
            </a:r>
            <a:r>
              <a:rPr lang="en-US" dirty="0"/>
              <a:t> </a:t>
            </a:r>
            <a:r>
              <a:rPr lang="en-US" dirty="0" err="1"/>
              <a:t>paksa</a:t>
            </a:r>
            <a:r>
              <a:rPr lang="en-US" dirty="0"/>
              <a:t> </a:t>
            </a:r>
            <a:r>
              <a:rPr lang="en-US" dirty="0" err="1"/>
              <a:t>mewajibkan</a:t>
            </a:r>
            <a:r>
              <a:rPr lang="en-US" dirty="0"/>
              <a:t> </a:t>
            </a:r>
            <a:r>
              <a:rPr lang="en-US" dirty="0" err="1"/>
              <a:t>masyarakat</a:t>
            </a:r>
            <a:r>
              <a:rPr lang="en-US" dirty="0"/>
              <a:t> </a:t>
            </a:r>
            <a:r>
              <a:rPr lang="en-US" dirty="0" err="1"/>
              <a:t>menanam</a:t>
            </a:r>
            <a:r>
              <a:rPr lang="en-US" dirty="0"/>
              <a:t> </a:t>
            </a:r>
            <a:r>
              <a:rPr lang="en-US" dirty="0" err="1"/>
              <a:t>tanaman</a:t>
            </a:r>
            <a:r>
              <a:rPr lang="en-US" dirty="0"/>
              <a:t> </a:t>
            </a:r>
            <a:r>
              <a:rPr lang="en-US" dirty="0" err="1"/>
              <a:t>komersial</a:t>
            </a:r>
            <a:r>
              <a:rPr lang="en-US" dirty="0"/>
              <a:t> </a:t>
            </a:r>
            <a:r>
              <a:rPr lang="en-US" dirty="0" err="1"/>
              <a:t>komoditas</a:t>
            </a:r>
            <a:r>
              <a:rPr lang="en-US" dirty="0"/>
              <a:t> </a:t>
            </a:r>
            <a:r>
              <a:rPr lang="en-US" dirty="0" err="1"/>
              <a:t>ekspor</a:t>
            </a:r>
            <a:r>
              <a:rPr lang="en-US" dirty="0"/>
              <a:t>, </a:t>
            </a:r>
            <a:r>
              <a:rPr lang="en-US" dirty="0" err="1"/>
              <a:t>seperti</a:t>
            </a:r>
            <a:r>
              <a:rPr lang="en-US" dirty="0"/>
              <a:t> kopi dan </a:t>
            </a:r>
            <a:r>
              <a:rPr lang="en-US" dirty="0" err="1"/>
              <a:t>tebu</a:t>
            </a:r>
            <a:r>
              <a:rPr lang="en-US" dirty="0"/>
              <a:t>. Hasil </a:t>
            </a:r>
            <a:r>
              <a:rPr lang="en-US" dirty="0" err="1"/>
              <a:t>produksi</a:t>
            </a:r>
            <a:r>
              <a:rPr lang="en-US" dirty="0"/>
              <a:t> </a:t>
            </a:r>
            <a:r>
              <a:rPr lang="en-US" dirty="0" err="1"/>
              <a:t>wajib</a:t>
            </a:r>
            <a:r>
              <a:rPr lang="en-US" dirty="0"/>
              <a:t> </a:t>
            </a:r>
            <a:r>
              <a:rPr lang="en-US" dirty="0" err="1"/>
              <a:t>dijual</a:t>
            </a:r>
            <a:r>
              <a:rPr lang="en-US" dirty="0"/>
              <a:t> </a:t>
            </a:r>
            <a:r>
              <a:rPr lang="en-US" dirty="0" err="1"/>
              <a:t>kepada</a:t>
            </a:r>
            <a:r>
              <a:rPr lang="en-US" dirty="0"/>
              <a:t> </a:t>
            </a:r>
            <a:r>
              <a:rPr lang="en-US" dirty="0" err="1"/>
              <a:t>pemerintah</a:t>
            </a:r>
            <a:r>
              <a:rPr lang="en-US" dirty="0"/>
              <a:t> </a:t>
            </a:r>
            <a:r>
              <a:rPr lang="en-US" dirty="0" err="1"/>
              <a:t>Hindia</a:t>
            </a:r>
            <a:r>
              <a:rPr lang="en-US" dirty="0"/>
              <a:t> Belanda </a:t>
            </a:r>
            <a:r>
              <a:rPr lang="en-US" dirty="0" err="1"/>
              <a:t>dengan</a:t>
            </a:r>
            <a:r>
              <a:rPr lang="en-US" dirty="0"/>
              <a:t> </a:t>
            </a:r>
            <a:r>
              <a:rPr lang="en-US" dirty="0" err="1"/>
              <a:t>harga</a:t>
            </a:r>
            <a:r>
              <a:rPr lang="en-US" dirty="0"/>
              <a:t> yang </a:t>
            </a:r>
            <a:r>
              <a:rPr lang="en-US" dirty="0" err="1"/>
              <a:t>telah</a:t>
            </a:r>
            <a:r>
              <a:rPr lang="en-US" dirty="0"/>
              <a:t> </a:t>
            </a:r>
            <a:r>
              <a:rPr lang="en-US" dirty="0" err="1"/>
              <a:t>ditentukan</a:t>
            </a:r>
            <a:r>
              <a:rPr lang="en-US" dirty="0"/>
              <a:t>. </a:t>
            </a:r>
            <a:r>
              <a:rPr lang="en-US" dirty="0" err="1"/>
              <a:t>Pengaruh</a:t>
            </a:r>
            <a:r>
              <a:rPr lang="en-US" dirty="0"/>
              <a:t> </a:t>
            </a:r>
            <a:r>
              <a:rPr lang="en-US" dirty="0" err="1"/>
              <a:t>praktik</a:t>
            </a:r>
            <a:r>
              <a:rPr lang="en-US" dirty="0"/>
              <a:t> </a:t>
            </a:r>
            <a:r>
              <a:rPr lang="en-US" dirty="0" err="1"/>
              <a:t>sistem</a:t>
            </a:r>
            <a:r>
              <a:rPr lang="en-US" dirty="0"/>
              <a:t> </a:t>
            </a:r>
            <a:r>
              <a:rPr lang="en-US" dirty="0" err="1"/>
              <a:t>tanam</a:t>
            </a:r>
            <a:r>
              <a:rPr lang="en-US" dirty="0"/>
              <a:t> </a:t>
            </a:r>
            <a:r>
              <a:rPr lang="en-US" dirty="0" err="1"/>
              <a:t>paksa</a:t>
            </a:r>
            <a:r>
              <a:rPr lang="en-US" dirty="0"/>
              <a:t> </a:t>
            </a:r>
            <a:r>
              <a:rPr lang="en-US" dirty="0" err="1"/>
              <a:t>terhadap</a:t>
            </a:r>
            <a:r>
              <a:rPr lang="en-US" dirty="0"/>
              <a:t> </a:t>
            </a:r>
            <a:r>
              <a:rPr lang="en-US" dirty="0" err="1"/>
              <a:t>masyarakat</a:t>
            </a:r>
            <a:r>
              <a:rPr lang="en-US" dirty="0"/>
              <a:t> Indonesia </a:t>
            </a:r>
            <a:r>
              <a:rPr lang="en-US" dirty="0" err="1"/>
              <a:t>adalah</a:t>
            </a:r>
            <a:r>
              <a:rPr lang="en-US" dirty="0"/>
              <a:t> </a:t>
            </a:r>
            <a:r>
              <a:rPr lang="en-US" dirty="0" err="1"/>
              <a:t>petani</a:t>
            </a:r>
            <a:r>
              <a:rPr lang="en-US" dirty="0"/>
              <a:t> </a:t>
            </a:r>
            <a:r>
              <a:rPr lang="en-US" dirty="0" err="1"/>
              <a:t>lokal</a:t>
            </a:r>
            <a:r>
              <a:rPr lang="en-US" dirty="0"/>
              <a:t> </a:t>
            </a:r>
            <a:r>
              <a:rPr lang="en-US" dirty="0" err="1"/>
              <a:t>mulai</a:t>
            </a:r>
            <a:r>
              <a:rPr lang="en-US" dirty="0"/>
              <a:t> </a:t>
            </a:r>
            <a:r>
              <a:rPr lang="en-US" dirty="0" err="1"/>
              <a:t>mengenal</a:t>
            </a:r>
            <a:r>
              <a:rPr lang="en-US" dirty="0"/>
              <a:t> </a:t>
            </a:r>
            <a:r>
              <a:rPr lang="en-US" dirty="0" err="1"/>
              <a:t>tanaman</a:t>
            </a:r>
            <a:r>
              <a:rPr lang="en-US" dirty="0"/>
              <a:t> </a:t>
            </a:r>
            <a:r>
              <a:rPr lang="en-US" dirty="0" err="1"/>
              <a:t>komoditas</a:t>
            </a:r>
            <a:r>
              <a:rPr lang="en-US" dirty="0"/>
              <a:t> </a:t>
            </a:r>
            <a:r>
              <a:rPr lang="en-US" dirty="0" err="1"/>
              <a:t>ekspor</a:t>
            </a:r>
            <a:r>
              <a:rPr lang="en-US" dirty="0"/>
              <a:t> dan </a:t>
            </a:r>
            <a:r>
              <a:rPr lang="en-US" dirty="0" err="1"/>
              <a:t>sistem</a:t>
            </a:r>
            <a:r>
              <a:rPr lang="en-US" dirty="0"/>
              <a:t> </a:t>
            </a:r>
            <a:r>
              <a:rPr lang="en-US" dirty="0" err="1"/>
              <a:t>upah</a:t>
            </a:r>
            <a:r>
              <a:rPr lang="en-US" dirty="0"/>
              <a:t>, </a:t>
            </a:r>
            <a:r>
              <a:rPr lang="en-US" dirty="0" err="1"/>
              <a:t>hasil</a:t>
            </a:r>
            <a:r>
              <a:rPr lang="en-US" dirty="0"/>
              <a:t> </a:t>
            </a:r>
            <a:r>
              <a:rPr lang="en-US" dirty="0" err="1"/>
              <a:t>produksi</a:t>
            </a:r>
            <a:r>
              <a:rPr lang="en-US" dirty="0"/>
              <a:t> </a:t>
            </a:r>
            <a:r>
              <a:rPr lang="en-US" dirty="0" err="1"/>
              <a:t>pertanian</a:t>
            </a:r>
            <a:r>
              <a:rPr lang="en-US" dirty="0"/>
              <a:t> </a:t>
            </a:r>
            <a:r>
              <a:rPr lang="en-US" dirty="0" err="1"/>
              <a:t>masyarakat</a:t>
            </a:r>
            <a:r>
              <a:rPr lang="en-US" dirty="0"/>
              <a:t> </a:t>
            </a:r>
            <a:r>
              <a:rPr lang="en-US" dirty="0" err="1"/>
              <a:t>berkurang</a:t>
            </a:r>
            <a:r>
              <a:rPr lang="en-US" dirty="0"/>
              <a:t>, </a:t>
            </a:r>
            <a:r>
              <a:rPr lang="en-US" dirty="0" err="1"/>
              <a:t>muncul</a:t>
            </a:r>
            <a:r>
              <a:rPr lang="en-US" dirty="0"/>
              <a:t> </a:t>
            </a:r>
            <a:r>
              <a:rPr lang="en-US" dirty="0" err="1"/>
              <a:t>fenomena</a:t>
            </a:r>
            <a:r>
              <a:rPr lang="en-US" dirty="0"/>
              <a:t> </a:t>
            </a:r>
            <a:r>
              <a:rPr lang="en-US" dirty="0" err="1"/>
              <a:t>kemiskinan</a:t>
            </a:r>
            <a:r>
              <a:rPr lang="en-US" dirty="0"/>
              <a:t> dan </a:t>
            </a:r>
            <a:r>
              <a:rPr lang="en-US" dirty="0" err="1"/>
              <a:t>kelaparan</a:t>
            </a:r>
            <a:r>
              <a:rPr lang="en-US" dirty="0"/>
              <a:t> di </a:t>
            </a:r>
            <a:r>
              <a:rPr lang="en-US" dirty="0" err="1"/>
              <a:t>berbagai</a:t>
            </a:r>
            <a:r>
              <a:rPr lang="en-US" dirty="0"/>
              <a:t> </a:t>
            </a:r>
            <a:r>
              <a:rPr lang="en-US" dirty="0" err="1"/>
              <a:t>daerah</a:t>
            </a:r>
            <a:r>
              <a:rPr lang="en-US" dirty="0"/>
              <a:t>. </a:t>
            </a:r>
            <a:endParaRPr dirty="0"/>
          </a:p>
        </p:txBody>
      </p:sp>
      <p:sp>
        <p:nvSpPr>
          <p:cNvPr id="8" name="Rounded Rectangle 7">
            <a:extLst>
              <a:ext uri="{FF2B5EF4-FFF2-40B4-BE49-F238E27FC236}">
                <a16:creationId xmlns:a16="http://schemas.microsoft.com/office/drawing/2014/main" id="{7A2C9C04-AF2A-E196-55CF-6C0967FFF335}"/>
              </a:ext>
            </a:extLst>
          </p:cNvPr>
          <p:cNvSpPr/>
          <p:nvPr/>
        </p:nvSpPr>
        <p:spPr>
          <a:xfrm>
            <a:off x="451776" y="3695196"/>
            <a:ext cx="2653220" cy="376419"/>
          </a:xfrm>
          <a:prstGeom prst="roundRect">
            <a:avLst/>
          </a:prstGeom>
          <a:ln w="19050"/>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err="1"/>
              <a:t>Sistem</a:t>
            </a:r>
            <a:r>
              <a:rPr lang="en-US" b="1" dirty="0"/>
              <a:t> </a:t>
            </a:r>
            <a:r>
              <a:rPr lang="en-US" b="1" dirty="0" err="1"/>
              <a:t>Tanam</a:t>
            </a:r>
            <a:r>
              <a:rPr lang="en-US" b="1" dirty="0"/>
              <a:t> </a:t>
            </a:r>
            <a:r>
              <a:rPr lang="en-US" b="1" dirty="0" err="1"/>
              <a:t>Paksa</a:t>
            </a:r>
            <a:endParaRPr lang="en-US" b="1" dirty="0"/>
          </a:p>
        </p:txBody>
      </p:sp>
    </p:spTree>
    <p:extLst>
      <p:ext uri="{BB962C8B-B14F-4D97-AF65-F5344CB8AC3E}">
        <p14:creationId xmlns:p14="http://schemas.microsoft.com/office/powerpoint/2010/main" val="394408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2956</TotalTime>
  <Words>5901</Words>
  <Application>Microsoft Office PowerPoint</Application>
  <PresentationFormat>Widescreen</PresentationFormat>
  <Paragraphs>422</Paragraphs>
  <Slides>42</Slides>
  <Notes>42</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42</vt:i4>
      </vt:variant>
    </vt:vector>
  </HeadingPairs>
  <TitlesOfParts>
    <vt:vector size="56" baseType="lpstr">
      <vt:lpstr>Arial</vt:lpstr>
      <vt:lpstr>Ayuthaya</vt:lpstr>
      <vt:lpstr>Baghdad</vt:lpstr>
      <vt:lpstr>Calibri</vt:lpstr>
      <vt:lpstr>Calibri Light</vt:lpstr>
      <vt:lpstr>Cambria</vt:lpstr>
      <vt:lpstr>Candara</vt:lpstr>
      <vt:lpstr>Eras Bold ITC</vt:lpstr>
      <vt:lpstr>Eras Demi ITC</vt:lpstr>
      <vt:lpstr>Hiragino Kaku Gothic StdN W8</vt:lpstr>
      <vt:lpstr>Meiryo</vt:lpstr>
      <vt:lpstr>Oriya MN</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Riadhotul Firda Iskandar</dc:creator>
  <cp:lastModifiedBy>ERLNB43</cp:lastModifiedBy>
  <cp:revision>16</cp:revision>
  <dcterms:created xsi:type="dcterms:W3CDTF">2023-05-09T08:08:37Z</dcterms:created>
  <dcterms:modified xsi:type="dcterms:W3CDTF">2023-05-29T06:30:26Z</dcterms:modified>
</cp:coreProperties>
</file>