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0" r:id="rId2"/>
    <p:sldId id="259" r:id="rId3"/>
    <p:sldId id="261" r:id="rId4"/>
    <p:sldId id="264" r:id="rId5"/>
    <p:sldId id="265" r:id="rId6"/>
    <p:sldId id="266" r:id="rId7"/>
    <p:sldId id="267" r:id="rId8"/>
    <p:sldId id="262" r:id="rId9"/>
    <p:sldId id="268" r:id="rId10"/>
    <p:sldId id="269" r:id="rId11"/>
    <p:sldId id="270" r:id="rId12"/>
    <p:sldId id="271" r:id="rId13"/>
    <p:sldId id="272" r:id="rId14"/>
    <p:sldId id="280"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71790" autoAdjust="0"/>
  </p:normalViewPr>
  <p:slideViewPr>
    <p:cSldViewPr>
      <p:cViewPr varScale="1">
        <p:scale>
          <a:sx n="65" d="100"/>
          <a:sy n="65" d="100"/>
        </p:scale>
        <p:origin x="1374" y="6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891556-0FDD-42BF-AC02-4536DB85B1CF}" type="doc">
      <dgm:prSet loTypeId="urn:microsoft.com/office/officeart/2005/8/layout/orgChart1" loCatId="hierarchy" qsTypeId="urn:microsoft.com/office/officeart/2005/8/quickstyle/simple3" qsCatId="simple" csTypeId="urn:microsoft.com/office/officeart/2005/8/colors/accent6_2" csCatId="accent6" phldr="1"/>
      <dgm:spPr/>
      <dgm:t>
        <a:bodyPr/>
        <a:lstStyle/>
        <a:p>
          <a:endParaRPr lang="en-ID"/>
        </a:p>
      </dgm:t>
    </dgm:pt>
    <dgm:pt modelId="{594D736F-3E31-4C61-8D13-73ECEE4D7992}">
      <dgm:prSet phldrT="[Text]" custT="1"/>
      <dgm:spPr/>
      <dgm:t>
        <a:bodyPr/>
        <a:lstStyle/>
        <a:p>
          <a:r>
            <a:rPr lang="en-US" sz="2400">
              <a:latin typeface="Montserrat" panose="00000500000000000000" pitchFamily="2" charset="0"/>
            </a:rPr>
            <a:t>Empat tahap amandemen UUD NRI Tahun 1945</a:t>
          </a:r>
          <a:endParaRPr lang="en-ID" sz="2400">
            <a:latin typeface="Montserrat" panose="00000500000000000000" pitchFamily="2" charset="0"/>
          </a:endParaRPr>
        </a:p>
      </dgm:t>
    </dgm:pt>
    <dgm:pt modelId="{D66A032E-62EE-443A-A8F5-9A5AD4C79CAF}" type="parTrans" cxnId="{99351A3B-83BA-4B35-80D4-76854E2E688A}">
      <dgm:prSet/>
      <dgm:spPr/>
      <dgm:t>
        <a:bodyPr/>
        <a:lstStyle/>
        <a:p>
          <a:endParaRPr lang="en-ID"/>
        </a:p>
      </dgm:t>
    </dgm:pt>
    <dgm:pt modelId="{242A3799-3BCD-4BCE-AC1E-4F1CFEC459BA}" type="sibTrans" cxnId="{99351A3B-83BA-4B35-80D4-76854E2E688A}">
      <dgm:prSet/>
      <dgm:spPr/>
      <dgm:t>
        <a:bodyPr/>
        <a:lstStyle/>
        <a:p>
          <a:endParaRPr lang="en-ID"/>
        </a:p>
      </dgm:t>
    </dgm:pt>
    <dgm:pt modelId="{D4506676-56BE-4607-A1BF-524BA71B50D7}">
      <dgm:prSet phldrT="[Text]"/>
      <dgm:spPr/>
      <dgm:t>
        <a:bodyPr/>
        <a:lstStyle/>
        <a:p>
          <a:r>
            <a:rPr lang="en-US">
              <a:latin typeface="Montserrat" panose="00000500000000000000" pitchFamily="2" charset="0"/>
            </a:rPr>
            <a:t>14 – 19 Oktober 1999</a:t>
          </a:r>
        </a:p>
        <a:p>
          <a:r>
            <a:rPr lang="en-ID">
              <a:latin typeface="Montserrat" panose="00000500000000000000" pitchFamily="2" charset="0"/>
            </a:rPr>
            <a:t>Mengubah 25 pasal</a:t>
          </a:r>
        </a:p>
      </dgm:t>
    </dgm:pt>
    <dgm:pt modelId="{3BB591CA-0194-419D-983D-A68ECE0ED9C9}" type="parTrans" cxnId="{6A0725EF-5F17-4C83-858B-9A09DF8D0956}">
      <dgm:prSet/>
      <dgm:spPr/>
      <dgm:t>
        <a:bodyPr/>
        <a:lstStyle/>
        <a:p>
          <a:endParaRPr lang="en-ID"/>
        </a:p>
      </dgm:t>
    </dgm:pt>
    <dgm:pt modelId="{1F97AC48-6573-41AE-9B07-D675C4D3F0AE}" type="sibTrans" cxnId="{6A0725EF-5F17-4C83-858B-9A09DF8D0956}">
      <dgm:prSet/>
      <dgm:spPr/>
      <dgm:t>
        <a:bodyPr/>
        <a:lstStyle/>
        <a:p>
          <a:endParaRPr lang="en-ID"/>
        </a:p>
      </dgm:t>
    </dgm:pt>
    <dgm:pt modelId="{3204C50A-4638-4185-BBC7-59A275F44C2E}">
      <dgm:prSet phldrT="[Text]"/>
      <dgm:spPr/>
      <dgm:t>
        <a:bodyPr/>
        <a:lstStyle/>
        <a:p>
          <a:r>
            <a:rPr lang="en-US">
              <a:latin typeface="Montserrat" panose="00000500000000000000" pitchFamily="2" charset="0"/>
            </a:rPr>
            <a:t>1 – 18 Agustus 2000</a:t>
          </a:r>
        </a:p>
        <a:p>
          <a:r>
            <a:rPr lang="en-US">
              <a:latin typeface="Montserrat" panose="00000500000000000000" pitchFamily="2" charset="0"/>
            </a:rPr>
            <a:t>Mengubah 9 pasal</a:t>
          </a:r>
        </a:p>
      </dgm:t>
    </dgm:pt>
    <dgm:pt modelId="{15FA53BC-C7A6-4B02-9339-30C1D506D06D}" type="parTrans" cxnId="{F5897AA8-8DF9-4E7A-879E-6530EDB95334}">
      <dgm:prSet/>
      <dgm:spPr/>
      <dgm:t>
        <a:bodyPr/>
        <a:lstStyle/>
        <a:p>
          <a:endParaRPr lang="en-ID"/>
        </a:p>
      </dgm:t>
    </dgm:pt>
    <dgm:pt modelId="{07C60922-8E7C-44C1-8839-3BA5D3152AA3}" type="sibTrans" cxnId="{F5897AA8-8DF9-4E7A-879E-6530EDB95334}">
      <dgm:prSet/>
      <dgm:spPr/>
      <dgm:t>
        <a:bodyPr/>
        <a:lstStyle/>
        <a:p>
          <a:endParaRPr lang="en-ID"/>
        </a:p>
      </dgm:t>
    </dgm:pt>
    <dgm:pt modelId="{453C40AF-E410-4F6C-8349-EB3067F39BCD}">
      <dgm:prSet phldrT="[Text]"/>
      <dgm:spPr/>
      <dgm:t>
        <a:bodyPr/>
        <a:lstStyle/>
        <a:p>
          <a:r>
            <a:rPr lang="en-US">
              <a:latin typeface="Montserrat" panose="00000500000000000000" pitchFamily="2" charset="0"/>
            </a:rPr>
            <a:t>1 – 18 November 2001</a:t>
          </a:r>
        </a:p>
        <a:p>
          <a:r>
            <a:rPr lang="en-US">
              <a:latin typeface="Montserrat" panose="00000500000000000000" pitchFamily="2" charset="0"/>
            </a:rPr>
            <a:t>Mengubah 23 pasal</a:t>
          </a:r>
          <a:endParaRPr lang="en-ID">
            <a:latin typeface="Montserrat" panose="00000500000000000000" pitchFamily="2" charset="0"/>
          </a:endParaRPr>
        </a:p>
      </dgm:t>
    </dgm:pt>
    <dgm:pt modelId="{02BA3CBD-92BB-4086-9AD2-B88A71CC3937}" type="parTrans" cxnId="{3562BD72-EA08-42FF-B5F4-602B31CEC014}">
      <dgm:prSet/>
      <dgm:spPr/>
      <dgm:t>
        <a:bodyPr/>
        <a:lstStyle/>
        <a:p>
          <a:endParaRPr lang="en-ID"/>
        </a:p>
      </dgm:t>
    </dgm:pt>
    <dgm:pt modelId="{439A73DF-D87D-42B9-A55D-814574C5EB37}" type="sibTrans" cxnId="{3562BD72-EA08-42FF-B5F4-602B31CEC014}">
      <dgm:prSet/>
      <dgm:spPr/>
      <dgm:t>
        <a:bodyPr/>
        <a:lstStyle/>
        <a:p>
          <a:endParaRPr lang="en-ID"/>
        </a:p>
      </dgm:t>
    </dgm:pt>
    <dgm:pt modelId="{A59B48AE-3DC1-4E5C-BE7C-52C0B005AFCD}">
      <dgm:prSet/>
      <dgm:spPr/>
      <dgm:t>
        <a:bodyPr/>
        <a:lstStyle/>
        <a:p>
          <a:endParaRPr lang="en-ID"/>
        </a:p>
      </dgm:t>
    </dgm:pt>
    <dgm:pt modelId="{3BBEBDF1-E1CD-4510-8304-B43141077AF1}" type="parTrans" cxnId="{36171166-62F8-46CB-87DE-93B442A76468}">
      <dgm:prSet/>
      <dgm:spPr/>
      <dgm:t>
        <a:bodyPr/>
        <a:lstStyle/>
        <a:p>
          <a:endParaRPr lang="en-ID"/>
        </a:p>
      </dgm:t>
    </dgm:pt>
    <dgm:pt modelId="{0851FE9E-3C9D-448D-803E-7D7A77F6BA9F}" type="sibTrans" cxnId="{36171166-62F8-46CB-87DE-93B442A76468}">
      <dgm:prSet/>
      <dgm:spPr/>
      <dgm:t>
        <a:bodyPr/>
        <a:lstStyle/>
        <a:p>
          <a:endParaRPr lang="en-ID"/>
        </a:p>
      </dgm:t>
    </dgm:pt>
    <dgm:pt modelId="{DEC4129D-0A86-42BE-A81A-F156A7330B39}" type="pres">
      <dgm:prSet presAssocID="{5C891556-0FDD-42BF-AC02-4536DB85B1CF}" presName="hierChild1" presStyleCnt="0">
        <dgm:presLayoutVars>
          <dgm:orgChart val="1"/>
          <dgm:chPref val="1"/>
          <dgm:dir/>
          <dgm:animOne val="branch"/>
          <dgm:animLvl val="lvl"/>
          <dgm:resizeHandles/>
        </dgm:presLayoutVars>
      </dgm:prSet>
      <dgm:spPr/>
    </dgm:pt>
    <dgm:pt modelId="{7DE2A5A4-56A9-49F7-8D36-3AC8E920DCF9}" type="pres">
      <dgm:prSet presAssocID="{594D736F-3E31-4C61-8D13-73ECEE4D7992}" presName="hierRoot1" presStyleCnt="0">
        <dgm:presLayoutVars>
          <dgm:hierBranch val="init"/>
        </dgm:presLayoutVars>
      </dgm:prSet>
      <dgm:spPr/>
    </dgm:pt>
    <dgm:pt modelId="{6D224918-0A70-4303-B573-404D3109A748}" type="pres">
      <dgm:prSet presAssocID="{594D736F-3E31-4C61-8D13-73ECEE4D7992}" presName="rootComposite1" presStyleCnt="0"/>
      <dgm:spPr/>
    </dgm:pt>
    <dgm:pt modelId="{0B4603CD-4D71-49C5-A4D0-B24F546BB64F}" type="pres">
      <dgm:prSet presAssocID="{594D736F-3E31-4C61-8D13-73ECEE4D7992}" presName="rootText1" presStyleLbl="node0" presStyleIdx="0" presStyleCnt="1" custScaleX="451893">
        <dgm:presLayoutVars>
          <dgm:chPref val="3"/>
        </dgm:presLayoutVars>
      </dgm:prSet>
      <dgm:spPr/>
    </dgm:pt>
    <dgm:pt modelId="{573D3451-C5D5-49C7-8B13-184F90C74D94}" type="pres">
      <dgm:prSet presAssocID="{594D736F-3E31-4C61-8D13-73ECEE4D7992}" presName="rootConnector1" presStyleLbl="node1" presStyleIdx="0" presStyleCnt="0"/>
      <dgm:spPr/>
    </dgm:pt>
    <dgm:pt modelId="{FD84DF92-2C65-4FE3-A428-A1FBFBDBA90F}" type="pres">
      <dgm:prSet presAssocID="{594D736F-3E31-4C61-8D13-73ECEE4D7992}" presName="hierChild2" presStyleCnt="0"/>
      <dgm:spPr/>
    </dgm:pt>
    <dgm:pt modelId="{1C25A801-B2B8-49B6-BFF5-1AC9DF75A2FC}" type="pres">
      <dgm:prSet presAssocID="{3BB591CA-0194-419D-983D-A68ECE0ED9C9}" presName="Name37" presStyleLbl="parChTrans1D2" presStyleIdx="0" presStyleCnt="4"/>
      <dgm:spPr/>
    </dgm:pt>
    <dgm:pt modelId="{BDC6D8C3-27F2-4E7F-AE0B-DE5C1C8098AB}" type="pres">
      <dgm:prSet presAssocID="{D4506676-56BE-4607-A1BF-524BA71B50D7}" presName="hierRoot2" presStyleCnt="0">
        <dgm:presLayoutVars>
          <dgm:hierBranch val="init"/>
        </dgm:presLayoutVars>
      </dgm:prSet>
      <dgm:spPr/>
    </dgm:pt>
    <dgm:pt modelId="{CA548E16-F239-48D5-A009-2719201B16E8}" type="pres">
      <dgm:prSet presAssocID="{D4506676-56BE-4607-A1BF-524BA71B50D7}" presName="rootComposite" presStyleCnt="0"/>
      <dgm:spPr/>
    </dgm:pt>
    <dgm:pt modelId="{359C5EC5-CE64-46CF-A4B4-7AA3B8FDA369}" type="pres">
      <dgm:prSet presAssocID="{D4506676-56BE-4607-A1BF-524BA71B50D7}" presName="rootText" presStyleLbl="node2" presStyleIdx="0" presStyleCnt="4">
        <dgm:presLayoutVars>
          <dgm:chPref val="3"/>
        </dgm:presLayoutVars>
      </dgm:prSet>
      <dgm:spPr/>
    </dgm:pt>
    <dgm:pt modelId="{E982F6AA-FE4B-4F01-903D-0CB9058DA62D}" type="pres">
      <dgm:prSet presAssocID="{D4506676-56BE-4607-A1BF-524BA71B50D7}" presName="rootConnector" presStyleLbl="node2" presStyleIdx="0" presStyleCnt="4"/>
      <dgm:spPr/>
    </dgm:pt>
    <dgm:pt modelId="{6BFAC700-C968-453D-BA36-BB27795496A2}" type="pres">
      <dgm:prSet presAssocID="{D4506676-56BE-4607-A1BF-524BA71B50D7}" presName="hierChild4" presStyleCnt="0"/>
      <dgm:spPr/>
    </dgm:pt>
    <dgm:pt modelId="{46B72150-9574-4868-B1A1-2FA75D2C4582}" type="pres">
      <dgm:prSet presAssocID="{D4506676-56BE-4607-A1BF-524BA71B50D7}" presName="hierChild5" presStyleCnt="0"/>
      <dgm:spPr/>
    </dgm:pt>
    <dgm:pt modelId="{6D3410F7-DB06-4583-9ABA-FAE816706F2B}" type="pres">
      <dgm:prSet presAssocID="{15FA53BC-C7A6-4B02-9339-30C1D506D06D}" presName="Name37" presStyleLbl="parChTrans1D2" presStyleIdx="1" presStyleCnt="4"/>
      <dgm:spPr/>
    </dgm:pt>
    <dgm:pt modelId="{CC91ED51-30D4-4D74-B031-58B8516F24B8}" type="pres">
      <dgm:prSet presAssocID="{3204C50A-4638-4185-BBC7-59A275F44C2E}" presName="hierRoot2" presStyleCnt="0">
        <dgm:presLayoutVars>
          <dgm:hierBranch val="init"/>
        </dgm:presLayoutVars>
      </dgm:prSet>
      <dgm:spPr/>
    </dgm:pt>
    <dgm:pt modelId="{03EDB332-FEC4-4E23-8E6A-16FE8CCEB62B}" type="pres">
      <dgm:prSet presAssocID="{3204C50A-4638-4185-BBC7-59A275F44C2E}" presName="rootComposite" presStyleCnt="0"/>
      <dgm:spPr/>
    </dgm:pt>
    <dgm:pt modelId="{EF8BFD1D-277A-4014-B067-DDEFD8BF74DE}" type="pres">
      <dgm:prSet presAssocID="{3204C50A-4638-4185-BBC7-59A275F44C2E}" presName="rootText" presStyleLbl="node2" presStyleIdx="1" presStyleCnt="4">
        <dgm:presLayoutVars>
          <dgm:chPref val="3"/>
        </dgm:presLayoutVars>
      </dgm:prSet>
      <dgm:spPr/>
    </dgm:pt>
    <dgm:pt modelId="{5541DEFB-4EE4-4872-808D-079C36A6B59B}" type="pres">
      <dgm:prSet presAssocID="{3204C50A-4638-4185-BBC7-59A275F44C2E}" presName="rootConnector" presStyleLbl="node2" presStyleIdx="1" presStyleCnt="4"/>
      <dgm:spPr/>
    </dgm:pt>
    <dgm:pt modelId="{8DB1A916-1BB4-4CE4-862F-845065DE8B3A}" type="pres">
      <dgm:prSet presAssocID="{3204C50A-4638-4185-BBC7-59A275F44C2E}" presName="hierChild4" presStyleCnt="0"/>
      <dgm:spPr/>
    </dgm:pt>
    <dgm:pt modelId="{D8CF2A44-F63D-4559-8207-92EA6255713E}" type="pres">
      <dgm:prSet presAssocID="{3204C50A-4638-4185-BBC7-59A275F44C2E}" presName="hierChild5" presStyleCnt="0"/>
      <dgm:spPr/>
    </dgm:pt>
    <dgm:pt modelId="{36D0E3C1-2C24-4CCF-B610-19CF57D09F61}" type="pres">
      <dgm:prSet presAssocID="{02BA3CBD-92BB-4086-9AD2-B88A71CC3937}" presName="Name37" presStyleLbl="parChTrans1D2" presStyleIdx="2" presStyleCnt="4"/>
      <dgm:spPr/>
    </dgm:pt>
    <dgm:pt modelId="{14006F66-D9BF-4DCC-B69E-525391886CCC}" type="pres">
      <dgm:prSet presAssocID="{453C40AF-E410-4F6C-8349-EB3067F39BCD}" presName="hierRoot2" presStyleCnt="0">
        <dgm:presLayoutVars>
          <dgm:hierBranch val="init"/>
        </dgm:presLayoutVars>
      </dgm:prSet>
      <dgm:spPr/>
    </dgm:pt>
    <dgm:pt modelId="{910639D5-82CE-4CEF-BAFE-7BA7361BCBE3}" type="pres">
      <dgm:prSet presAssocID="{453C40AF-E410-4F6C-8349-EB3067F39BCD}" presName="rootComposite" presStyleCnt="0"/>
      <dgm:spPr/>
    </dgm:pt>
    <dgm:pt modelId="{935E9B07-AA14-42FB-BE46-345ED1DE188D}" type="pres">
      <dgm:prSet presAssocID="{453C40AF-E410-4F6C-8349-EB3067F39BCD}" presName="rootText" presStyleLbl="node2" presStyleIdx="2" presStyleCnt="4">
        <dgm:presLayoutVars>
          <dgm:chPref val="3"/>
        </dgm:presLayoutVars>
      </dgm:prSet>
      <dgm:spPr/>
    </dgm:pt>
    <dgm:pt modelId="{E6E4D1DF-84D6-4469-9675-C1C839A45DD5}" type="pres">
      <dgm:prSet presAssocID="{453C40AF-E410-4F6C-8349-EB3067F39BCD}" presName="rootConnector" presStyleLbl="node2" presStyleIdx="2" presStyleCnt="4"/>
      <dgm:spPr/>
    </dgm:pt>
    <dgm:pt modelId="{D2C23EB0-F592-46D3-8EDB-47D606B1934A}" type="pres">
      <dgm:prSet presAssocID="{453C40AF-E410-4F6C-8349-EB3067F39BCD}" presName="hierChild4" presStyleCnt="0"/>
      <dgm:spPr/>
    </dgm:pt>
    <dgm:pt modelId="{6CCC152F-564E-4D7C-8096-C4489F0A71F0}" type="pres">
      <dgm:prSet presAssocID="{453C40AF-E410-4F6C-8349-EB3067F39BCD}" presName="hierChild5" presStyleCnt="0"/>
      <dgm:spPr/>
    </dgm:pt>
    <dgm:pt modelId="{E403289E-82D0-4AD3-A7A2-4BB4012D2814}" type="pres">
      <dgm:prSet presAssocID="{3BBEBDF1-E1CD-4510-8304-B43141077AF1}" presName="Name37" presStyleLbl="parChTrans1D2" presStyleIdx="3" presStyleCnt="4"/>
      <dgm:spPr/>
    </dgm:pt>
    <dgm:pt modelId="{546A4FC0-653C-42ED-B368-42C113B0C4E3}" type="pres">
      <dgm:prSet presAssocID="{A59B48AE-3DC1-4E5C-BE7C-52C0B005AFCD}" presName="hierRoot2" presStyleCnt="0">
        <dgm:presLayoutVars>
          <dgm:hierBranch val="init"/>
        </dgm:presLayoutVars>
      </dgm:prSet>
      <dgm:spPr/>
    </dgm:pt>
    <dgm:pt modelId="{B67D7A41-C90A-42AB-A0F5-BA4693C5C92E}" type="pres">
      <dgm:prSet presAssocID="{A59B48AE-3DC1-4E5C-BE7C-52C0B005AFCD}" presName="rootComposite" presStyleCnt="0"/>
      <dgm:spPr/>
    </dgm:pt>
    <dgm:pt modelId="{86CD3D5F-FADC-460F-A819-F211B71F5AFF}" type="pres">
      <dgm:prSet presAssocID="{A59B48AE-3DC1-4E5C-BE7C-52C0B005AFCD}" presName="rootText" presStyleLbl="node2" presStyleIdx="3" presStyleCnt="4" custScaleX="139251" custScaleY="193561">
        <dgm:presLayoutVars>
          <dgm:chPref val="3"/>
        </dgm:presLayoutVars>
      </dgm:prSet>
      <dgm:spPr/>
    </dgm:pt>
    <dgm:pt modelId="{0FFEB96F-18A0-419F-B1FF-71FEF7020CA2}" type="pres">
      <dgm:prSet presAssocID="{A59B48AE-3DC1-4E5C-BE7C-52C0B005AFCD}" presName="rootConnector" presStyleLbl="node2" presStyleIdx="3" presStyleCnt="4"/>
      <dgm:spPr/>
    </dgm:pt>
    <dgm:pt modelId="{6B473434-7AE1-4728-9D1E-4815F5461EBA}" type="pres">
      <dgm:prSet presAssocID="{A59B48AE-3DC1-4E5C-BE7C-52C0B005AFCD}" presName="hierChild4" presStyleCnt="0"/>
      <dgm:spPr/>
    </dgm:pt>
    <dgm:pt modelId="{DF8BD304-4DA8-4C04-A065-B15DDDA53230}" type="pres">
      <dgm:prSet presAssocID="{A59B48AE-3DC1-4E5C-BE7C-52C0B005AFCD}" presName="hierChild5" presStyleCnt="0"/>
      <dgm:spPr/>
    </dgm:pt>
    <dgm:pt modelId="{33BB073E-BE9A-4C3D-A34C-DBFBB8BDFF63}" type="pres">
      <dgm:prSet presAssocID="{594D736F-3E31-4C61-8D13-73ECEE4D7992}" presName="hierChild3" presStyleCnt="0"/>
      <dgm:spPr/>
    </dgm:pt>
  </dgm:ptLst>
  <dgm:cxnLst>
    <dgm:cxn modelId="{01AD8609-E576-4DF5-93BF-789719EEF3AC}" type="presOf" srcId="{3BB591CA-0194-419D-983D-A68ECE0ED9C9}" destId="{1C25A801-B2B8-49B6-BFF5-1AC9DF75A2FC}" srcOrd="0" destOrd="0" presId="urn:microsoft.com/office/officeart/2005/8/layout/orgChart1"/>
    <dgm:cxn modelId="{759CA222-CF57-4E76-B97E-5AC30C5DF79E}" type="presOf" srcId="{453C40AF-E410-4F6C-8349-EB3067F39BCD}" destId="{E6E4D1DF-84D6-4469-9675-C1C839A45DD5}" srcOrd="1" destOrd="0" presId="urn:microsoft.com/office/officeart/2005/8/layout/orgChart1"/>
    <dgm:cxn modelId="{FEAABC2D-32E6-45D3-87C2-25DE011F1074}" type="presOf" srcId="{5C891556-0FDD-42BF-AC02-4536DB85B1CF}" destId="{DEC4129D-0A86-42BE-A81A-F156A7330B39}" srcOrd="0" destOrd="0" presId="urn:microsoft.com/office/officeart/2005/8/layout/orgChart1"/>
    <dgm:cxn modelId="{40ACC735-39DB-4A49-83BE-41EACB0D5812}" type="presOf" srcId="{D4506676-56BE-4607-A1BF-524BA71B50D7}" destId="{E982F6AA-FE4B-4F01-903D-0CB9058DA62D}" srcOrd="1" destOrd="0" presId="urn:microsoft.com/office/officeart/2005/8/layout/orgChart1"/>
    <dgm:cxn modelId="{99351A3B-83BA-4B35-80D4-76854E2E688A}" srcId="{5C891556-0FDD-42BF-AC02-4536DB85B1CF}" destId="{594D736F-3E31-4C61-8D13-73ECEE4D7992}" srcOrd="0" destOrd="0" parTransId="{D66A032E-62EE-443A-A8F5-9A5AD4C79CAF}" sibTransId="{242A3799-3BCD-4BCE-AC1E-4F1CFEC459BA}"/>
    <dgm:cxn modelId="{1F3E093E-CD2E-46FF-A789-E05855C4565F}" type="presOf" srcId="{02BA3CBD-92BB-4086-9AD2-B88A71CC3937}" destId="{36D0E3C1-2C24-4CCF-B610-19CF57D09F61}" srcOrd="0" destOrd="0" presId="urn:microsoft.com/office/officeart/2005/8/layout/orgChart1"/>
    <dgm:cxn modelId="{FA8DA562-EF3A-4EEC-9ACD-31548338BE74}" type="presOf" srcId="{453C40AF-E410-4F6C-8349-EB3067F39BCD}" destId="{935E9B07-AA14-42FB-BE46-345ED1DE188D}" srcOrd="0" destOrd="0" presId="urn:microsoft.com/office/officeart/2005/8/layout/orgChart1"/>
    <dgm:cxn modelId="{36171166-62F8-46CB-87DE-93B442A76468}" srcId="{594D736F-3E31-4C61-8D13-73ECEE4D7992}" destId="{A59B48AE-3DC1-4E5C-BE7C-52C0B005AFCD}" srcOrd="3" destOrd="0" parTransId="{3BBEBDF1-E1CD-4510-8304-B43141077AF1}" sibTransId="{0851FE9E-3C9D-448D-803E-7D7A77F6BA9F}"/>
    <dgm:cxn modelId="{DEED5348-13C3-4439-B129-72E15A15F676}" type="presOf" srcId="{594D736F-3E31-4C61-8D13-73ECEE4D7992}" destId="{573D3451-C5D5-49C7-8B13-184F90C74D94}" srcOrd="1" destOrd="0" presId="urn:microsoft.com/office/officeart/2005/8/layout/orgChart1"/>
    <dgm:cxn modelId="{5982A54E-163B-484C-938D-30F167D5CEB1}" type="presOf" srcId="{594D736F-3E31-4C61-8D13-73ECEE4D7992}" destId="{0B4603CD-4D71-49C5-A4D0-B24F546BB64F}" srcOrd="0" destOrd="0" presId="urn:microsoft.com/office/officeart/2005/8/layout/orgChart1"/>
    <dgm:cxn modelId="{3562BD72-EA08-42FF-B5F4-602B31CEC014}" srcId="{594D736F-3E31-4C61-8D13-73ECEE4D7992}" destId="{453C40AF-E410-4F6C-8349-EB3067F39BCD}" srcOrd="2" destOrd="0" parTransId="{02BA3CBD-92BB-4086-9AD2-B88A71CC3937}" sibTransId="{439A73DF-D87D-42B9-A55D-814574C5EB37}"/>
    <dgm:cxn modelId="{CD953BA4-66E1-44D7-B436-0AA1C851F85C}" type="presOf" srcId="{15FA53BC-C7A6-4B02-9339-30C1D506D06D}" destId="{6D3410F7-DB06-4583-9ABA-FAE816706F2B}" srcOrd="0" destOrd="0" presId="urn:microsoft.com/office/officeart/2005/8/layout/orgChart1"/>
    <dgm:cxn modelId="{F5897AA8-8DF9-4E7A-879E-6530EDB95334}" srcId="{594D736F-3E31-4C61-8D13-73ECEE4D7992}" destId="{3204C50A-4638-4185-BBC7-59A275F44C2E}" srcOrd="1" destOrd="0" parTransId="{15FA53BC-C7A6-4B02-9339-30C1D506D06D}" sibTransId="{07C60922-8E7C-44C1-8839-3BA5D3152AA3}"/>
    <dgm:cxn modelId="{DAC9FAB3-20FF-4243-8FCF-67ED401F5FB5}" type="presOf" srcId="{D4506676-56BE-4607-A1BF-524BA71B50D7}" destId="{359C5EC5-CE64-46CF-A4B4-7AA3B8FDA369}" srcOrd="0" destOrd="0" presId="urn:microsoft.com/office/officeart/2005/8/layout/orgChart1"/>
    <dgm:cxn modelId="{97FE87C0-CE77-448E-8128-055D43316D80}" type="presOf" srcId="{A59B48AE-3DC1-4E5C-BE7C-52C0B005AFCD}" destId="{86CD3D5F-FADC-460F-A819-F211B71F5AFF}" srcOrd="0" destOrd="0" presId="urn:microsoft.com/office/officeart/2005/8/layout/orgChart1"/>
    <dgm:cxn modelId="{21A15ACA-F5A2-4E11-A962-8A98877701B5}" type="presOf" srcId="{3204C50A-4638-4185-BBC7-59A275F44C2E}" destId="{EF8BFD1D-277A-4014-B067-DDEFD8BF74DE}" srcOrd="0" destOrd="0" presId="urn:microsoft.com/office/officeart/2005/8/layout/orgChart1"/>
    <dgm:cxn modelId="{DB7408D1-C2B9-4C7D-8772-7EC2294207ED}" type="presOf" srcId="{3BBEBDF1-E1CD-4510-8304-B43141077AF1}" destId="{E403289E-82D0-4AD3-A7A2-4BB4012D2814}" srcOrd="0" destOrd="0" presId="urn:microsoft.com/office/officeart/2005/8/layout/orgChart1"/>
    <dgm:cxn modelId="{C798D4D6-E474-4B66-98C9-D0425B02DFD6}" type="presOf" srcId="{3204C50A-4638-4185-BBC7-59A275F44C2E}" destId="{5541DEFB-4EE4-4872-808D-079C36A6B59B}" srcOrd="1" destOrd="0" presId="urn:microsoft.com/office/officeart/2005/8/layout/orgChart1"/>
    <dgm:cxn modelId="{6A0725EF-5F17-4C83-858B-9A09DF8D0956}" srcId="{594D736F-3E31-4C61-8D13-73ECEE4D7992}" destId="{D4506676-56BE-4607-A1BF-524BA71B50D7}" srcOrd="0" destOrd="0" parTransId="{3BB591CA-0194-419D-983D-A68ECE0ED9C9}" sibTransId="{1F97AC48-6573-41AE-9B07-D675C4D3F0AE}"/>
    <dgm:cxn modelId="{0A4502FA-242E-4273-84C7-1619EA572932}" type="presOf" srcId="{A59B48AE-3DC1-4E5C-BE7C-52C0B005AFCD}" destId="{0FFEB96F-18A0-419F-B1FF-71FEF7020CA2}" srcOrd="1" destOrd="0" presId="urn:microsoft.com/office/officeart/2005/8/layout/orgChart1"/>
    <dgm:cxn modelId="{13A18B49-8E26-4D9B-BFDE-EB54EBCACE06}" type="presParOf" srcId="{DEC4129D-0A86-42BE-A81A-F156A7330B39}" destId="{7DE2A5A4-56A9-49F7-8D36-3AC8E920DCF9}" srcOrd="0" destOrd="0" presId="urn:microsoft.com/office/officeart/2005/8/layout/orgChart1"/>
    <dgm:cxn modelId="{60DA64F8-E85F-4A1F-9938-64ECC0BDE91D}" type="presParOf" srcId="{7DE2A5A4-56A9-49F7-8D36-3AC8E920DCF9}" destId="{6D224918-0A70-4303-B573-404D3109A748}" srcOrd="0" destOrd="0" presId="urn:microsoft.com/office/officeart/2005/8/layout/orgChart1"/>
    <dgm:cxn modelId="{8E5774E5-92DE-48A5-8BA1-E068DBAD2B62}" type="presParOf" srcId="{6D224918-0A70-4303-B573-404D3109A748}" destId="{0B4603CD-4D71-49C5-A4D0-B24F546BB64F}" srcOrd="0" destOrd="0" presId="urn:microsoft.com/office/officeart/2005/8/layout/orgChart1"/>
    <dgm:cxn modelId="{097D5347-B5FA-4179-BC29-27099ECE5A50}" type="presParOf" srcId="{6D224918-0A70-4303-B573-404D3109A748}" destId="{573D3451-C5D5-49C7-8B13-184F90C74D94}" srcOrd="1" destOrd="0" presId="urn:microsoft.com/office/officeart/2005/8/layout/orgChart1"/>
    <dgm:cxn modelId="{7B90D807-E990-4F03-8538-FB3E7DBDD463}" type="presParOf" srcId="{7DE2A5A4-56A9-49F7-8D36-3AC8E920DCF9}" destId="{FD84DF92-2C65-4FE3-A428-A1FBFBDBA90F}" srcOrd="1" destOrd="0" presId="urn:microsoft.com/office/officeart/2005/8/layout/orgChart1"/>
    <dgm:cxn modelId="{C66713C3-13B6-434D-8C89-148FA84E0E6E}" type="presParOf" srcId="{FD84DF92-2C65-4FE3-A428-A1FBFBDBA90F}" destId="{1C25A801-B2B8-49B6-BFF5-1AC9DF75A2FC}" srcOrd="0" destOrd="0" presId="urn:microsoft.com/office/officeart/2005/8/layout/orgChart1"/>
    <dgm:cxn modelId="{EFDD1305-9F07-47A3-BB29-BCB795A1B75B}" type="presParOf" srcId="{FD84DF92-2C65-4FE3-A428-A1FBFBDBA90F}" destId="{BDC6D8C3-27F2-4E7F-AE0B-DE5C1C8098AB}" srcOrd="1" destOrd="0" presId="urn:microsoft.com/office/officeart/2005/8/layout/orgChart1"/>
    <dgm:cxn modelId="{3ACB59A3-16D8-47CD-94C1-05EA98B2798F}" type="presParOf" srcId="{BDC6D8C3-27F2-4E7F-AE0B-DE5C1C8098AB}" destId="{CA548E16-F239-48D5-A009-2719201B16E8}" srcOrd="0" destOrd="0" presId="urn:microsoft.com/office/officeart/2005/8/layout/orgChart1"/>
    <dgm:cxn modelId="{9E12EFAC-5396-4F2F-BA6A-8BD64582659A}" type="presParOf" srcId="{CA548E16-F239-48D5-A009-2719201B16E8}" destId="{359C5EC5-CE64-46CF-A4B4-7AA3B8FDA369}" srcOrd="0" destOrd="0" presId="urn:microsoft.com/office/officeart/2005/8/layout/orgChart1"/>
    <dgm:cxn modelId="{39C1C58A-BDCB-470A-AD59-4292F5113A7D}" type="presParOf" srcId="{CA548E16-F239-48D5-A009-2719201B16E8}" destId="{E982F6AA-FE4B-4F01-903D-0CB9058DA62D}" srcOrd="1" destOrd="0" presId="urn:microsoft.com/office/officeart/2005/8/layout/orgChart1"/>
    <dgm:cxn modelId="{6D524AEE-BBCB-479B-9C28-0C6897400A1B}" type="presParOf" srcId="{BDC6D8C3-27F2-4E7F-AE0B-DE5C1C8098AB}" destId="{6BFAC700-C968-453D-BA36-BB27795496A2}" srcOrd="1" destOrd="0" presId="urn:microsoft.com/office/officeart/2005/8/layout/orgChart1"/>
    <dgm:cxn modelId="{877E4BB3-E744-41BB-B585-C52D2979358A}" type="presParOf" srcId="{BDC6D8C3-27F2-4E7F-AE0B-DE5C1C8098AB}" destId="{46B72150-9574-4868-B1A1-2FA75D2C4582}" srcOrd="2" destOrd="0" presId="urn:microsoft.com/office/officeart/2005/8/layout/orgChart1"/>
    <dgm:cxn modelId="{8589EF38-F4EF-495E-A7F5-C7B0D9CBF1CA}" type="presParOf" srcId="{FD84DF92-2C65-4FE3-A428-A1FBFBDBA90F}" destId="{6D3410F7-DB06-4583-9ABA-FAE816706F2B}" srcOrd="2" destOrd="0" presId="urn:microsoft.com/office/officeart/2005/8/layout/orgChart1"/>
    <dgm:cxn modelId="{8705A367-27A7-4337-AC09-611C9E7D33B1}" type="presParOf" srcId="{FD84DF92-2C65-4FE3-A428-A1FBFBDBA90F}" destId="{CC91ED51-30D4-4D74-B031-58B8516F24B8}" srcOrd="3" destOrd="0" presId="urn:microsoft.com/office/officeart/2005/8/layout/orgChart1"/>
    <dgm:cxn modelId="{30184930-C8D9-489D-8C55-80FCED0FE2D8}" type="presParOf" srcId="{CC91ED51-30D4-4D74-B031-58B8516F24B8}" destId="{03EDB332-FEC4-4E23-8E6A-16FE8CCEB62B}" srcOrd="0" destOrd="0" presId="urn:microsoft.com/office/officeart/2005/8/layout/orgChart1"/>
    <dgm:cxn modelId="{18173288-E283-4EAA-B007-3BE48AE61A5D}" type="presParOf" srcId="{03EDB332-FEC4-4E23-8E6A-16FE8CCEB62B}" destId="{EF8BFD1D-277A-4014-B067-DDEFD8BF74DE}" srcOrd="0" destOrd="0" presId="urn:microsoft.com/office/officeart/2005/8/layout/orgChart1"/>
    <dgm:cxn modelId="{6F68020D-436D-4AEC-BF56-7511C4D1CB38}" type="presParOf" srcId="{03EDB332-FEC4-4E23-8E6A-16FE8CCEB62B}" destId="{5541DEFB-4EE4-4872-808D-079C36A6B59B}" srcOrd="1" destOrd="0" presId="urn:microsoft.com/office/officeart/2005/8/layout/orgChart1"/>
    <dgm:cxn modelId="{B97E53C4-474C-4259-A6D9-1CACCBA608BD}" type="presParOf" srcId="{CC91ED51-30D4-4D74-B031-58B8516F24B8}" destId="{8DB1A916-1BB4-4CE4-862F-845065DE8B3A}" srcOrd="1" destOrd="0" presId="urn:microsoft.com/office/officeart/2005/8/layout/orgChart1"/>
    <dgm:cxn modelId="{F00F55A5-89A3-4D48-A4EE-B8E64B464AE8}" type="presParOf" srcId="{CC91ED51-30D4-4D74-B031-58B8516F24B8}" destId="{D8CF2A44-F63D-4559-8207-92EA6255713E}" srcOrd="2" destOrd="0" presId="urn:microsoft.com/office/officeart/2005/8/layout/orgChart1"/>
    <dgm:cxn modelId="{7EB944A9-A5A5-4216-94A0-9DBF5EC0026C}" type="presParOf" srcId="{FD84DF92-2C65-4FE3-A428-A1FBFBDBA90F}" destId="{36D0E3C1-2C24-4CCF-B610-19CF57D09F61}" srcOrd="4" destOrd="0" presId="urn:microsoft.com/office/officeart/2005/8/layout/orgChart1"/>
    <dgm:cxn modelId="{045FE805-238A-4DCA-A590-1E9AA6143ABC}" type="presParOf" srcId="{FD84DF92-2C65-4FE3-A428-A1FBFBDBA90F}" destId="{14006F66-D9BF-4DCC-B69E-525391886CCC}" srcOrd="5" destOrd="0" presId="urn:microsoft.com/office/officeart/2005/8/layout/orgChart1"/>
    <dgm:cxn modelId="{DC807468-AD1C-45FF-946B-7F8A43D2B817}" type="presParOf" srcId="{14006F66-D9BF-4DCC-B69E-525391886CCC}" destId="{910639D5-82CE-4CEF-BAFE-7BA7361BCBE3}" srcOrd="0" destOrd="0" presId="urn:microsoft.com/office/officeart/2005/8/layout/orgChart1"/>
    <dgm:cxn modelId="{89E18032-AEE1-4989-80D7-F0CF6A48F0AE}" type="presParOf" srcId="{910639D5-82CE-4CEF-BAFE-7BA7361BCBE3}" destId="{935E9B07-AA14-42FB-BE46-345ED1DE188D}" srcOrd="0" destOrd="0" presId="urn:microsoft.com/office/officeart/2005/8/layout/orgChart1"/>
    <dgm:cxn modelId="{A248086D-A9B5-41EC-A29C-032E35A818CB}" type="presParOf" srcId="{910639D5-82CE-4CEF-BAFE-7BA7361BCBE3}" destId="{E6E4D1DF-84D6-4469-9675-C1C839A45DD5}" srcOrd="1" destOrd="0" presId="urn:microsoft.com/office/officeart/2005/8/layout/orgChart1"/>
    <dgm:cxn modelId="{B81F70DE-DFF1-4C8C-92E8-B784FA9C54AA}" type="presParOf" srcId="{14006F66-D9BF-4DCC-B69E-525391886CCC}" destId="{D2C23EB0-F592-46D3-8EDB-47D606B1934A}" srcOrd="1" destOrd="0" presId="urn:microsoft.com/office/officeart/2005/8/layout/orgChart1"/>
    <dgm:cxn modelId="{3FCC6668-1007-41A3-90FE-8633ECD4EE9A}" type="presParOf" srcId="{14006F66-D9BF-4DCC-B69E-525391886CCC}" destId="{6CCC152F-564E-4D7C-8096-C4489F0A71F0}" srcOrd="2" destOrd="0" presId="urn:microsoft.com/office/officeart/2005/8/layout/orgChart1"/>
    <dgm:cxn modelId="{1901C2E4-4C89-4AD8-B7C6-85B22EAD2D50}" type="presParOf" srcId="{FD84DF92-2C65-4FE3-A428-A1FBFBDBA90F}" destId="{E403289E-82D0-4AD3-A7A2-4BB4012D2814}" srcOrd="6" destOrd="0" presId="urn:microsoft.com/office/officeart/2005/8/layout/orgChart1"/>
    <dgm:cxn modelId="{127C68F6-885A-4A7D-8178-7987636FBACD}" type="presParOf" srcId="{FD84DF92-2C65-4FE3-A428-A1FBFBDBA90F}" destId="{546A4FC0-653C-42ED-B368-42C113B0C4E3}" srcOrd="7" destOrd="0" presId="urn:microsoft.com/office/officeart/2005/8/layout/orgChart1"/>
    <dgm:cxn modelId="{88191861-E354-4AE9-B5AC-349666A187A9}" type="presParOf" srcId="{546A4FC0-653C-42ED-B368-42C113B0C4E3}" destId="{B67D7A41-C90A-42AB-A0F5-BA4693C5C92E}" srcOrd="0" destOrd="0" presId="urn:microsoft.com/office/officeart/2005/8/layout/orgChart1"/>
    <dgm:cxn modelId="{937ED243-39DA-488C-B64D-5D72D058C433}" type="presParOf" srcId="{B67D7A41-C90A-42AB-A0F5-BA4693C5C92E}" destId="{86CD3D5F-FADC-460F-A819-F211B71F5AFF}" srcOrd="0" destOrd="0" presId="urn:microsoft.com/office/officeart/2005/8/layout/orgChart1"/>
    <dgm:cxn modelId="{348DF3DF-5168-41A2-A6ED-A39982C397C5}" type="presParOf" srcId="{B67D7A41-C90A-42AB-A0F5-BA4693C5C92E}" destId="{0FFEB96F-18A0-419F-B1FF-71FEF7020CA2}" srcOrd="1" destOrd="0" presId="urn:microsoft.com/office/officeart/2005/8/layout/orgChart1"/>
    <dgm:cxn modelId="{AA7B0887-4E94-450F-B5DB-75CC67076806}" type="presParOf" srcId="{546A4FC0-653C-42ED-B368-42C113B0C4E3}" destId="{6B473434-7AE1-4728-9D1E-4815F5461EBA}" srcOrd="1" destOrd="0" presId="urn:microsoft.com/office/officeart/2005/8/layout/orgChart1"/>
    <dgm:cxn modelId="{8F89F33B-48D7-4663-8A35-EFF8B94935B9}" type="presParOf" srcId="{546A4FC0-653C-42ED-B368-42C113B0C4E3}" destId="{DF8BD304-4DA8-4C04-A065-B15DDDA53230}" srcOrd="2" destOrd="0" presId="urn:microsoft.com/office/officeart/2005/8/layout/orgChart1"/>
    <dgm:cxn modelId="{ACF69CDE-73EC-48B2-A48B-BE7C4E664B3C}" type="presParOf" srcId="{7DE2A5A4-56A9-49F7-8D36-3AC8E920DCF9}" destId="{33BB073E-BE9A-4C3D-A34C-DBFBB8BDFF63}" srcOrd="2" destOrd="0" presId="urn:microsoft.com/office/officeart/2005/8/layout/orgChar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64AFBB-4665-41C1-B58D-27E5A20F5C25}" type="doc">
      <dgm:prSet loTypeId="urn:microsoft.com/office/officeart/2005/8/layout/pyramid1" loCatId="pyramid" qsTypeId="urn:microsoft.com/office/officeart/2005/8/quickstyle/3d3" qsCatId="3D" csTypeId="urn:microsoft.com/office/officeart/2005/8/colors/accent6_3" csCatId="accent6" phldr="1"/>
      <dgm:spPr/>
    </dgm:pt>
    <dgm:pt modelId="{D1B9E08A-A5F3-4240-83B8-DCE47871520D}">
      <dgm:prSet phldrT="[Text]" custT="1"/>
      <dgm:spPr/>
      <dgm:t>
        <a:bodyPr/>
        <a:lstStyle/>
        <a:p>
          <a:endParaRPr lang="en-US" sz="2400">
            <a:latin typeface="Montserrat" panose="00000500000000000000" pitchFamily="2" charset="0"/>
          </a:endParaRPr>
        </a:p>
        <a:p>
          <a:endParaRPr lang="en-US" sz="2400">
            <a:latin typeface="Montserrat" panose="00000500000000000000" pitchFamily="2" charset="0"/>
          </a:endParaRPr>
        </a:p>
        <a:p>
          <a:r>
            <a:rPr lang="en-US" sz="2400">
              <a:latin typeface="Montserrat" panose="00000500000000000000" pitchFamily="2" charset="0"/>
            </a:rPr>
            <a:t>UUD NRI</a:t>
          </a:r>
        </a:p>
        <a:p>
          <a:r>
            <a:rPr lang="en-US" sz="2400">
              <a:latin typeface="Montserrat" panose="00000500000000000000" pitchFamily="2" charset="0"/>
            </a:rPr>
            <a:t>Tahun 1945</a:t>
          </a:r>
          <a:endParaRPr lang="en-ID" sz="2400">
            <a:latin typeface="Montserrat" panose="00000500000000000000" pitchFamily="2" charset="0"/>
          </a:endParaRPr>
        </a:p>
      </dgm:t>
    </dgm:pt>
    <dgm:pt modelId="{A334283E-EAF1-4BAD-97CA-962081946BE6}" type="parTrans" cxnId="{8F2CBB04-CAE4-411A-B155-B57F18CF3AC9}">
      <dgm:prSet/>
      <dgm:spPr/>
      <dgm:t>
        <a:bodyPr/>
        <a:lstStyle/>
        <a:p>
          <a:endParaRPr lang="en-ID"/>
        </a:p>
      </dgm:t>
    </dgm:pt>
    <dgm:pt modelId="{F5D0DF0C-DFC7-4EBC-82EB-03FAB6C275F4}" type="sibTrans" cxnId="{8F2CBB04-CAE4-411A-B155-B57F18CF3AC9}">
      <dgm:prSet/>
      <dgm:spPr/>
      <dgm:t>
        <a:bodyPr/>
        <a:lstStyle/>
        <a:p>
          <a:endParaRPr lang="en-ID"/>
        </a:p>
      </dgm:t>
    </dgm:pt>
    <dgm:pt modelId="{3C931893-A934-4636-B97B-CBAA32F0D7AC}">
      <dgm:prSet phldrT="[Text]" custT="1"/>
      <dgm:spPr/>
      <dgm:t>
        <a:bodyPr/>
        <a:lstStyle/>
        <a:p>
          <a:r>
            <a:rPr lang="en-US" sz="2400">
              <a:latin typeface="Montserrat" panose="00000500000000000000" pitchFamily="2" charset="0"/>
            </a:rPr>
            <a:t>Peraturan Perundang-undangan yang lainnya</a:t>
          </a:r>
          <a:endParaRPr lang="en-ID" sz="2400">
            <a:latin typeface="Montserrat" panose="00000500000000000000" pitchFamily="2" charset="0"/>
          </a:endParaRPr>
        </a:p>
      </dgm:t>
    </dgm:pt>
    <dgm:pt modelId="{99A207EC-C67A-4FDF-AB2B-11B992F8390C}" type="parTrans" cxnId="{5A261BB8-95DC-4C75-8448-B54C90B3CD6E}">
      <dgm:prSet/>
      <dgm:spPr/>
      <dgm:t>
        <a:bodyPr/>
        <a:lstStyle/>
        <a:p>
          <a:endParaRPr lang="en-ID"/>
        </a:p>
      </dgm:t>
    </dgm:pt>
    <dgm:pt modelId="{4FF08470-0C38-4154-96BB-D29588A2DAE0}" type="sibTrans" cxnId="{5A261BB8-95DC-4C75-8448-B54C90B3CD6E}">
      <dgm:prSet/>
      <dgm:spPr/>
      <dgm:t>
        <a:bodyPr/>
        <a:lstStyle/>
        <a:p>
          <a:endParaRPr lang="en-ID"/>
        </a:p>
      </dgm:t>
    </dgm:pt>
    <dgm:pt modelId="{8140FE1C-2E7C-4B34-9535-2B247C96576B}" type="pres">
      <dgm:prSet presAssocID="{8264AFBB-4665-41C1-B58D-27E5A20F5C25}" presName="Name0" presStyleCnt="0">
        <dgm:presLayoutVars>
          <dgm:dir/>
          <dgm:animLvl val="lvl"/>
          <dgm:resizeHandles val="exact"/>
        </dgm:presLayoutVars>
      </dgm:prSet>
      <dgm:spPr/>
    </dgm:pt>
    <dgm:pt modelId="{085B8E5C-1B6B-44F0-947D-F228B018854F}" type="pres">
      <dgm:prSet presAssocID="{D1B9E08A-A5F3-4240-83B8-DCE47871520D}" presName="Name8" presStyleCnt="0"/>
      <dgm:spPr/>
    </dgm:pt>
    <dgm:pt modelId="{0AD7E816-D948-4EB8-AE08-558343B7F70F}" type="pres">
      <dgm:prSet presAssocID="{D1B9E08A-A5F3-4240-83B8-DCE47871520D}" presName="level" presStyleLbl="node1" presStyleIdx="0" presStyleCnt="2">
        <dgm:presLayoutVars>
          <dgm:chMax val="1"/>
          <dgm:bulletEnabled val="1"/>
        </dgm:presLayoutVars>
      </dgm:prSet>
      <dgm:spPr/>
    </dgm:pt>
    <dgm:pt modelId="{DD88B971-277C-4CC7-8476-51E0510A16F8}" type="pres">
      <dgm:prSet presAssocID="{D1B9E08A-A5F3-4240-83B8-DCE47871520D}" presName="levelTx" presStyleLbl="revTx" presStyleIdx="0" presStyleCnt="0">
        <dgm:presLayoutVars>
          <dgm:chMax val="1"/>
          <dgm:bulletEnabled val="1"/>
        </dgm:presLayoutVars>
      </dgm:prSet>
      <dgm:spPr/>
    </dgm:pt>
    <dgm:pt modelId="{690E9D98-D303-4CBA-B38F-3544BBF84A85}" type="pres">
      <dgm:prSet presAssocID="{3C931893-A934-4636-B97B-CBAA32F0D7AC}" presName="Name8" presStyleCnt="0"/>
      <dgm:spPr/>
    </dgm:pt>
    <dgm:pt modelId="{5D204C7D-3F0A-4FD5-AAFB-E77E8AF75FA7}" type="pres">
      <dgm:prSet presAssocID="{3C931893-A934-4636-B97B-CBAA32F0D7AC}" presName="level" presStyleLbl="node1" presStyleIdx="1" presStyleCnt="2">
        <dgm:presLayoutVars>
          <dgm:chMax val="1"/>
          <dgm:bulletEnabled val="1"/>
        </dgm:presLayoutVars>
      </dgm:prSet>
      <dgm:spPr/>
    </dgm:pt>
    <dgm:pt modelId="{18C66A3C-72B3-48E6-820F-8C24261621E9}" type="pres">
      <dgm:prSet presAssocID="{3C931893-A934-4636-B97B-CBAA32F0D7AC}" presName="levelTx" presStyleLbl="revTx" presStyleIdx="0" presStyleCnt="0">
        <dgm:presLayoutVars>
          <dgm:chMax val="1"/>
          <dgm:bulletEnabled val="1"/>
        </dgm:presLayoutVars>
      </dgm:prSet>
      <dgm:spPr/>
    </dgm:pt>
  </dgm:ptLst>
  <dgm:cxnLst>
    <dgm:cxn modelId="{8F2CBB04-CAE4-411A-B155-B57F18CF3AC9}" srcId="{8264AFBB-4665-41C1-B58D-27E5A20F5C25}" destId="{D1B9E08A-A5F3-4240-83B8-DCE47871520D}" srcOrd="0" destOrd="0" parTransId="{A334283E-EAF1-4BAD-97CA-962081946BE6}" sibTransId="{F5D0DF0C-DFC7-4EBC-82EB-03FAB6C275F4}"/>
    <dgm:cxn modelId="{29337D1D-33A6-45EC-9D88-D2DE90AE63D8}" type="presOf" srcId="{8264AFBB-4665-41C1-B58D-27E5A20F5C25}" destId="{8140FE1C-2E7C-4B34-9535-2B247C96576B}" srcOrd="0" destOrd="0" presId="urn:microsoft.com/office/officeart/2005/8/layout/pyramid1"/>
    <dgm:cxn modelId="{BC55DA43-1B93-4309-96EB-2C81F9E1A0E8}" type="presOf" srcId="{3C931893-A934-4636-B97B-CBAA32F0D7AC}" destId="{18C66A3C-72B3-48E6-820F-8C24261621E9}" srcOrd="1" destOrd="0" presId="urn:microsoft.com/office/officeart/2005/8/layout/pyramid1"/>
    <dgm:cxn modelId="{3AED6D66-6E69-4224-B60E-5CB687E138BF}" type="presOf" srcId="{D1B9E08A-A5F3-4240-83B8-DCE47871520D}" destId="{DD88B971-277C-4CC7-8476-51E0510A16F8}" srcOrd="1" destOrd="0" presId="urn:microsoft.com/office/officeart/2005/8/layout/pyramid1"/>
    <dgm:cxn modelId="{5A261BB8-95DC-4C75-8448-B54C90B3CD6E}" srcId="{8264AFBB-4665-41C1-B58D-27E5A20F5C25}" destId="{3C931893-A934-4636-B97B-CBAA32F0D7AC}" srcOrd="1" destOrd="0" parTransId="{99A207EC-C67A-4FDF-AB2B-11B992F8390C}" sibTransId="{4FF08470-0C38-4154-96BB-D29588A2DAE0}"/>
    <dgm:cxn modelId="{81D7C9B9-AC52-44CD-A56B-8BA4AA3DD2C8}" type="presOf" srcId="{3C931893-A934-4636-B97B-CBAA32F0D7AC}" destId="{5D204C7D-3F0A-4FD5-AAFB-E77E8AF75FA7}" srcOrd="0" destOrd="0" presId="urn:microsoft.com/office/officeart/2005/8/layout/pyramid1"/>
    <dgm:cxn modelId="{E9E296DE-9E14-4660-A9B5-4078486FF801}" type="presOf" srcId="{D1B9E08A-A5F3-4240-83B8-DCE47871520D}" destId="{0AD7E816-D948-4EB8-AE08-558343B7F70F}" srcOrd="0" destOrd="0" presId="urn:microsoft.com/office/officeart/2005/8/layout/pyramid1"/>
    <dgm:cxn modelId="{C72B42F7-D13C-4D96-9B04-218B7DD6849A}" type="presParOf" srcId="{8140FE1C-2E7C-4B34-9535-2B247C96576B}" destId="{085B8E5C-1B6B-44F0-947D-F228B018854F}" srcOrd="0" destOrd="0" presId="urn:microsoft.com/office/officeart/2005/8/layout/pyramid1"/>
    <dgm:cxn modelId="{83919F3F-2543-4BC5-9A35-ECA6D50904B2}" type="presParOf" srcId="{085B8E5C-1B6B-44F0-947D-F228B018854F}" destId="{0AD7E816-D948-4EB8-AE08-558343B7F70F}" srcOrd="0" destOrd="0" presId="urn:microsoft.com/office/officeart/2005/8/layout/pyramid1"/>
    <dgm:cxn modelId="{2E2AFFDD-5109-43FC-BCB7-23321C973010}" type="presParOf" srcId="{085B8E5C-1B6B-44F0-947D-F228B018854F}" destId="{DD88B971-277C-4CC7-8476-51E0510A16F8}" srcOrd="1" destOrd="0" presId="urn:microsoft.com/office/officeart/2005/8/layout/pyramid1"/>
    <dgm:cxn modelId="{4C04D402-BF3C-434C-B8C8-56A0348105F1}" type="presParOf" srcId="{8140FE1C-2E7C-4B34-9535-2B247C96576B}" destId="{690E9D98-D303-4CBA-B38F-3544BBF84A85}" srcOrd="1" destOrd="0" presId="urn:microsoft.com/office/officeart/2005/8/layout/pyramid1"/>
    <dgm:cxn modelId="{BAE8733A-0723-4F64-AD57-1CC7516174D3}" type="presParOf" srcId="{690E9D98-D303-4CBA-B38F-3544BBF84A85}" destId="{5D204C7D-3F0A-4FD5-AAFB-E77E8AF75FA7}" srcOrd="0" destOrd="0" presId="urn:microsoft.com/office/officeart/2005/8/layout/pyramid1"/>
    <dgm:cxn modelId="{E9B792A9-DF48-4434-9A29-984CB7394C3D}" type="presParOf" srcId="{690E9D98-D303-4CBA-B38F-3544BBF84A85}" destId="{18C66A3C-72B3-48E6-820F-8C24261621E9}" srcOrd="1" destOrd="0" presId="urn:microsoft.com/office/officeart/2005/8/layout/pyramid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03289E-82D0-4AD3-A7A2-4BB4012D2814}">
      <dsp:nvSpPr>
        <dsp:cNvPr id="0" name=""/>
        <dsp:cNvSpPr/>
      </dsp:nvSpPr>
      <dsp:spPr>
        <a:xfrm>
          <a:off x="4419600" y="1435946"/>
          <a:ext cx="3192179" cy="369343"/>
        </a:xfrm>
        <a:custGeom>
          <a:avLst/>
          <a:gdLst/>
          <a:ahLst/>
          <a:cxnLst/>
          <a:rect l="0" t="0" r="0" b="0"/>
          <a:pathLst>
            <a:path>
              <a:moveTo>
                <a:pt x="0" y="0"/>
              </a:moveTo>
              <a:lnTo>
                <a:pt x="0" y="184671"/>
              </a:lnTo>
              <a:lnTo>
                <a:pt x="3192179" y="184671"/>
              </a:lnTo>
              <a:lnTo>
                <a:pt x="3192179" y="36934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0E3C1-2C24-4CCF-B610-19CF57D09F61}">
      <dsp:nvSpPr>
        <dsp:cNvPr id="0" name=""/>
        <dsp:cNvSpPr/>
      </dsp:nvSpPr>
      <dsp:spPr>
        <a:xfrm>
          <a:off x="4419600" y="1435946"/>
          <a:ext cx="718891" cy="369343"/>
        </a:xfrm>
        <a:custGeom>
          <a:avLst/>
          <a:gdLst/>
          <a:ahLst/>
          <a:cxnLst/>
          <a:rect l="0" t="0" r="0" b="0"/>
          <a:pathLst>
            <a:path>
              <a:moveTo>
                <a:pt x="0" y="0"/>
              </a:moveTo>
              <a:lnTo>
                <a:pt x="0" y="184671"/>
              </a:lnTo>
              <a:lnTo>
                <a:pt x="718891" y="184671"/>
              </a:lnTo>
              <a:lnTo>
                <a:pt x="718891" y="36934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3410F7-DB06-4583-9ABA-FAE816706F2B}">
      <dsp:nvSpPr>
        <dsp:cNvPr id="0" name=""/>
        <dsp:cNvSpPr/>
      </dsp:nvSpPr>
      <dsp:spPr>
        <a:xfrm>
          <a:off x="3010371" y="1435946"/>
          <a:ext cx="1409228" cy="369343"/>
        </a:xfrm>
        <a:custGeom>
          <a:avLst/>
          <a:gdLst/>
          <a:ahLst/>
          <a:cxnLst/>
          <a:rect l="0" t="0" r="0" b="0"/>
          <a:pathLst>
            <a:path>
              <a:moveTo>
                <a:pt x="1409228" y="0"/>
              </a:moveTo>
              <a:lnTo>
                <a:pt x="1409228" y="184671"/>
              </a:lnTo>
              <a:lnTo>
                <a:pt x="0" y="184671"/>
              </a:lnTo>
              <a:lnTo>
                <a:pt x="0" y="36934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25A801-B2B8-49B6-BFF5-1AC9DF75A2FC}">
      <dsp:nvSpPr>
        <dsp:cNvPr id="0" name=""/>
        <dsp:cNvSpPr/>
      </dsp:nvSpPr>
      <dsp:spPr>
        <a:xfrm>
          <a:off x="882252" y="1435946"/>
          <a:ext cx="3537347" cy="369343"/>
        </a:xfrm>
        <a:custGeom>
          <a:avLst/>
          <a:gdLst/>
          <a:ahLst/>
          <a:cxnLst/>
          <a:rect l="0" t="0" r="0" b="0"/>
          <a:pathLst>
            <a:path>
              <a:moveTo>
                <a:pt x="3537347" y="0"/>
              </a:moveTo>
              <a:lnTo>
                <a:pt x="3537347" y="184671"/>
              </a:lnTo>
              <a:lnTo>
                <a:pt x="0" y="184671"/>
              </a:lnTo>
              <a:lnTo>
                <a:pt x="0" y="36934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4603CD-4D71-49C5-A4D0-B24F546BB64F}">
      <dsp:nvSpPr>
        <dsp:cNvPr id="0" name=""/>
        <dsp:cNvSpPr/>
      </dsp:nvSpPr>
      <dsp:spPr>
        <a:xfrm>
          <a:off x="445706" y="556558"/>
          <a:ext cx="7947787" cy="879388"/>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latin typeface="Montserrat" panose="00000500000000000000" pitchFamily="2" charset="0"/>
            </a:rPr>
            <a:t>Empat tahap amandemen UUD NRI Tahun 1945</a:t>
          </a:r>
          <a:endParaRPr lang="en-ID" sz="2400" kern="1200">
            <a:latin typeface="Montserrat" panose="00000500000000000000" pitchFamily="2" charset="0"/>
          </a:endParaRPr>
        </a:p>
      </dsp:txBody>
      <dsp:txXfrm>
        <a:off x="445706" y="556558"/>
        <a:ext cx="7947787" cy="879388"/>
      </dsp:txXfrm>
    </dsp:sp>
    <dsp:sp modelId="{359C5EC5-CE64-46CF-A4B4-7AA3B8FDA369}">
      <dsp:nvSpPr>
        <dsp:cNvPr id="0" name=""/>
        <dsp:cNvSpPr/>
      </dsp:nvSpPr>
      <dsp:spPr>
        <a:xfrm>
          <a:off x="2864" y="1805289"/>
          <a:ext cx="1758776" cy="879388"/>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Montserrat" panose="00000500000000000000" pitchFamily="2" charset="0"/>
            </a:rPr>
            <a:t>14 – 19 Oktober 1999</a:t>
          </a:r>
        </a:p>
        <a:p>
          <a:pPr marL="0" lvl="0" indent="0" algn="ctr" defTabSz="622300">
            <a:lnSpc>
              <a:spcPct val="90000"/>
            </a:lnSpc>
            <a:spcBef>
              <a:spcPct val="0"/>
            </a:spcBef>
            <a:spcAft>
              <a:spcPct val="35000"/>
            </a:spcAft>
            <a:buNone/>
          </a:pPr>
          <a:r>
            <a:rPr lang="en-ID" sz="1400" kern="1200">
              <a:latin typeface="Montserrat" panose="00000500000000000000" pitchFamily="2" charset="0"/>
            </a:rPr>
            <a:t>Mengubah 25 pasal</a:t>
          </a:r>
        </a:p>
      </dsp:txBody>
      <dsp:txXfrm>
        <a:off x="2864" y="1805289"/>
        <a:ext cx="1758776" cy="879388"/>
      </dsp:txXfrm>
    </dsp:sp>
    <dsp:sp modelId="{EF8BFD1D-277A-4014-B067-DDEFD8BF74DE}">
      <dsp:nvSpPr>
        <dsp:cNvPr id="0" name=""/>
        <dsp:cNvSpPr/>
      </dsp:nvSpPr>
      <dsp:spPr>
        <a:xfrm>
          <a:off x="2130983" y="1805289"/>
          <a:ext cx="1758776" cy="879388"/>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Montserrat" panose="00000500000000000000" pitchFamily="2" charset="0"/>
            </a:rPr>
            <a:t>1 – 18 Agustus 2000</a:t>
          </a:r>
        </a:p>
        <a:p>
          <a:pPr marL="0" lvl="0" indent="0" algn="ctr" defTabSz="622300">
            <a:lnSpc>
              <a:spcPct val="90000"/>
            </a:lnSpc>
            <a:spcBef>
              <a:spcPct val="0"/>
            </a:spcBef>
            <a:spcAft>
              <a:spcPct val="35000"/>
            </a:spcAft>
            <a:buNone/>
          </a:pPr>
          <a:r>
            <a:rPr lang="en-US" sz="1400" kern="1200">
              <a:latin typeface="Montserrat" panose="00000500000000000000" pitchFamily="2" charset="0"/>
            </a:rPr>
            <a:t>Mengubah 9 pasal</a:t>
          </a:r>
        </a:p>
      </dsp:txBody>
      <dsp:txXfrm>
        <a:off x="2130983" y="1805289"/>
        <a:ext cx="1758776" cy="879388"/>
      </dsp:txXfrm>
    </dsp:sp>
    <dsp:sp modelId="{935E9B07-AA14-42FB-BE46-345ED1DE188D}">
      <dsp:nvSpPr>
        <dsp:cNvPr id="0" name=""/>
        <dsp:cNvSpPr/>
      </dsp:nvSpPr>
      <dsp:spPr>
        <a:xfrm>
          <a:off x="4259102" y="1805289"/>
          <a:ext cx="1758776" cy="879388"/>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Montserrat" panose="00000500000000000000" pitchFamily="2" charset="0"/>
            </a:rPr>
            <a:t>1 – 18 November 2001</a:t>
          </a:r>
        </a:p>
        <a:p>
          <a:pPr marL="0" lvl="0" indent="0" algn="ctr" defTabSz="622300">
            <a:lnSpc>
              <a:spcPct val="90000"/>
            </a:lnSpc>
            <a:spcBef>
              <a:spcPct val="0"/>
            </a:spcBef>
            <a:spcAft>
              <a:spcPct val="35000"/>
            </a:spcAft>
            <a:buNone/>
          </a:pPr>
          <a:r>
            <a:rPr lang="en-US" sz="1400" kern="1200">
              <a:latin typeface="Montserrat" panose="00000500000000000000" pitchFamily="2" charset="0"/>
            </a:rPr>
            <a:t>Mengubah 23 pasal</a:t>
          </a:r>
          <a:endParaRPr lang="en-ID" sz="1400" kern="1200">
            <a:latin typeface="Montserrat" panose="00000500000000000000" pitchFamily="2" charset="0"/>
          </a:endParaRPr>
        </a:p>
      </dsp:txBody>
      <dsp:txXfrm>
        <a:off x="4259102" y="1805289"/>
        <a:ext cx="1758776" cy="879388"/>
      </dsp:txXfrm>
    </dsp:sp>
    <dsp:sp modelId="{86CD3D5F-FADC-460F-A819-F211B71F5AFF}">
      <dsp:nvSpPr>
        <dsp:cNvPr id="0" name=""/>
        <dsp:cNvSpPr/>
      </dsp:nvSpPr>
      <dsp:spPr>
        <a:xfrm>
          <a:off x="6387222" y="1805289"/>
          <a:ext cx="2449113" cy="1702152"/>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endParaRPr lang="en-ID" sz="1400" kern="1200"/>
        </a:p>
      </dsp:txBody>
      <dsp:txXfrm>
        <a:off x="6387222" y="1805289"/>
        <a:ext cx="2449113" cy="17021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7E816-D948-4EB8-AE08-558343B7F70F}">
      <dsp:nvSpPr>
        <dsp:cNvPr id="0" name=""/>
        <dsp:cNvSpPr/>
      </dsp:nvSpPr>
      <dsp:spPr>
        <a:xfrm>
          <a:off x="1524000" y="0"/>
          <a:ext cx="3048000" cy="2032000"/>
        </a:xfrm>
        <a:prstGeom prst="trapezoid">
          <a:avLst>
            <a:gd name="adj" fmla="val 75000"/>
          </a:avLst>
        </a:prstGeom>
        <a:solidFill>
          <a:schemeClr val="accent6">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latin typeface="Montserrat" panose="00000500000000000000" pitchFamily="2" charset="0"/>
          </a:endParaRPr>
        </a:p>
        <a:p>
          <a:pPr marL="0" lvl="0" indent="0" algn="ctr" defTabSz="1066800">
            <a:lnSpc>
              <a:spcPct val="90000"/>
            </a:lnSpc>
            <a:spcBef>
              <a:spcPct val="0"/>
            </a:spcBef>
            <a:spcAft>
              <a:spcPct val="35000"/>
            </a:spcAft>
            <a:buNone/>
          </a:pPr>
          <a:endParaRPr lang="en-US" sz="2400" kern="1200">
            <a:latin typeface="Montserrat" panose="00000500000000000000" pitchFamily="2" charset="0"/>
          </a:endParaRPr>
        </a:p>
        <a:p>
          <a:pPr marL="0" lvl="0" indent="0" algn="ctr" defTabSz="1066800">
            <a:lnSpc>
              <a:spcPct val="90000"/>
            </a:lnSpc>
            <a:spcBef>
              <a:spcPct val="0"/>
            </a:spcBef>
            <a:spcAft>
              <a:spcPct val="35000"/>
            </a:spcAft>
            <a:buNone/>
          </a:pPr>
          <a:r>
            <a:rPr lang="en-US" sz="2400" kern="1200">
              <a:latin typeface="Montserrat" panose="00000500000000000000" pitchFamily="2" charset="0"/>
            </a:rPr>
            <a:t>UUD NRI</a:t>
          </a:r>
        </a:p>
        <a:p>
          <a:pPr marL="0" lvl="0" indent="0" algn="ctr" defTabSz="1066800">
            <a:lnSpc>
              <a:spcPct val="90000"/>
            </a:lnSpc>
            <a:spcBef>
              <a:spcPct val="0"/>
            </a:spcBef>
            <a:spcAft>
              <a:spcPct val="35000"/>
            </a:spcAft>
            <a:buNone/>
          </a:pPr>
          <a:r>
            <a:rPr lang="en-US" sz="2400" kern="1200">
              <a:latin typeface="Montserrat" panose="00000500000000000000" pitchFamily="2" charset="0"/>
            </a:rPr>
            <a:t>Tahun 1945</a:t>
          </a:r>
          <a:endParaRPr lang="en-ID" sz="2400" kern="1200">
            <a:latin typeface="Montserrat" panose="00000500000000000000" pitchFamily="2" charset="0"/>
          </a:endParaRPr>
        </a:p>
      </dsp:txBody>
      <dsp:txXfrm>
        <a:off x="1524000" y="0"/>
        <a:ext cx="3048000" cy="2032000"/>
      </dsp:txXfrm>
    </dsp:sp>
    <dsp:sp modelId="{5D204C7D-3F0A-4FD5-AAFB-E77E8AF75FA7}">
      <dsp:nvSpPr>
        <dsp:cNvPr id="0" name=""/>
        <dsp:cNvSpPr/>
      </dsp:nvSpPr>
      <dsp:spPr>
        <a:xfrm>
          <a:off x="0" y="2031999"/>
          <a:ext cx="6096000" cy="2032000"/>
        </a:xfrm>
        <a:prstGeom prst="trapezoid">
          <a:avLst>
            <a:gd name="adj" fmla="val 75000"/>
          </a:avLst>
        </a:prstGeom>
        <a:solidFill>
          <a:schemeClr val="accent6">
            <a:shade val="80000"/>
            <a:hueOff val="-381692"/>
            <a:satOff val="17009"/>
            <a:lumOff val="2377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a:latin typeface="Montserrat" panose="00000500000000000000" pitchFamily="2" charset="0"/>
            </a:rPr>
            <a:t>Peraturan Perundang-undangan yang lainnya</a:t>
          </a:r>
          <a:endParaRPr lang="en-ID" sz="2400" kern="1200">
            <a:latin typeface="Montserrat" panose="00000500000000000000" pitchFamily="2" charset="0"/>
          </a:endParaRPr>
        </a:p>
      </dsp:txBody>
      <dsp:txXfrm>
        <a:off x="1066799" y="2031999"/>
        <a:ext cx="3962400" cy="203200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5/17/2022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Amendemen UUD NRI Tahun 1945 dilakukan melalui sidang MPR dan berlangsung selama empat tahap.</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3021626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Secara kualitatif, amendemen UUD NRI Tahun 1945 menghasilkan perubahan-perubahan sebagai berikut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(Taufiqurrohman Syahuri, 2011).</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Posisi MPR bukan lagi sebagai lembaga tertinggi negara. Anggotanya terdiri dari anggota DPR dan anggota DPD yang dipilih melalui pemilu.</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Kekuasaan pembentukan UU tidak lagi dipegang presiden melainkan oleh DPR.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Kewenangan presiden mengangkat dan menerima duta negara lain serta memberi amnesti dan abolisi tidak lagi sebagai hak prerogratif presiden, tetapi harus atas pertimbangan DPR.</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 Adanya penambahan lembaga baru, antara lain DPD, Mahkamah Konstitusi, Komisi yudisial, Komisi Pemilihan Umum, dan Bank Sentral.</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e. Presiden dan wakil presiden dipilih secara langsung oleh rakyat, bukan lagi oleh MPR.</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f.	Pemilihan kepala daerah secara demokratis, yang sebelumnya diusulkan oleh DPRD kepada presiden.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g.	Penambahan ketentuan-ketentuan mengenai hak asasi manusia.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h.	Penambahan ketentuan mengenai tata cara perubahan UUD.</a:t>
            </a:r>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1102127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Hubungan Pembukaan dengan Pasal-Pasal UUD NRI Tahun 1945</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Keterkaitan antara Pembukaan dan pasal-pasal UUD NRI Tahun 1945 mencakup hal-hal berikut (Herdiawanto, dkk., 2019).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Suasana kebatinan. Pokok-pokok pikiran dalam Pembukaan UUD NRI Tahun 1945 meliputi suasana kebatinan dari UndangUndang Dasar Negara Republik Indonesia Tahun 1945.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Cita-cita hukum. Pokok-pokok pikiran dalam Pembukaan UUD NRI Tahun 1945 mewujudkan cita-cita hukum yang menguasai hukum dasar, baik tertulis maupun tidak tertulis.</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Penjabaran Pembukaan UUD NRI Tahun 1945. Pasal-pasal UUD NRI Tahun 1945 merupakan penjabaran pokok-pokok pikiran pada Pembukaan UUD NRI Tahun 1945.</a:t>
            </a:r>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2389783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UUD NRI Tahun 1945 memiliki kedudukan paling tinggi dan fundamental bagi Negara Indonesia. Oleh karena itu, UUD NRI Tahun 1945 menjadi landasan atau dasar bagi berbagai peraturan perundang-undangan di Indonesia.</a:t>
            </a:r>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444235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effectLst/>
                <a:latin typeface="Tahoma" panose="020B0604030504040204" pitchFamily="34" charset="0"/>
                <a:ea typeface="Calibri" panose="020F0502020204030204" pitchFamily="34" charset="0"/>
                <a:cs typeface="Times New Roman" panose="02020603050405020304" pitchFamily="18" charset="0"/>
              </a:rPr>
              <a:t>Sebagai konstitusi, artinya UUD NRI Tahun 1945 adalah hukum tertinggi yang menjadi patokan untuk mencapai dan mewujudkan tujuan tertinggi dalam negara, yaitu menghadirkan keadilan (justice); memberi ketertiban (order); dan mewujudkan nilai-nilai ideal, seperti kebebasan (freedom) serta kemakmuran dan kesejahteraan (prosperity and welfare) bersama.</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Setelah menyelesaikan tugasnya, BPUPK dibubarkan dan digantikan oleh Panitia Persiapan Kemerdekaan Indonesia (PPKI). PPKI mengadakan sidang pertamanya tanggal 18 Agustus 1945 dengan agenda menetapkan dan mengesahkan Rancangan UUD yang disusun BPUPK.</a:t>
            </a:r>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1756411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Awal Kemerdekaan (18 Agustus–27 Desember 1949)</a:t>
            </a:r>
          </a:p>
          <a:p>
            <a:pPr marL="0" lvl="0" indent="0">
              <a:lnSpc>
                <a:spcPct val="107000"/>
              </a:lnSpc>
              <a:spcAft>
                <a:spcPts val="800"/>
              </a:spcAft>
              <a:buFont typeface="+mj-lt"/>
              <a:buNone/>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Dalam pelaksanaannya, sempat terjadi beberapa penyimpangan yang dilakukan pemerintah pada masa awal kemerdekaan (1945–1949).</a:t>
            </a:r>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3261866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Demokrasi Liberal (17 Agustus 1950–5 Juli 1959)</a:t>
            </a:r>
          </a:p>
          <a:p>
            <a:pPr marL="0" lvl="0" indent="0">
              <a:lnSpc>
                <a:spcPct val="107000"/>
              </a:lnSpc>
              <a:spcAft>
                <a:spcPts val="800"/>
              </a:spcAft>
              <a:buFont typeface="+mj-lt"/>
              <a:buNone/>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Sejak 17 Agustus 1950, RIS bubar dan Indonesia kembali berbentuk kesatuan. Konstitusi yang digunakan adalah Undang-Undang Dasar Sementara (UUDS) Tahun 1950.</a:t>
            </a:r>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1735831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Periode Demokrasi Terpimpin–Sekarang</a:t>
            </a:r>
          </a:p>
          <a:p>
            <a:pPr marL="0" lvl="0" indent="0">
              <a:lnSpc>
                <a:spcPct val="107000"/>
              </a:lnSpc>
              <a:spcAft>
                <a:spcPts val="800"/>
              </a:spcAft>
              <a:buFont typeface="+mj-lt"/>
              <a:buNone/>
            </a:pPr>
            <a:endParaRPr lang="en-ID" sz="180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pPr>
            <a:r>
              <a:rPr lang="en-ID" sz="1800">
                <a:effectLst/>
                <a:latin typeface="Tahoma" panose="020B0604030504040204" pitchFamily="34" charset="0"/>
                <a:ea typeface="Calibri" panose="020F0502020204030204" pitchFamily="34" charset="0"/>
                <a:cs typeface="Times New Roman" panose="02020603050405020304" pitchFamily="18" charset="0"/>
              </a:rPr>
              <a:t>Pada tanggal 5 Juli 1959, Presiden Soekarno menetapkan Keputusan Presiden No. 150 Tahun 1959 tentang Kembali kepada Undang-Undang Dasar 1945. Isi Keppres ini adalah menetapkan pembubaran Konstituante, menetapkan UUD NRI Tahun 1945 berlaku kembali dan tidak berlakunya lagi UUDS 1950.</a:t>
            </a:r>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2649469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Perubahan terhadap UUD NRI Tahun 1945 dilakukan oleh Majelis Permusyawaratan Rakyat (MPR). Perubahan dilakukan sebanyak satu kali dalam empat tahap dari tahun 1999 hingga tahun 2002.</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Prinsip-Prinsip Perubahan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Ada lima prinsip yang ditetapkan oleh anggota MPR terkait perubahan terhadap UUD NRI Tahun 1945. Prinsip-prinsip tersebut sebagai berikut.</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Tidak mengubah Pembukaan UUD NRI Tahun 1945.</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Mempertahankan bentuk Negara Kesatuan Republik Indonesia.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Mempertegas sistem pemerintahan presidensial.</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	Memasukkan materi yang normatif, yang ada pada Penjelasan ke dalam pasal-pasal (batang tubuh) UUD NRI Tahun 1945.</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e.	Melakukan perubahan secara addendum.</a:t>
            </a:r>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212582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png"/><Relationship Id="rId7" Type="http://schemas.openxmlformats.org/officeDocument/2006/relationships/diagramLayout" Target="../diagrams/layout1.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Data" Target="../diagrams/data1.xml"/><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3.png"/><Relationship Id="rId9"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png"/><Relationship Id="rId7" Type="http://schemas.openxmlformats.org/officeDocument/2006/relationships/diagramLayout" Target="../diagrams/layout2.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Data" Target="../diagrams/data2.xml"/><Relationship Id="rId5" Type="http://schemas.microsoft.com/office/2007/relationships/hdphoto" Target="../media/hdphoto1.wdp"/><Relationship Id="rId10" Type="http://schemas.microsoft.com/office/2007/relationships/diagramDrawing" Target="../diagrams/drawing2.xml"/><Relationship Id="rId4" Type="http://schemas.openxmlformats.org/officeDocument/2006/relationships/image" Target="../media/image3.png"/><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jp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jp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jp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jp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3.wdp"/><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008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Perubahan terhadap UUD NRI Tahun 1945</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aphicFrame>
        <p:nvGraphicFramePr>
          <p:cNvPr id="2" name="Diagram 1">
            <a:extLst>
              <a:ext uri="{FF2B5EF4-FFF2-40B4-BE49-F238E27FC236}">
                <a16:creationId xmlns:a16="http://schemas.microsoft.com/office/drawing/2014/main" id="{DD70F69B-B219-4862-8E7C-B763E39B16B4}"/>
              </a:ext>
            </a:extLst>
          </p:cNvPr>
          <p:cNvGraphicFramePr/>
          <p:nvPr>
            <p:extLst>
              <p:ext uri="{D42A27DB-BD31-4B8C-83A1-F6EECF244321}">
                <p14:modId xmlns:p14="http://schemas.microsoft.com/office/powerpoint/2010/main" val="2045431854"/>
              </p:ext>
            </p:extLst>
          </p:nvPr>
        </p:nvGraphicFramePr>
        <p:xfrm>
          <a:off x="152400" y="539750"/>
          <a:ext cx="88392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TextBox 2">
            <a:extLst>
              <a:ext uri="{FF2B5EF4-FFF2-40B4-BE49-F238E27FC236}">
                <a16:creationId xmlns:a16="http://schemas.microsoft.com/office/drawing/2014/main" id="{EA62A5A9-670C-4673-8D77-68BF52D57062}"/>
              </a:ext>
            </a:extLst>
          </p:cNvPr>
          <p:cNvSpPr txBox="1"/>
          <p:nvPr/>
        </p:nvSpPr>
        <p:spPr>
          <a:xfrm>
            <a:off x="6400800" y="2571750"/>
            <a:ext cx="2743200" cy="1477328"/>
          </a:xfrm>
          <a:prstGeom prst="rect">
            <a:avLst/>
          </a:prstGeom>
          <a:noFill/>
        </p:spPr>
        <p:txBody>
          <a:bodyPr wrap="square" rtlCol="0">
            <a:spAutoFit/>
          </a:bodyPr>
          <a:lstStyle/>
          <a:p>
            <a:pPr algn="ctr"/>
            <a:r>
              <a:rPr lang="en-US">
                <a:latin typeface="Montserrat" panose="00000500000000000000" pitchFamily="2" charset="0"/>
              </a:rPr>
              <a:t>1 – 10 Agustus 2002</a:t>
            </a:r>
          </a:p>
          <a:p>
            <a:pPr algn="ctr"/>
            <a:r>
              <a:rPr lang="en-US">
                <a:latin typeface="Montserrat" panose="00000500000000000000" pitchFamily="2" charset="0"/>
              </a:rPr>
              <a:t>Mengubah 13 pasal, </a:t>
            </a:r>
          </a:p>
          <a:p>
            <a:pPr algn="ctr"/>
            <a:r>
              <a:rPr lang="en-US">
                <a:latin typeface="Montserrat" panose="00000500000000000000" pitchFamily="2" charset="0"/>
              </a:rPr>
              <a:t>3 pasal Aturan Peralihan, 2 pasal Aturan Tambahan</a:t>
            </a:r>
            <a:endParaRPr lang="en-ID">
              <a:latin typeface="Montserrat" panose="00000500000000000000" pitchFamily="2" charset="0"/>
            </a:endParaRPr>
          </a:p>
        </p:txBody>
      </p:sp>
    </p:spTree>
    <p:extLst>
      <p:ext uri="{BB962C8B-B14F-4D97-AF65-F5344CB8AC3E}">
        <p14:creationId xmlns:p14="http://schemas.microsoft.com/office/powerpoint/2010/main" val="1332206484"/>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7DEA0BEA-AE5F-42AF-ACCB-D3CEB7DF2556}"/>
              </a:ext>
            </a:extLst>
          </p:cNvPr>
          <p:cNvSpPr/>
          <p:nvPr/>
        </p:nvSpPr>
        <p:spPr>
          <a:xfrm>
            <a:off x="228600" y="766811"/>
            <a:ext cx="8686800" cy="3786139"/>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34"/>
          <p:cNvSpPr txBox="1"/>
          <p:nvPr/>
        </p:nvSpPr>
        <p:spPr>
          <a:xfrm>
            <a:off x="0" y="133350"/>
            <a:ext cx="64008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Perubahan terhadap UUD NRI Tahun 1945</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A319E1D5-B35D-44B9-99C2-4ED38D7B81B0}"/>
              </a:ext>
            </a:extLst>
          </p:cNvPr>
          <p:cNvSpPr txBox="1"/>
          <p:nvPr/>
        </p:nvSpPr>
        <p:spPr>
          <a:xfrm>
            <a:off x="-228600" y="860459"/>
            <a:ext cx="9144000" cy="3573351"/>
          </a:xfrm>
          <a:prstGeom prst="rect">
            <a:avLst/>
          </a:prstGeom>
          <a:noFill/>
        </p:spPr>
        <p:txBody>
          <a:bodyPr wrap="square">
            <a:spAutoFit/>
          </a:bodyPr>
          <a:lstStyle/>
          <a:p>
            <a:pPr marL="457200">
              <a:lnSpc>
                <a:spcPct val="107000"/>
              </a:lnSpc>
              <a:spcAft>
                <a:spcPts val="800"/>
              </a:spcAft>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Secara kualitatif, amendemen UUD NRI Tahun 1945 menghasilkan perubahan-perubahan sebagai berikut </a:t>
            </a:r>
          </a:p>
          <a:p>
            <a:pPr marL="457200">
              <a:lnSpc>
                <a:spcPct val="107000"/>
              </a:lnSpc>
              <a:spcAft>
                <a:spcPts val="800"/>
              </a:spcAft>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(Taufiqurrohman Syahuri, 2011).</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Posisi MPR bukan lagi sebagai lembaga tertinggi negara. Anggotanya terdiri dari anggota DPR dan anggota DPD yang dipilih melalui pemilu.</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Kekuasaan pembentukan UU tidak lagi dipegang presiden melainkan oleh DPR. </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Kewenangan presiden mengangkat dan menerima duta negara lain serta memberi amnesti dan abolisi tidak lagi sebagai hak prerogratif presiden, tetapi harus atas pertimbangan DPR.</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Adanya penambahan lembaga baru, antara lain DPD, Mahkamah Konstitusi, Komisi yudisial, Komisi Pemilihan Umum, dan Bank Sentral.</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Presiden dan wakil presiden dipilih secara langsung oleh rakyat, bukan lagi oleh MPR.</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Pemilihan kepala daerah secara demokratis, yang sebelumnya diusulkan oleh DPRD kepada presiden.</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Penambahan ketentuan-ketentuan mengenai hak asasi manusia.</a:t>
            </a:r>
          </a:p>
          <a:p>
            <a:pPr marL="685800" indent="-228600">
              <a:lnSpc>
                <a:spcPct val="107000"/>
              </a:lnSpc>
              <a:spcAft>
                <a:spcPts val="800"/>
              </a:spcAft>
              <a:buFont typeface="+mj-lt"/>
              <a:buAutoNum type="alphaLcPeriod"/>
            </a:pPr>
            <a:r>
              <a:rPr lang="en-ID" sz="12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Penambahan ketentuan mengenai tata cara perubahan UUD.</a:t>
            </a:r>
          </a:p>
        </p:txBody>
      </p:sp>
    </p:spTree>
    <p:extLst>
      <p:ext uri="{BB962C8B-B14F-4D97-AF65-F5344CB8AC3E}">
        <p14:creationId xmlns:p14="http://schemas.microsoft.com/office/powerpoint/2010/main" val="1640525816"/>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 result">
            <a:extLst>
              <a:ext uri="{FF2B5EF4-FFF2-40B4-BE49-F238E27FC236}">
                <a16:creationId xmlns:a16="http://schemas.microsoft.com/office/drawing/2014/main" id="{861CD7BC-4BEA-4BAB-9515-F6DE95400063}"/>
              </a:ext>
            </a:extLst>
          </p:cNvPr>
          <p:cNvPicPr>
            <a:picLocks noChangeAspect="1" noChangeArrowheads="1"/>
          </p:cNvPicPr>
          <p:nvPr/>
        </p:nvPicPr>
        <p:blipFill rotWithShape="1">
          <a:blip r:embed="rId3" cstate="print"/>
          <a:srcRect l="2439" b="32365"/>
          <a:stretch/>
        </p:blipFill>
        <p:spPr bwMode="auto">
          <a:xfrm>
            <a:off x="0" y="669409"/>
            <a:ext cx="9144000" cy="4264542"/>
          </a:xfrm>
          <a:prstGeom prst="rect">
            <a:avLst/>
          </a:prstGeom>
          <a:noFill/>
        </p:spPr>
      </p:pic>
      <p:sp>
        <p:nvSpPr>
          <p:cNvPr id="11" name="TextBox 34"/>
          <p:cNvSpPr txBox="1"/>
          <p:nvPr/>
        </p:nvSpPr>
        <p:spPr>
          <a:xfrm>
            <a:off x="0" y="133350"/>
            <a:ext cx="7239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D. UUD NRI Tahun 1945 Sebagai Hukum Tertinggi</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id="{A319E1D5-B35D-44B9-99C2-4ED38D7B81B0}"/>
              </a:ext>
            </a:extLst>
          </p:cNvPr>
          <p:cNvSpPr txBox="1"/>
          <p:nvPr/>
        </p:nvSpPr>
        <p:spPr>
          <a:xfrm>
            <a:off x="1599585" y="977568"/>
            <a:ext cx="5487015" cy="3641381"/>
          </a:xfrm>
          <a:prstGeom prst="rect">
            <a:avLst/>
          </a:prstGeom>
          <a:noFill/>
        </p:spPr>
        <p:txBody>
          <a:bodyPr wrap="square">
            <a:spAutoFit/>
          </a:bodyPr>
          <a:lstStyle/>
          <a:p>
            <a:pPr>
              <a:lnSpc>
                <a:spcPct val="107000"/>
              </a:lnSpc>
              <a:spcAft>
                <a:spcPts val="800"/>
              </a:spcAft>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Keterkaitan antara Pembukaan dan pasal-pasal UUD NRI Tahun 1945 mencakup hal-hal berikut (Herdiawanto, dkk., 2019). </a:t>
            </a:r>
          </a:p>
          <a:p>
            <a:pPr marL="354013" indent="-354013">
              <a:lnSpc>
                <a:spcPct val="107000"/>
              </a:lnSpc>
              <a:spcAft>
                <a:spcPts val="800"/>
              </a:spcAf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Suasana kebatinan</a:t>
            </a:r>
          </a:p>
          <a:p>
            <a:pPr marL="354013" indent="-354013">
              <a:lnSpc>
                <a:spcPct val="107000"/>
              </a:lnSpc>
              <a:spcAft>
                <a:spcPts val="800"/>
              </a:spcAf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Cita-cita hukum. </a:t>
            </a:r>
          </a:p>
          <a:p>
            <a:pPr marL="354013" indent="-354013">
              <a:lnSpc>
                <a:spcPct val="107000"/>
              </a:lnSpc>
              <a:spcAft>
                <a:spcPts val="800"/>
              </a:spcAft>
              <a:buAutoNum type="alphaLcPeriod"/>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Penjabaran Pembukaan </a:t>
            </a:r>
          </a:p>
          <a:p>
            <a:pPr marL="354013">
              <a:lnSpc>
                <a:spcPct val="107000"/>
              </a:lnSpc>
              <a:spcAft>
                <a:spcPts val="800"/>
              </a:spcAft>
            </a:pPr>
            <a:r>
              <a:rPr lang="en-ID" sz="24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UUD NRI Tahun 1945. </a:t>
            </a:r>
          </a:p>
        </p:txBody>
      </p:sp>
    </p:spTree>
    <p:extLst>
      <p:ext uri="{BB962C8B-B14F-4D97-AF65-F5344CB8AC3E}">
        <p14:creationId xmlns:p14="http://schemas.microsoft.com/office/powerpoint/2010/main" val="3701604445"/>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239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D. UUD NRI Tahun 1945 Sebagai Hukum Tertinggi</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aphicFrame>
        <p:nvGraphicFramePr>
          <p:cNvPr id="2" name="Diagram 1">
            <a:extLst>
              <a:ext uri="{FF2B5EF4-FFF2-40B4-BE49-F238E27FC236}">
                <a16:creationId xmlns:a16="http://schemas.microsoft.com/office/drawing/2014/main" id="{C285CEEA-57BF-44D7-B581-32DEB40BF351}"/>
              </a:ext>
            </a:extLst>
          </p:cNvPr>
          <p:cNvGraphicFramePr/>
          <p:nvPr>
            <p:extLst>
              <p:ext uri="{D42A27DB-BD31-4B8C-83A1-F6EECF244321}">
                <p14:modId xmlns:p14="http://schemas.microsoft.com/office/powerpoint/2010/main" val="1220873417"/>
              </p:ext>
            </p:extLst>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679130642"/>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0" y="1413510"/>
            <a:ext cx="4542830" cy="2620879"/>
            <a:chOff x="0" y="1413510"/>
            <a:chExt cx="4542830" cy="2620879"/>
          </a:xfrm>
        </p:grpSpPr>
        <p:sp>
          <p:nvSpPr>
            <p:cNvPr id="17" name="TextBox 16"/>
            <p:cNvSpPr txBox="1"/>
            <p:nvPr/>
          </p:nvSpPr>
          <p:spPr>
            <a:xfrm>
              <a:off x="0" y="1779051"/>
              <a:ext cx="4542830" cy="2255338"/>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en-US" sz="1200" noProof="1">
                  <a:latin typeface="Montserrat" panose="00000500000000000000" pitchFamily="2" charset="0"/>
                  <a:cs typeface="Calibri" pitchFamily="34" charset="0"/>
                </a:rPr>
                <a:t>Setelah mempelajari materi bab ini, p</a:t>
              </a:r>
              <a:r>
                <a:rPr lang="id-ID" sz="1200" noProof="1">
                  <a:latin typeface="Montserrat" panose="00000500000000000000" pitchFamily="2" charset="0"/>
                  <a:cs typeface="Calibri" pitchFamily="34" charset="0"/>
                </a:rPr>
                <a:t>eserta didik diharapkan mampu:</a:t>
              </a:r>
            </a:p>
            <a:p>
              <a:pPr marL="317091" indent="-317091">
                <a:spcBef>
                  <a:spcPts val="300"/>
                </a:spcBef>
                <a:buFont typeface="Arial" pitchFamily="34" charset="0"/>
                <a:buChar char="•"/>
              </a:pPr>
              <a:r>
                <a:rPr lang="en-US" sz="1200" noProof="1">
                  <a:latin typeface="Montserrat" panose="00000500000000000000" pitchFamily="2" charset="0"/>
                  <a:cs typeface="Calibri" pitchFamily="34" charset="0"/>
                </a:rPr>
                <a:t>m</a:t>
              </a:r>
              <a:r>
                <a:rPr lang="id-ID" sz="1200" noProof="1">
                  <a:latin typeface="Montserrat" panose="00000500000000000000" pitchFamily="2" charset="0"/>
                  <a:cs typeface="Calibri" pitchFamily="34" charset="0"/>
                </a:rPr>
                <a:t>en</a:t>
              </a:r>
              <a:r>
                <a:rPr lang="en-US" sz="1200" noProof="1">
                  <a:latin typeface="Montserrat" panose="00000500000000000000" pitchFamily="2" charset="0"/>
                  <a:cs typeface="Calibri" pitchFamily="34" charset="0"/>
                </a:rPr>
                <a:t>jelaskan keberadaan UUD NRI Tahun 1945;</a:t>
              </a:r>
            </a:p>
            <a:p>
              <a:pPr marL="317091" indent="-317091">
                <a:spcBef>
                  <a:spcPts val="300"/>
                </a:spcBef>
                <a:buFont typeface="Arial" pitchFamily="34" charset="0"/>
                <a:buChar char="•"/>
              </a:pPr>
              <a:r>
                <a:rPr lang="en-US" sz="1200" noProof="1">
                  <a:latin typeface="Montserrat" panose="00000500000000000000" pitchFamily="2" charset="0"/>
                  <a:cs typeface="Calibri" pitchFamily="34" charset="0"/>
                </a:rPr>
                <a:t>mengidentifikasi periodisasi pemberlakuan UUD NRI Tahun 1945;</a:t>
              </a:r>
            </a:p>
            <a:p>
              <a:pPr marL="317091" indent="-317091">
                <a:spcBef>
                  <a:spcPts val="300"/>
                </a:spcBef>
                <a:buFont typeface="Arial" pitchFamily="34" charset="0"/>
                <a:buChar char="•"/>
              </a:pPr>
              <a:r>
                <a:rPr lang="en-US" sz="1200" noProof="1">
                  <a:latin typeface="Montserrat" panose="00000500000000000000" pitchFamily="2" charset="0"/>
                  <a:cs typeface="Calibri" pitchFamily="34" charset="0"/>
                </a:rPr>
                <a:t>menguraikan proses perubahan UUD NRI Tahun 1945; dan</a:t>
              </a:r>
            </a:p>
            <a:p>
              <a:pPr marL="317091" indent="-317091">
                <a:spcBef>
                  <a:spcPts val="300"/>
                </a:spcBef>
                <a:buFont typeface="Arial" pitchFamily="34" charset="0"/>
                <a:buChar char="•"/>
              </a:pPr>
              <a:r>
                <a:rPr lang="en-US" sz="1200" noProof="1">
                  <a:latin typeface="Montserrat" panose="00000500000000000000" pitchFamily="2" charset="0"/>
                  <a:cs typeface="Calibri" pitchFamily="34" charset="0"/>
                </a:rPr>
                <a:t>menerangkan UUD NRI Tahun 1945 sebagai sumber hukum tertinggi.</a:t>
              </a:r>
              <a:endParaRPr lang="id-ID" sz="1200" noProof="1">
                <a:latin typeface="Montserrat" panose="00000500000000000000" pitchFamily="2" charset="0"/>
                <a:cs typeface="Calibri" pitchFamily="34" charset="0"/>
              </a:endParaRPr>
            </a:p>
            <a:p>
              <a:pPr>
                <a:spcBef>
                  <a:spcPts val="300"/>
                </a:spcBef>
              </a:pPr>
              <a:endParaRPr lang="id-ID" sz="1200" noProof="1">
                <a:latin typeface="Montserrat" panose="00000500000000000000" pitchFamily="2" charset="0"/>
                <a:cs typeface="Calibri" pitchFamily="34" charset="0"/>
              </a:endParaRP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a:solidFill>
                    <a:schemeClr val="bg1"/>
                  </a:solidFill>
                  <a:latin typeface="Cambria" pitchFamily="18" charset="0"/>
                  <a:ea typeface="Cambria" pitchFamily="18" charset="0"/>
                  <a:cs typeface="Calibri" pitchFamily="34" charset="0"/>
                </a:rPr>
                <a:t>BAB 3</a:t>
              </a:r>
              <a:endParaRPr lang="en-US" sz="2000" b="1" dirty="0">
                <a:solidFill>
                  <a:schemeClr val="bg1"/>
                </a:solidFill>
                <a:latin typeface="Cambria" pitchFamily="18" charset="0"/>
                <a:ea typeface="Cambria" pitchFamily="18" charset="0"/>
                <a:cs typeface="Calibri" pitchFamily="34" charset="0"/>
              </a:endParaRPr>
            </a:p>
          </p:txBody>
        </p:sp>
      </p:grpSp>
      <p:sp>
        <p:nvSpPr>
          <p:cNvPr id="15" name="Rectangle 14"/>
          <p:cNvSpPr/>
          <p:nvPr/>
        </p:nvSpPr>
        <p:spPr>
          <a:xfrm>
            <a:off x="228600" y="666750"/>
            <a:ext cx="8686800" cy="408739"/>
          </a:xfrm>
          <a:prstGeom prst="rect">
            <a:avLst/>
          </a:prstGeom>
        </p:spPr>
        <p:txBody>
          <a:bodyPr wrap="square" lIns="39027" tIns="19513" rIns="39027" bIns="19513">
            <a:spAutoFit/>
          </a:bodyPr>
          <a:lstStyle/>
          <a:p>
            <a:pPr algn="ctr"/>
            <a:r>
              <a:rPr lang="en-US" sz="2400" b="1">
                <a:solidFill>
                  <a:schemeClr val="accent6">
                    <a:lumMod val="50000"/>
                  </a:schemeClr>
                </a:solidFill>
                <a:latin typeface="Arial" panose="020B0604020202020204" pitchFamily="34" charset="0"/>
                <a:cs typeface="Arial" panose="020B0604020202020204" pitchFamily="34" charset="0"/>
              </a:rPr>
              <a:t>UUD NRI TAHUN 1945 DALAM SISTEM HUKUM NASIONAL</a:t>
            </a:r>
            <a:endParaRPr lang="en-US" sz="2400" b="1" dirty="0">
              <a:solidFill>
                <a:schemeClr val="accent6">
                  <a:lumMod val="50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01657B01-7733-4758-AE2E-1FA4BAC3B9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2600" y="1198028"/>
            <a:ext cx="2141827" cy="3104097"/>
          </a:xfrm>
          <a:prstGeom prst="rect">
            <a:avLst/>
          </a:prstGeom>
        </p:spPr>
      </p:pic>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 result">
            <a:extLst>
              <a:ext uri="{FF2B5EF4-FFF2-40B4-BE49-F238E27FC236}">
                <a16:creationId xmlns:a16="http://schemas.microsoft.com/office/drawing/2014/main" id="{861CD7BC-4BEA-4BAB-9515-F6DE95400063}"/>
              </a:ext>
            </a:extLst>
          </p:cNvPr>
          <p:cNvPicPr>
            <a:picLocks noChangeAspect="1" noChangeArrowheads="1"/>
          </p:cNvPicPr>
          <p:nvPr/>
        </p:nvPicPr>
        <p:blipFill rotWithShape="1">
          <a:blip r:embed="rId3" cstate="print"/>
          <a:srcRect l="2439" b="26322"/>
          <a:stretch/>
        </p:blipFill>
        <p:spPr bwMode="auto">
          <a:xfrm>
            <a:off x="0" y="623468"/>
            <a:ext cx="9144000" cy="4413035"/>
          </a:xfrm>
          <a:prstGeom prst="rect">
            <a:avLst/>
          </a:prstGeom>
          <a:noFill/>
        </p:spPr>
      </p:pic>
      <p:sp>
        <p:nvSpPr>
          <p:cNvPr id="11" name="TextBox 34"/>
          <p:cNvSpPr txBox="1"/>
          <p:nvPr/>
        </p:nvSpPr>
        <p:spPr>
          <a:xfrm>
            <a:off x="1" y="133350"/>
            <a:ext cx="4572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400">
                <a:effectLst/>
                <a:latin typeface="Arial" panose="020B0604020202020204" pitchFamily="34" charset="0"/>
                <a:ea typeface="Calibri" panose="020F0502020204030204" pitchFamily="34" charset="0"/>
                <a:cs typeface="Arial" panose="020B0604020202020204" pitchFamily="34" charset="0"/>
              </a:rPr>
              <a:t>UUD NRI Tahun 1945</a:t>
            </a:r>
          </a:p>
        </p:txBody>
      </p:sp>
      <p:sp>
        <p:nvSpPr>
          <p:cNvPr id="16" name="TextBox 15"/>
          <p:cNvSpPr txBox="1"/>
          <p:nvPr/>
        </p:nvSpPr>
        <p:spPr>
          <a:xfrm>
            <a:off x="1219200" y="906589"/>
            <a:ext cx="6019800" cy="2862322"/>
          </a:xfrm>
          <a:prstGeom prst="rect">
            <a:avLst/>
          </a:prstGeom>
          <a:noFill/>
        </p:spPr>
        <p:txBody>
          <a:bodyPr wrap="square" rtlCol="0">
            <a:spAutoFit/>
          </a:bodyPr>
          <a:lstStyle/>
          <a:p>
            <a:r>
              <a:rPr lang="en-ID" sz="2000">
                <a:solidFill>
                  <a:schemeClr val="bg1"/>
                </a:solidFill>
                <a:latin typeface="Montserrat" panose="00000500000000000000" pitchFamily="2" charset="0"/>
              </a:rPr>
              <a:t>Sebagai konstitusi, artinya UUD NRI Tahun 1945 adalah hukum tertinggi yang menjadi patokan untuk mencapai dan mewujudkan tujuan tertinggi dalam negara, yaitu menghadirkan keadilan (</a:t>
            </a:r>
            <a:r>
              <a:rPr lang="en-ID" sz="2000" i="1">
                <a:solidFill>
                  <a:schemeClr val="bg1"/>
                </a:solidFill>
                <a:latin typeface="Montserrat" panose="00000500000000000000" pitchFamily="2" charset="0"/>
              </a:rPr>
              <a:t>justice</a:t>
            </a:r>
            <a:r>
              <a:rPr lang="en-ID" sz="2000">
                <a:solidFill>
                  <a:schemeClr val="bg1"/>
                </a:solidFill>
                <a:latin typeface="Montserrat" panose="00000500000000000000" pitchFamily="2" charset="0"/>
              </a:rPr>
              <a:t>); memberi ketertiban (</a:t>
            </a:r>
            <a:r>
              <a:rPr lang="en-ID" sz="2000" i="1">
                <a:solidFill>
                  <a:schemeClr val="bg1"/>
                </a:solidFill>
                <a:latin typeface="Montserrat" panose="00000500000000000000" pitchFamily="2" charset="0"/>
              </a:rPr>
              <a:t>order</a:t>
            </a:r>
            <a:r>
              <a:rPr lang="en-ID" sz="2000">
                <a:solidFill>
                  <a:schemeClr val="bg1"/>
                </a:solidFill>
                <a:latin typeface="Montserrat" panose="00000500000000000000" pitchFamily="2" charset="0"/>
              </a:rPr>
              <a:t>); dan mewujudkan nilai-nilai ideal, seperti kebebasan (</a:t>
            </a:r>
            <a:r>
              <a:rPr lang="en-ID" sz="2000" i="1">
                <a:solidFill>
                  <a:schemeClr val="bg1"/>
                </a:solidFill>
                <a:latin typeface="Montserrat" panose="00000500000000000000" pitchFamily="2" charset="0"/>
              </a:rPr>
              <a:t>freedom</a:t>
            </a:r>
            <a:r>
              <a:rPr lang="en-ID" sz="2000">
                <a:solidFill>
                  <a:schemeClr val="bg1"/>
                </a:solidFill>
                <a:latin typeface="Montserrat" panose="00000500000000000000" pitchFamily="2" charset="0"/>
              </a:rPr>
              <a:t>) serta kemakmuran dan kesejahteraan (</a:t>
            </a:r>
            <a:r>
              <a:rPr lang="en-ID" sz="2000" i="1">
                <a:solidFill>
                  <a:schemeClr val="bg1"/>
                </a:solidFill>
                <a:latin typeface="Montserrat" panose="00000500000000000000" pitchFamily="2" charset="0"/>
              </a:rPr>
              <a:t>prosperity and welfare</a:t>
            </a:r>
            <a:r>
              <a:rPr lang="en-ID" sz="2000">
                <a:solidFill>
                  <a:schemeClr val="bg1"/>
                </a:solidFill>
                <a:latin typeface="Montserrat" panose="00000500000000000000" pitchFamily="2" charset="0"/>
              </a:rPr>
              <a:t>) bersama.</a:t>
            </a:r>
            <a:endParaRPr lang="id-ID" sz="2000" noProof="1">
              <a:solidFill>
                <a:schemeClr val="bg1"/>
              </a:solidFill>
              <a:latin typeface="Montserrat" panose="00000500000000000000" pitchFamily="2" charset="0"/>
              <a:cs typeface="Calibri" pitchFamily="34"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14802826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342900" lvl="0" indent="-342900">
              <a:lnSpc>
                <a:spcPct val="107000"/>
              </a:lnSpc>
              <a:spcAft>
                <a:spcPts val="800"/>
              </a:spcAft>
              <a:buFont typeface="+mj-lt"/>
              <a:buAutoNum type="alphaUcPeriod"/>
            </a:pPr>
            <a:r>
              <a:rPr lang="en-ID" sz="2400">
                <a:effectLst/>
                <a:latin typeface="Arial" panose="020B0604020202020204" pitchFamily="34" charset="0"/>
                <a:ea typeface="Calibri" panose="020F0502020204030204" pitchFamily="34" charset="0"/>
                <a:cs typeface="Arial" panose="020B0604020202020204" pitchFamily="34" charset="0"/>
              </a:rPr>
              <a:t>UUD NRI Tahun 1945</a:t>
            </a:r>
          </a:p>
        </p:txBody>
      </p:sp>
      <p:sp>
        <p:nvSpPr>
          <p:cNvPr id="16" name="TextBox 15"/>
          <p:cNvSpPr txBox="1"/>
          <p:nvPr/>
        </p:nvSpPr>
        <p:spPr>
          <a:xfrm>
            <a:off x="4114800" y="971550"/>
            <a:ext cx="5008368" cy="3139321"/>
          </a:xfrm>
          <a:prstGeom prst="rect">
            <a:avLst/>
          </a:prstGeom>
          <a:noFill/>
        </p:spPr>
        <p:txBody>
          <a:bodyPr wrap="square" rtlCol="0">
            <a:spAutoFit/>
          </a:bodyPr>
          <a:lstStyle/>
          <a:p>
            <a:r>
              <a:rPr lang="en-ID" sz="2200">
                <a:latin typeface="Montserrat" panose="00000500000000000000" pitchFamily="2" charset="0"/>
              </a:rPr>
              <a:t>Setelah menyelesaikan tugasnya, BPUPK dibubarkan dan digantikan oleh Panitia Persiapan Kemerdekaan Indonesia (PPKI). PPKI mengadakan sidang pertamanya tanggal 18 Agustus 1945 dengan agenda menetapkan dan mengesahkan Rancangan UUD yang disusun BPUPK.</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3A169172-7B85-4614-9646-5F02B8E277D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4465" y="1217679"/>
            <a:ext cx="3714135" cy="2520824"/>
          </a:xfrm>
          <a:prstGeom prst="rect">
            <a:avLst/>
          </a:prstGeom>
        </p:spPr>
      </p:pic>
      <p:sp>
        <p:nvSpPr>
          <p:cNvPr id="10" name="TextBox 9">
            <a:extLst>
              <a:ext uri="{FF2B5EF4-FFF2-40B4-BE49-F238E27FC236}">
                <a16:creationId xmlns:a16="http://schemas.microsoft.com/office/drawing/2014/main" id="{06D0343D-8B7A-4FD7-9A91-98EFDD33D5C4}"/>
              </a:ext>
            </a:extLst>
          </p:cNvPr>
          <p:cNvSpPr txBox="1"/>
          <p:nvPr/>
        </p:nvSpPr>
        <p:spPr>
          <a:xfrm>
            <a:off x="228600" y="3774092"/>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50109316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391399" cy="855658"/>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Periodisasi Pemberlakuan UUD NRI Tahun 1945 sebagai Konstitusi</a:t>
            </a:r>
          </a:p>
        </p:txBody>
      </p:sp>
      <p:sp>
        <p:nvSpPr>
          <p:cNvPr id="16" name="TextBox 15"/>
          <p:cNvSpPr txBox="1"/>
          <p:nvPr/>
        </p:nvSpPr>
        <p:spPr>
          <a:xfrm>
            <a:off x="4505632" y="1531352"/>
            <a:ext cx="4343400" cy="2440668"/>
          </a:xfrm>
          <a:prstGeom prst="rect">
            <a:avLst/>
          </a:prstGeom>
          <a:noFill/>
        </p:spPr>
        <p:txBody>
          <a:bodyPr wrap="square" rtlCol="0">
            <a:spAutoFit/>
          </a:bodyPr>
          <a:lstStyle/>
          <a:p>
            <a:pPr lvl="0">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Dalam pelaksanaannya, sempat terjadi beberapa penyimpangan yang dilakukan pemerintah pada masa awal kemerdekaan (1945–1949).</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5868835F-A4E5-424D-944F-76F0910452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485" y="1483352"/>
            <a:ext cx="4277031" cy="2536667"/>
          </a:xfrm>
          <a:prstGeom prst="rect">
            <a:avLst/>
          </a:prstGeom>
        </p:spPr>
      </p:pic>
      <p:sp>
        <p:nvSpPr>
          <p:cNvPr id="12" name="TextBox 11">
            <a:extLst>
              <a:ext uri="{FF2B5EF4-FFF2-40B4-BE49-F238E27FC236}">
                <a16:creationId xmlns:a16="http://schemas.microsoft.com/office/drawing/2014/main" id="{FDB43B12-56F7-43BE-8728-622FEADC9C4C}"/>
              </a:ext>
            </a:extLst>
          </p:cNvPr>
          <p:cNvSpPr txBox="1"/>
          <p:nvPr/>
        </p:nvSpPr>
        <p:spPr>
          <a:xfrm>
            <a:off x="304800" y="4055904"/>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60708347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391399" cy="855658"/>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Periodisasi Pemberlakuan UUD NRI Tahun 1945 sebagai Konstitusi</a:t>
            </a:r>
          </a:p>
        </p:txBody>
      </p:sp>
      <p:sp>
        <p:nvSpPr>
          <p:cNvPr id="16" name="TextBox 15"/>
          <p:cNvSpPr txBox="1"/>
          <p:nvPr/>
        </p:nvSpPr>
        <p:spPr>
          <a:xfrm>
            <a:off x="3581400" y="1605956"/>
            <a:ext cx="5562600" cy="2440668"/>
          </a:xfrm>
          <a:prstGeom prst="rect">
            <a:avLst/>
          </a:prstGeom>
          <a:noFill/>
        </p:spPr>
        <p:txBody>
          <a:bodyPr wrap="square" rtlCol="0">
            <a:spAutoFit/>
          </a:bodyPr>
          <a:lstStyle/>
          <a:p>
            <a:pPr lvl="0">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Sejak 17 Agustus 1950, RIS bubar dan Indonesia kembali berbentuk kesatuan. Konstitusi yang digunakan adalah Undang-Undang Dasar Sementara (UUDS) Tahun 1950.</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10" name="Picture 9">
            <a:extLst>
              <a:ext uri="{FF2B5EF4-FFF2-40B4-BE49-F238E27FC236}">
                <a16:creationId xmlns:a16="http://schemas.microsoft.com/office/drawing/2014/main" id="{90FB3E1E-EB37-455C-A80A-5012FC3B845D}"/>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746" b="91269" l="3279" r="97029">
                        <a14:foregroundMark x1="27459" y1="8847" x2="35656" y2="10128"/>
                        <a14:foregroundMark x1="44365" y1="81257" x2="27766" y2="82189"/>
                        <a14:foregroundMark x1="5020" y1="88009" x2="82480" y2="88359"/>
                        <a14:foregroundMark x1="82480" y1="88359" x2="93750" y2="87078"/>
                        <a14:foregroundMark x1="93750" y1="87078" x2="82172" y2="91153"/>
                        <a14:foregroundMark x1="82172" y1="91153" x2="5020" y2="87776"/>
                        <a14:foregroundMark x1="5020" y1="87776" x2="3381" y2="86147"/>
                        <a14:foregroundMark x1="90779" y1="83935" x2="80123" y2="91385"/>
                        <a14:foregroundMark x1="80123" y1="91385" x2="18545" y2="90803"/>
                        <a14:foregroundMark x1="27766" y1="32363" x2="30225" y2="38533"/>
                        <a14:foregroundMark x1="96209" y1="84633" x2="97029" y2="88359"/>
                        <a14:foregroundMark x1="90164" y1="85215" x2="46209" y2="84284"/>
                        <a14:foregroundMark x1="15574" y1="62631" x2="13832" y2="76717"/>
                        <a14:foregroundMark x1="13832" y1="76717" x2="20492" y2="88359"/>
                        <a14:foregroundMark x1="13422" y1="6170" x2="18852" y2="9197"/>
                        <a14:foregroundMark x1="10143" y1="19441" x2="18033" y2="18161"/>
                        <a14:foregroundMark x1="13934" y1="28987" x2="19672" y2="24331"/>
                        <a14:foregroundMark x1="39447" y1="23749" x2="46516" y2="28638"/>
                        <a14:foregroundMark x1="44057" y1="16298" x2="48156" y2="16298"/>
                        <a14:foregroundMark x1="40779" y1="2678" x2="38627" y2="7683"/>
                        <a14:foregroundMark x1="37807" y1="8265" x2="39447" y2="18161"/>
                        <a14:foregroundMark x1="36783" y1="9546" x2="23975" y2="8033"/>
                        <a14:foregroundMark x1="23975" y1="8033" x2="21824" y2="17229"/>
                        <a14:foregroundMark x1="25615" y1="1746" x2="27459" y2="6403"/>
                      </a14:backgroundRemoval>
                    </a14:imgEffect>
                  </a14:imgLayer>
                </a14:imgProps>
              </a:ext>
              <a:ext uri="{28A0092B-C50C-407E-A947-70E740481C1C}">
                <a14:useLocalDpi xmlns:a14="http://schemas.microsoft.com/office/drawing/2010/main" val="0"/>
              </a:ext>
            </a:extLst>
          </a:blip>
          <a:srcRect b="5875"/>
          <a:stretch/>
        </p:blipFill>
        <p:spPr>
          <a:xfrm>
            <a:off x="533400" y="1244509"/>
            <a:ext cx="3886200" cy="3213219"/>
          </a:xfrm>
          <a:prstGeom prst="rect">
            <a:avLst/>
          </a:prstGeom>
        </p:spPr>
      </p:pic>
      <p:sp>
        <p:nvSpPr>
          <p:cNvPr id="12" name="TextBox 11">
            <a:extLst>
              <a:ext uri="{FF2B5EF4-FFF2-40B4-BE49-F238E27FC236}">
                <a16:creationId xmlns:a16="http://schemas.microsoft.com/office/drawing/2014/main" id="{8EC7845C-D36A-4EEE-8B1B-7DCE69A41EFB}"/>
              </a:ext>
            </a:extLst>
          </p:cNvPr>
          <p:cNvSpPr txBox="1"/>
          <p:nvPr/>
        </p:nvSpPr>
        <p:spPr>
          <a:xfrm>
            <a:off x="533400" y="4363193"/>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9225859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7391399" cy="855658"/>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B. Periodisasi Pemberlakuan UUD NRI Tahun 1945 sebagai Konstitusi</a:t>
            </a:r>
          </a:p>
        </p:txBody>
      </p:sp>
      <p:sp>
        <p:nvSpPr>
          <p:cNvPr id="16" name="TextBox 15"/>
          <p:cNvSpPr txBox="1"/>
          <p:nvPr/>
        </p:nvSpPr>
        <p:spPr>
          <a:xfrm>
            <a:off x="3200400" y="1668018"/>
            <a:ext cx="5791200" cy="2045496"/>
          </a:xfrm>
          <a:prstGeom prst="rect">
            <a:avLst/>
          </a:prstGeom>
          <a:noFill/>
        </p:spPr>
        <p:txBody>
          <a:bodyPr wrap="square" rtlCol="0">
            <a:spAutoFit/>
          </a:bodyPr>
          <a:lstStyle/>
          <a:p>
            <a:pPr lvl="0">
              <a:lnSpc>
                <a:spcPct val="107000"/>
              </a:lnSpc>
              <a:spcAft>
                <a:spcPts val="800"/>
              </a:spcAft>
            </a:pPr>
            <a:r>
              <a:rPr lang="en-ID" sz="2400">
                <a:latin typeface="Montserrat" panose="00000500000000000000" pitchFamily="2" charset="0"/>
                <a:ea typeface="Calibri" panose="020F0502020204030204" pitchFamily="34" charset="0"/>
                <a:cs typeface="Times New Roman" panose="02020603050405020304" pitchFamily="18" charset="0"/>
              </a:rPr>
              <a:t>Pada tanggal 5 Juli 1959, Presiden Soekarno menetapkan Keputusan Presiden No. 150 Tahun 1959 tentang Kembali kepada Undang-Undang Dasar 1945. </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CEAA0CB3-016B-4A39-B1CD-F87BDCF97D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251" y="1581150"/>
            <a:ext cx="2888149" cy="2219232"/>
          </a:xfrm>
          <a:prstGeom prst="rect">
            <a:avLst/>
          </a:prstGeom>
        </p:spPr>
      </p:pic>
      <p:sp>
        <p:nvSpPr>
          <p:cNvPr id="10" name="TextBox 9">
            <a:extLst>
              <a:ext uri="{FF2B5EF4-FFF2-40B4-BE49-F238E27FC236}">
                <a16:creationId xmlns:a16="http://schemas.microsoft.com/office/drawing/2014/main" id="{1A15DE17-D8A4-49FF-A33A-30AB1C22B483}"/>
              </a:ext>
            </a:extLst>
          </p:cNvPr>
          <p:cNvSpPr txBox="1"/>
          <p:nvPr/>
        </p:nvSpPr>
        <p:spPr>
          <a:xfrm>
            <a:off x="312251" y="3810726"/>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3220378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008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Perubahan terhadap UUD NRI Tahun 1945</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id="{FA4CAE36-E94A-40CF-BB40-B8C600C65AF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553" b="1499"/>
          <a:stretch/>
        </p:blipFill>
        <p:spPr>
          <a:xfrm>
            <a:off x="4495800" y="1069262"/>
            <a:ext cx="4239872" cy="3025775"/>
          </a:xfrm>
          <a:prstGeom prst="rect">
            <a:avLst/>
          </a:prstGeom>
        </p:spPr>
      </p:pic>
      <p:sp>
        <p:nvSpPr>
          <p:cNvPr id="9" name="TextBox 8">
            <a:extLst>
              <a:ext uri="{FF2B5EF4-FFF2-40B4-BE49-F238E27FC236}">
                <a16:creationId xmlns:a16="http://schemas.microsoft.com/office/drawing/2014/main" id="{A319E1D5-B35D-44B9-99C2-4ED38D7B81B0}"/>
              </a:ext>
            </a:extLst>
          </p:cNvPr>
          <p:cNvSpPr txBox="1"/>
          <p:nvPr/>
        </p:nvSpPr>
        <p:spPr>
          <a:xfrm>
            <a:off x="-228600" y="916148"/>
            <a:ext cx="4495800" cy="3332002"/>
          </a:xfrm>
          <a:prstGeom prst="rect">
            <a:avLst/>
          </a:prstGeom>
          <a:noFill/>
        </p:spPr>
        <p:txBody>
          <a:bodyPr wrap="square">
            <a:spAutoFit/>
          </a:bodyPr>
          <a:lstStyle/>
          <a:p>
            <a:pPr marL="457200" algn="r">
              <a:lnSpc>
                <a:spcPct val="107000"/>
              </a:lnSpc>
              <a:spcAft>
                <a:spcPts val="800"/>
              </a:spcAft>
            </a:pPr>
            <a:r>
              <a:rPr lang="en-ID" sz="2200">
                <a:effectLst/>
                <a:latin typeface="Montserrat" panose="00000500000000000000" pitchFamily="2" charset="0"/>
                <a:ea typeface="Calibri" panose="020F0502020204030204" pitchFamily="34" charset="0"/>
                <a:cs typeface="Times New Roman" panose="02020603050405020304" pitchFamily="18" charset="0"/>
              </a:rPr>
              <a:t>Perubahan terhadap UUD NRI Tahun 1945 dilakukan oleh Majelis Permusyawaratan Rakyat (MPR). Perubahan dilakukan sebanyak satu kali dalam empat tahap dari tahun 1999 hingga tahun 2002.</a:t>
            </a:r>
          </a:p>
        </p:txBody>
      </p:sp>
      <p:sp>
        <p:nvSpPr>
          <p:cNvPr id="10" name="TextBox 9">
            <a:extLst>
              <a:ext uri="{FF2B5EF4-FFF2-40B4-BE49-F238E27FC236}">
                <a16:creationId xmlns:a16="http://schemas.microsoft.com/office/drawing/2014/main" id="{19E8BBDF-5A0C-4C3A-AE4B-6665A6E62911}"/>
              </a:ext>
            </a:extLst>
          </p:cNvPr>
          <p:cNvSpPr txBox="1"/>
          <p:nvPr/>
        </p:nvSpPr>
        <p:spPr>
          <a:xfrm>
            <a:off x="4495800" y="4134878"/>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557809506"/>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0" y="133350"/>
            <a:ext cx="6400800" cy="46048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lvl="0">
              <a:lnSpc>
                <a:spcPct val="107000"/>
              </a:lnSpc>
              <a:spcAft>
                <a:spcPts val="800"/>
              </a:spcAft>
            </a:pPr>
            <a:r>
              <a:rPr lang="en-ID" sz="2400">
                <a:effectLst/>
                <a:latin typeface="Arial" panose="020B0604020202020204" pitchFamily="34" charset="0"/>
                <a:ea typeface="Calibri" panose="020F0502020204030204" pitchFamily="34" charset="0"/>
                <a:cs typeface="Arial" panose="020B0604020202020204" pitchFamily="34" charset="0"/>
              </a:rPr>
              <a:t>C. Perubahan terhadap UUD NRI Tahun 1945</a:t>
            </a: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0" name="Rectangle: Rounded Corners 9">
            <a:extLst>
              <a:ext uri="{FF2B5EF4-FFF2-40B4-BE49-F238E27FC236}">
                <a16:creationId xmlns:a16="http://schemas.microsoft.com/office/drawing/2014/main" id="{CAF9359D-9183-4297-852E-E0D7DD3075E1}"/>
              </a:ext>
            </a:extLst>
          </p:cNvPr>
          <p:cNvSpPr/>
          <p:nvPr/>
        </p:nvSpPr>
        <p:spPr>
          <a:xfrm>
            <a:off x="457200" y="766811"/>
            <a:ext cx="8229600" cy="3633739"/>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descr="Image result">
            <a:extLst>
              <a:ext uri="{FF2B5EF4-FFF2-40B4-BE49-F238E27FC236}">
                <a16:creationId xmlns:a16="http://schemas.microsoft.com/office/drawing/2014/main" id="{18D96233-40DC-4852-A5A2-56AE991C680A}"/>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7122" b="91098" l="10000" r="95882">
                        <a14:foregroundMark x1="85686" y1="25223" x2="88039" y2="35312"/>
                        <a14:foregroundMark x1="88039" y1="35312" x2="87059" y2="70623"/>
                        <a14:foregroundMark x1="85098" y1="39466" x2="84118" y2="73294"/>
                        <a14:foregroundMark x1="82745" y1="42433" x2="79608" y2="69436"/>
                        <a14:foregroundMark x1="79608" y1="69436" x2="80000" y2="86647"/>
                        <a14:foregroundMark x1="80000" y1="86647" x2="81176" y2="91098"/>
                        <a14:foregroundMark x1="84118" y1="17804" x2="84118" y2="38279"/>
                        <a14:foregroundMark x1="83725" y1="10979" x2="81176" y2="15430"/>
                        <a14:foregroundMark x1="83725" y1="13056" x2="89412" y2="15727"/>
                        <a14:foregroundMark x1="89412" y1="15727" x2="89608" y2="23442"/>
                        <a14:foregroundMark x1="88235" y1="40950" x2="91961" y2="46884"/>
                        <a14:foregroundMark x1="91961" y1="46884" x2="92353" y2="55490"/>
                        <a14:foregroundMark x1="92353" y1="55490" x2="90196" y2="71217"/>
                        <a14:foregroundMark x1="92941" y1="45994" x2="94902" y2="53412"/>
                        <a14:foregroundMark x1="94902" y1="53412" x2="94314" y2="71513"/>
                        <a14:foregroundMark x1="94314" y1="71513" x2="91176" y2="76558"/>
                        <a14:foregroundMark x1="97255" y1="58160" x2="95882" y2="66469"/>
                        <a14:foregroundMark x1="95882" y1="66469" x2="95490" y2="67062"/>
                        <a14:foregroundMark x1="68824" y1="51632" x2="82549" y2="61128"/>
                        <a14:backgroundMark x1="64118" y1="13353" x2="50392" y2="20772"/>
                        <a14:backgroundMark x1="50392" y1="20772" x2="40000" y2="29970"/>
                        <a14:backgroundMark x1="40000" y1="29970" x2="36275" y2="37389"/>
                        <a14:backgroundMark x1="36275" y1="37389" x2="35490" y2="46588"/>
                        <a14:backgroundMark x1="35490" y1="46588" x2="38039" y2="56380"/>
                        <a14:backgroundMark x1="38039" y1="56380" x2="44118" y2="56083"/>
                        <a14:backgroundMark x1="44118" y1="56083" x2="47451" y2="46588"/>
                        <a14:backgroundMark x1="47451" y1="46588" x2="47451" y2="29377"/>
                        <a14:backgroundMark x1="47451" y1="29377" x2="44118" y2="17804"/>
                        <a14:backgroundMark x1="44118" y1="17804" x2="36667" y2="12166"/>
                        <a14:backgroundMark x1="36667" y1="12166" x2="30980" y2="12166"/>
                        <a14:backgroundMark x1="30980" y1="12166" x2="23922" y2="21958"/>
                        <a14:backgroundMark x1="23922" y1="21958" x2="26471" y2="32938"/>
                        <a14:backgroundMark x1="26471" y1="32938" x2="30392" y2="36202"/>
                        <a14:backgroundMark x1="63922" y1="14540" x2="51176" y2="59644"/>
                        <a14:backgroundMark x1="51176" y1="59644" x2="51176" y2="59644"/>
                        <a14:backgroundMark x1="72157" y1="16320" x2="69216" y2="33828"/>
                        <a14:backgroundMark x1="69216" y1="33828" x2="60392" y2="51632"/>
                        <a14:backgroundMark x1="72941" y1="17507" x2="73725" y2="25519"/>
                        <a14:backgroundMark x1="73725" y1="25519" x2="71961" y2="33531"/>
                        <a14:backgroundMark x1="71961" y1="33531" x2="60392" y2="42136"/>
                        <a14:backgroundMark x1="60392" y1="42136" x2="51176" y2="55193"/>
                        <a14:backgroundMark x1="51176" y1="55193" x2="48039" y2="63501"/>
                        <a14:backgroundMark x1="48039" y1="63501" x2="55098" y2="67953"/>
                        <a14:backgroundMark x1="55098" y1="67953" x2="60980" y2="68843"/>
                        <a14:backgroundMark x1="60980" y1="68843" x2="66275" y2="68546"/>
                        <a14:backgroundMark x1="66275" y1="68546" x2="71569" y2="68843"/>
                        <a14:backgroundMark x1="71569" y1="68843" x2="58039" y2="44214"/>
                        <a14:backgroundMark x1="74510" y1="14243" x2="73725" y2="42730"/>
                        <a14:backgroundMark x1="72157" y1="67953" x2="41961" y2="67359"/>
                        <a14:backgroundMark x1="41961" y1="67359" x2="29020" y2="48071"/>
                        <a14:backgroundMark x1="29020" y1="48071" x2="20000" y2="20772"/>
                        <a14:backgroundMark x1="20000" y1="20772" x2="16863" y2="29080"/>
                        <a14:backgroundMark x1="16863" y1="29080" x2="17647" y2="48368"/>
                        <a14:backgroundMark x1="17647" y1="48368" x2="19412" y2="56083"/>
                        <a14:backgroundMark x1="19412" y1="56083" x2="30980" y2="71217"/>
                        <a14:backgroundMark x1="30980" y1="71217" x2="39412" y2="76558"/>
                        <a14:backgroundMark x1="39412" y1="76558" x2="55294" y2="78338"/>
                        <a14:backgroundMark x1="55294" y1="78338" x2="61176" y2="77151"/>
                        <a14:backgroundMark x1="61176" y1="77151" x2="65686" y2="72107"/>
                        <a14:backgroundMark x1="65686" y1="72107" x2="69216" y2="78042"/>
                        <a14:backgroundMark x1="69216" y1="78042" x2="36667" y2="75074"/>
                        <a14:backgroundMark x1="36667" y1="75074" x2="17255" y2="70623"/>
                        <a14:backgroundMark x1="74314" y1="8309" x2="14118" y2="8309"/>
                      </a14:backgroundRemoval>
                    </a14:imgEffect>
                  </a14:imgLayer>
                </a14:imgProps>
              </a:ext>
            </a:extLst>
          </a:blip>
          <a:srcRect l="63750" b="26322"/>
          <a:stretch/>
        </p:blipFill>
        <p:spPr bwMode="auto">
          <a:xfrm>
            <a:off x="6934200" y="1563642"/>
            <a:ext cx="2385078" cy="3178743"/>
          </a:xfrm>
          <a:prstGeom prst="rect">
            <a:avLst/>
          </a:prstGeom>
          <a:noFill/>
        </p:spPr>
      </p:pic>
      <p:sp>
        <p:nvSpPr>
          <p:cNvPr id="17" name="Rectangle: Rounded Corners 16">
            <a:extLst>
              <a:ext uri="{FF2B5EF4-FFF2-40B4-BE49-F238E27FC236}">
                <a16:creationId xmlns:a16="http://schemas.microsoft.com/office/drawing/2014/main" id="{A8A9048F-48BA-491F-A2E2-478FF2DF2AFB}"/>
              </a:ext>
            </a:extLst>
          </p:cNvPr>
          <p:cNvSpPr/>
          <p:nvPr/>
        </p:nvSpPr>
        <p:spPr>
          <a:xfrm>
            <a:off x="1828800" y="896273"/>
            <a:ext cx="5562600" cy="380077"/>
          </a:xfrm>
          <a:prstGeom prst="roundRect">
            <a:avLst>
              <a:gd name="adj" fmla="val 12299"/>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a:solidFill>
                  <a:schemeClr val="tx1"/>
                </a:solidFill>
                <a:latin typeface="Montserrat" panose="00000500000000000000" pitchFamily="2" charset="0"/>
              </a:rPr>
              <a:t>Prinsip-Prinsip Perubahan</a:t>
            </a:r>
          </a:p>
        </p:txBody>
      </p:sp>
      <p:sp>
        <p:nvSpPr>
          <p:cNvPr id="9" name="TextBox 8">
            <a:extLst>
              <a:ext uri="{FF2B5EF4-FFF2-40B4-BE49-F238E27FC236}">
                <a16:creationId xmlns:a16="http://schemas.microsoft.com/office/drawing/2014/main" id="{A319E1D5-B35D-44B9-99C2-4ED38D7B81B0}"/>
              </a:ext>
            </a:extLst>
          </p:cNvPr>
          <p:cNvSpPr txBox="1"/>
          <p:nvPr/>
        </p:nvSpPr>
        <p:spPr>
          <a:xfrm>
            <a:off x="136423" y="1276350"/>
            <a:ext cx="8718755" cy="3067506"/>
          </a:xfrm>
          <a:prstGeom prst="rect">
            <a:avLst/>
          </a:prstGeom>
          <a:noFill/>
        </p:spPr>
        <p:txBody>
          <a:bodyPr wrap="square">
            <a:spAutoFit/>
          </a:bodyPr>
          <a:lstStyle/>
          <a:p>
            <a:pPr marL="914400" indent="-457200">
              <a:spcAft>
                <a:spcPts val="800"/>
              </a:spcAft>
              <a:buFont typeface="+mj-lt"/>
              <a:buAutoNum type="alphaLcPeriod"/>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Tidak mengubah Pembukaan UUD NRI Tahun 1945.</a:t>
            </a:r>
          </a:p>
          <a:p>
            <a:pPr marL="914400" indent="-457200">
              <a:spcAft>
                <a:spcPts val="800"/>
              </a:spcAft>
              <a:buFont typeface="+mj-lt"/>
              <a:buAutoNum type="alphaLcPeriod"/>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Mempertahankan bentuk Negara Kesatuan Republik Indonesia.</a:t>
            </a:r>
          </a:p>
          <a:p>
            <a:pPr marL="914400" indent="-457200">
              <a:spcAft>
                <a:spcPts val="800"/>
              </a:spcAft>
              <a:buFont typeface="+mj-lt"/>
              <a:buAutoNum type="alphaLcPeriod"/>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Mempertegas sistem pemerintahan presidensial.</a:t>
            </a:r>
          </a:p>
          <a:p>
            <a:pPr marL="914400" indent="-457200">
              <a:spcAft>
                <a:spcPts val="800"/>
              </a:spcAft>
              <a:buFont typeface="+mj-lt"/>
              <a:buAutoNum type="alphaLcPeriod"/>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Memasukkan materi yang normatif, yang ada pada Penjelasan ke dalam pasal-pasal (batang tubuh) </a:t>
            </a:r>
          </a:p>
          <a:p>
            <a:pPr marL="811213">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 UUD NRI Tahun 1945.</a:t>
            </a:r>
          </a:p>
          <a:p>
            <a:pPr marL="914400" indent="-457200">
              <a:spcAft>
                <a:spcPts val="800"/>
              </a:spcAft>
              <a:buFont typeface="+mj-lt"/>
              <a:buAutoNum type="alphaLcPeriod" startAt="5"/>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Melakukan perubahan secara addendum.</a:t>
            </a:r>
          </a:p>
        </p:txBody>
      </p:sp>
    </p:spTree>
    <p:extLst>
      <p:ext uri="{BB962C8B-B14F-4D97-AF65-F5344CB8AC3E}">
        <p14:creationId xmlns:p14="http://schemas.microsoft.com/office/powerpoint/2010/main" val="783416327"/>
      </p:ext>
    </p:extLst>
  </p:cSld>
  <p:clrMapOvr>
    <a:masterClrMapping/>
  </p:clrMapOvr>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1351</Words>
  <Application>Microsoft Office PowerPoint</Application>
  <PresentationFormat>On-screen Show (16:9)</PresentationFormat>
  <Paragraphs>136</Paragraphs>
  <Slides>14</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Cambria</vt:lpstr>
      <vt:lpstr>Candara</vt:lpstr>
      <vt:lpstr>Montserrat</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Rohmad PC</cp:lastModifiedBy>
  <cp:revision>27</cp:revision>
  <dcterms:created xsi:type="dcterms:W3CDTF">2006-08-16T00:00:00Z</dcterms:created>
  <dcterms:modified xsi:type="dcterms:W3CDTF">2022-05-16T16:17:09Z</dcterms:modified>
</cp:coreProperties>
</file>