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3" autoAdjust="0"/>
    <p:restoredTop sz="94660"/>
  </p:normalViewPr>
  <p:slideViewPr>
    <p:cSldViewPr snapToGrid="0">
      <p:cViewPr varScale="1">
        <p:scale>
          <a:sx n="51" d="100"/>
          <a:sy n="51" d="100"/>
        </p:scale>
        <p:origin x="-5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296539" y="1825625"/>
            <a:ext cx="4348065" cy="4351338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BAB 6</a:t>
            </a:r>
          </a:p>
          <a:p>
            <a:pPr algn="ctr">
              <a:buNone/>
            </a:pP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sz="4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Membangun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Sikap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Kritis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melalui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sz="4400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Tanggapan</a:t>
            </a:r>
            <a:endParaRPr lang="en-US" sz="4400" dirty="0" smtClean="0"/>
          </a:p>
          <a:p>
            <a:endParaRPr lang="en-US" dirty="0"/>
          </a:p>
        </p:txBody>
      </p:sp>
      <p:pic>
        <p:nvPicPr>
          <p:cNvPr id="10" name="Content Placeholder 7" descr="literature-3033196_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975033" cy="685800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3620277" y="6438122"/>
            <a:ext cx="3321697" cy="4198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 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578497"/>
            <a:ext cx="10515600" cy="138093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Tanggapan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38200" y="1754155"/>
            <a:ext cx="7633996" cy="442280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3600" dirty="0" err="1" smtClean="0"/>
              <a:t>Teks</a:t>
            </a:r>
            <a:r>
              <a:rPr lang="en-US" sz="3600" dirty="0" smtClean="0"/>
              <a:t> </a:t>
            </a:r>
            <a:r>
              <a:rPr lang="en-US" sz="3600" dirty="0" err="1" smtClean="0"/>
              <a:t>tanggapan</a:t>
            </a:r>
            <a:r>
              <a:rPr lang="en-US" sz="3600" dirty="0" smtClean="0"/>
              <a:t> </a:t>
            </a:r>
            <a:r>
              <a:rPr lang="en-US" sz="3600" dirty="0" err="1" smtClean="0"/>
              <a:t>terhadap</a:t>
            </a:r>
            <a:r>
              <a:rPr lang="en-US" sz="3600" dirty="0" smtClean="0"/>
              <a:t> </a:t>
            </a:r>
            <a:r>
              <a:rPr lang="en-US" sz="3600" dirty="0" err="1" smtClean="0"/>
              <a:t>buku</a:t>
            </a:r>
            <a:r>
              <a:rPr lang="en-US" sz="3600" dirty="0" smtClean="0"/>
              <a:t> </a:t>
            </a:r>
            <a:r>
              <a:rPr lang="en-US" sz="3600" dirty="0" err="1" smtClean="0"/>
              <a:t>merupakan</a:t>
            </a:r>
            <a:r>
              <a:rPr lang="en-US" sz="3600" dirty="0" smtClean="0"/>
              <a:t> </a:t>
            </a:r>
            <a:r>
              <a:rPr lang="en-US" sz="3600" dirty="0" err="1" smtClean="0"/>
              <a:t>jenis</a:t>
            </a:r>
            <a:r>
              <a:rPr lang="en-US" sz="3600" dirty="0" smtClean="0"/>
              <a:t> </a:t>
            </a:r>
            <a:r>
              <a:rPr lang="en-US" sz="3600" dirty="0" err="1" smtClean="0"/>
              <a:t>teks</a:t>
            </a:r>
            <a:r>
              <a:rPr lang="en-US" sz="3600" dirty="0" smtClean="0"/>
              <a:t> yang </a:t>
            </a:r>
            <a:r>
              <a:rPr lang="en-US" sz="3600" dirty="0" err="1" smtClean="0"/>
              <a:t>digunakan</a:t>
            </a:r>
            <a:r>
              <a:rPr lang="en-US" sz="3600" dirty="0" smtClean="0"/>
              <a:t> </a:t>
            </a:r>
            <a:r>
              <a:rPr lang="en-US" sz="3600" dirty="0" err="1" smtClean="0"/>
              <a:t>untuk</a:t>
            </a:r>
            <a:r>
              <a:rPr lang="en-US" sz="3600" dirty="0" smtClean="0"/>
              <a:t> </a:t>
            </a:r>
            <a:r>
              <a:rPr lang="en-US" sz="3600" dirty="0" err="1" smtClean="0"/>
              <a:t>meringkas</a:t>
            </a:r>
            <a:r>
              <a:rPr lang="en-US" sz="3600" dirty="0" smtClean="0"/>
              <a:t>, </a:t>
            </a:r>
            <a:r>
              <a:rPr lang="en-US" sz="3600" dirty="0" err="1" smtClean="0"/>
              <a:t>menganalisis</a:t>
            </a:r>
            <a:r>
              <a:rPr lang="en-US" sz="3600" dirty="0" smtClean="0"/>
              <a:t>,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menanggapi</a:t>
            </a:r>
            <a:r>
              <a:rPr lang="en-US" sz="3600" dirty="0" smtClean="0"/>
              <a:t> </a:t>
            </a:r>
            <a:r>
              <a:rPr lang="en-US" sz="3600" dirty="0" err="1" smtClean="0"/>
              <a:t>sebuah</a:t>
            </a:r>
            <a:r>
              <a:rPr lang="en-US" sz="3600" dirty="0" smtClean="0"/>
              <a:t> </a:t>
            </a:r>
            <a:r>
              <a:rPr lang="en-US" sz="3600" dirty="0" err="1" smtClean="0"/>
              <a:t>buku</a:t>
            </a:r>
            <a:r>
              <a:rPr lang="en-US" sz="3600" dirty="0" smtClean="0"/>
              <a:t>, </a:t>
            </a:r>
            <a:r>
              <a:rPr lang="en-US" sz="3600" dirty="0" err="1" smtClean="0"/>
              <a:t>baik</a:t>
            </a:r>
            <a:r>
              <a:rPr lang="en-US" sz="3600" dirty="0" smtClean="0"/>
              <a:t> </a:t>
            </a:r>
            <a:r>
              <a:rPr lang="en-US" sz="3600" dirty="0" err="1" smtClean="0"/>
              <a:t>buku</a:t>
            </a:r>
            <a:r>
              <a:rPr lang="en-US" sz="3600" dirty="0" smtClean="0"/>
              <a:t> </a:t>
            </a:r>
            <a:r>
              <a:rPr lang="en-US" sz="3600" dirty="0" err="1" smtClean="0"/>
              <a:t>fiksi</a:t>
            </a:r>
            <a:r>
              <a:rPr lang="en-US" sz="3600" dirty="0" smtClean="0"/>
              <a:t> </a:t>
            </a:r>
            <a:r>
              <a:rPr lang="en-US" sz="3600" dirty="0" err="1" smtClean="0"/>
              <a:t>maupun</a:t>
            </a:r>
            <a:r>
              <a:rPr lang="en-US" sz="3600" dirty="0" smtClean="0"/>
              <a:t> </a:t>
            </a:r>
            <a:r>
              <a:rPr lang="en-US" sz="3600" dirty="0" err="1" smtClean="0"/>
              <a:t>nonfiksi</a:t>
            </a:r>
            <a:r>
              <a:rPr lang="en-US" sz="3600" dirty="0" smtClean="0"/>
              <a:t>. </a:t>
            </a:r>
          </a:p>
          <a:p>
            <a:pPr algn="just"/>
            <a:endParaRPr lang="en-US" sz="3600" dirty="0" smtClean="0"/>
          </a:p>
          <a:p>
            <a:pPr algn="just"/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teks</a:t>
            </a:r>
            <a:r>
              <a:rPr lang="en-US" sz="3600" dirty="0" smtClean="0"/>
              <a:t> </a:t>
            </a:r>
            <a:r>
              <a:rPr lang="en-US" sz="3600" dirty="0" err="1" smtClean="0"/>
              <a:t>tanggapan</a:t>
            </a:r>
            <a:r>
              <a:rPr lang="en-US" sz="3600" dirty="0" smtClean="0"/>
              <a:t>, </a:t>
            </a:r>
            <a:r>
              <a:rPr lang="en-US" sz="3600" dirty="0" err="1" smtClean="0"/>
              <a:t>juga</a:t>
            </a:r>
            <a:r>
              <a:rPr lang="en-US" sz="3600" dirty="0" smtClean="0"/>
              <a:t> </a:t>
            </a:r>
            <a:r>
              <a:rPr lang="en-US" sz="3600" dirty="0" err="1" smtClean="0"/>
              <a:t>terdapat</a:t>
            </a:r>
            <a:r>
              <a:rPr lang="en-US" sz="3600" dirty="0" smtClean="0"/>
              <a:t> </a:t>
            </a:r>
            <a:r>
              <a:rPr lang="en-US" sz="3600" dirty="0" err="1" smtClean="0"/>
              <a:t>penilaian</a:t>
            </a:r>
            <a:r>
              <a:rPr lang="en-US" sz="3600" dirty="0" smtClean="0"/>
              <a:t> </a:t>
            </a:r>
            <a:r>
              <a:rPr lang="en-US" sz="3600" dirty="0" err="1" smtClean="0"/>
              <a:t>berupa</a:t>
            </a:r>
            <a:r>
              <a:rPr lang="en-US" sz="3600" dirty="0" smtClean="0"/>
              <a:t> </a:t>
            </a:r>
            <a:r>
              <a:rPr lang="en-US" sz="3600" dirty="0" err="1" smtClean="0"/>
              <a:t>kritik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pujian</a:t>
            </a:r>
            <a:r>
              <a:rPr lang="en-US" sz="3600" dirty="0" smtClean="0"/>
              <a:t> </a:t>
            </a:r>
            <a:r>
              <a:rPr lang="en-US" sz="3600" dirty="0" err="1" smtClean="0"/>
              <a:t>disertai</a:t>
            </a:r>
            <a:r>
              <a:rPr lang="en-US" sz="3600" dirty="0" smtClean="0"/>
              <a:t> </a:t>
            </a:r>
            <a:r>
              <a:rPr lang="en-US" sz="3600" dirty="0" err="1" smtClean="0"/>
              <a:t>alasan</a:t>
            </a:r>
            <a:r>
              <a:rPr lang="en-US" sz="3600" dirty="0" smtClean="0"/>
              <a:t> yang </a:t>
            </a:r>
            <a:r>
              <a:rPr lang="en-US" sz="3600" dirty="0" err="1" smtClean="0"/>
              <a:t>objektif</a:t>
            </a:r>
            <a:r>
              <a:rPr lang="en-US" sz="3600" dirty="0" smtClean="0"/>
              <a:t>, </a:t>
            </a:r>
            <a:r>
              <a:rPr lang="en-US" sz="3600" dirty="0" err="1" smtClean="0"/>
              <a:t>sopan</a:t>
            </a:r>
            <a:r>
              <a:rPr lang="en-US" sz="3600" dirty="0" smtClean="0"/>
              <a:t>, </a:t>
            </a:r>
            <a:r>
              <a:rPr lang="en-US" sz="3600" dirty="0" err="1" smtClean="0"/>
              <a:t>logis</a:t>
            </a:r>
            <a:r>
              <a:rPr lang="en-US" sz="3600" dirty="0" smtClean="0"/>
              <a:t>,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jelas</a:t>
            </a:r>
            <a:r>
              <a:rPr lang="en-US" sz="3600" dirty="0" smtClean="0"/>
              <a:t>. </a:t>
            </a:r>
            <a:r>
              <a:rPr lang="en-US" sz="3600" dirty="0" err="1" smtClean="0"/>
              <a:t>Penilaian</a:t>
            </a:r>
            <a:r>
              <a:rPr lang="en-US" sz="3600" dirty="0" smtClean="0"/>
              <a:t> </a:t>
            </a:r>
            <a:r>
              <a:rPr lang="en-US" sz="3600" dirty="0" err="1" smtClean="0"/>
              <a:t>tersebut</a:t>
            </a:r>
            <a:r>
              <a:rPr lang="en-US" sz="3600" dirty="0" smtClean="0"/>
              <a:t> </a:t>
            </a:r>
            <a:r>
              <a:rPr lang="en-US" sz="3600" dirty="0" err="1" smtClean="0"/>
              <a:t>berkaitan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r>
              <a:rPr lang="en-US" sz="3600" dirty="0" smtClean="0"/>
              <a:t> </a:t>
            </a:r>
            <a:r>
              <a:rPr lang="en-US" sz="3600" dirty="0" err="1" smtClean="0"/>
              <a:t>kelebihan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kekurangan</a:t>
            </a:r>
            <a:r>
              <a:rPr lang="en-US" sz="3600" dirty="0" smtClean="0"/>
              <a:t> </a:t>
            </a:r>
            <a:r>
              <a:rPr lang="en-US" sz="3600" dirty="0" err="1" smtClean="0"/>
              <a:t>terhadap</a:t>
            </a:r>
            <a:r>
              <a:rPr lang="en-US" sz="3600" dirty="0" smtClean="0"/>
              <a:t> </a:t>
            </a:r>
            <a:r>
              <a:rPr lang="en-US" sz="3600" dirty="0" err="1" smtClean="0"/>
              <a:t>buku</a:t>
            </a:r>
            <a:r>
              <a:rPr lang="en-US" sz="3600" dirty="0" smtClean="0"/>
              <a:t> </a:t>
            </a:r>
            <a:r>
              <a:rPr lang="en-US" sz="3600" dirty="0" err="1" smtClean="0"/>
              <a:t>disertai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r>
              <a:rPr lang="en-US" sz="3600" dirty="0" smtClean="0"/>
              <a:t> saran (</a:t>
            </a:r>
            <a:r>
              <a:rPr lang="en-US" sz="3600" dirty="0" err="1" smtClean="0"/>
              <a:t>rekomendasi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7" name="Picture 6" descr="masalah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1404" y="1660847"/>
            <a:ext cx="3007665" cy="4142793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8870303" y="5794310"/>
            <a:ext cx="3016897" cy="4198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 pixabay.com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578497"/>
            <a:ext cx="10515600" cy="138093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Unsur-Unsur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Buku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Fiksi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8832981" y="5719665"/>
            <a:ext cx="3016897" cy="4198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 pixabay.com</a:t>
            </a:r>
            <a:endParaRPr lang="en-US" i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47869" y="1825625"/>
            <a:ext cx="8136294" cy="4351338"/>
          </a:xfrm>
        </p:spPr>
        <p:txBody>
          <a:bodyPr>
            <a:normAutofit/>
          </a:bodyPr>
          <a:lstStyle/>
          <a:p>
            <a:pPr marL="342900" indent="-342900">
              <a:buNone/>
              <a:defRPr/>
            </a:pPr>
            <a:r>
              <a:rPr lang="en-US" sz="3200" b="1" u="sng" dirty="0" err="1" smtClean="0">
                <a:solidFill>
                  <a:srgbClr val="FF0000"/>
                </a:solidFill>
              </a:rPr>
              <a:t>Unsur</a:t>
            </a:r>
            <a:r>
              <a:rPr lang="en-US" sz="3200" b="1" u="sng" dirty="0" smtClean="0">
                <a:solidFill>
                  <a:srgbClr val="FF0000"/>
                </a:solidFill>
              </a:rPr>
              <a:t> </a:t>
            </a:r>
            <a:r>
              <a:rPr lang="en-US" sz="3200" b="1" u="sng" dirty="0" err="1" smtClean="0">
                <a:solidFill>
                  <a:srgbClr val="FF0000"/>
                </a:solidFill>
              </a:rPr>
              <a:t>Intrinsik</a:t>
            </a:r>
            <a:r>
              <a:rPr lang="en-US" sz="3200" b="1" dirty="0" smtClean="0">
                <a:solidFill>
                  <a:srgbClr val="FF0000"/>
                </a:solidFill>
              </a:rPr>
              <a:t>		        </a:t>
            </a:r>
            <a:r>
              <a:rPr lang="en-US" sz="3200" b="1" u="sng" dirty="0" smtClean="0">
                <a:solidFill>
                  <a:srgbClr val="FF0000"/>
                </a:solidFill>
              </a:rPr>
              <a:t> </a:t>
            </a:r>
            <a:r>
              <a:rPr lang="en-US" sz="3200" b="1" u="sng" dirty="0" err="1" smtClean="0">
                <a:solidFill>
                  <a:srgbClr val="FF0000"/>
                </a:solidFill>
              </a:rPr>
              <a:t>Unsur</a:t>
            </a:r>
            <a:r>
              <a:rPr lang="en-US" sz="3200" b="1" u="sng" dirty="0" smtClean="0">
                <a:solidFill>
                  <a:srgbClr val="FF0000"/>
                </a:solidFill>
              </a:rPr>
              <a:t> </a:t>
            </a:r>
            <a:r>
              <a:rPr lang="en-US" sz="3200" b="1" u="sng" dirty="0" err="1" smtClean="0">
                <a:solidFill>
                  <a:srgbClr val="FF0000"/>
                </a:solidFill>
              </a:rPr>
              <a:t>Ekstrinsik</a:t>
            </a:r>
            <a:endParaRPr lang="en-US" sz="3200" b="1" u="sng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  <a:defRPr/>
            </a:pPr>
            <a:r>
              <a:rPr lang="en-US" sz="3000" dirty="0" err="1" smtClean="0"/>
              <a:t>Tema</a:t>
            </a:r>
            <a:r>
              <a:rPr lang="en-US" sz="3000" dirty="0" smtClean="0"/>
              <a:t>			    1. </a:t>
            </a:r>
            <a:r>
              <a:rPr lang="en-US" sz="3000" dirty="0" err="1" smtClean="0"/>
              <a:t>Latar</a:t>
            </a:r>
            <a:r>
              <a:rPr lang="en-US" sz="3000" dirty="0" smtClean="0"/>
              <a:t> </a:t>
            </a:r>
            <a:r>
              <a:rPr lang="en-US" sz="3000" dirty="0" err="1" smtClean="0"/>
              <a:t>belakang</a:t>
            </a:r>
            <a:r>
              <a:rPr lang="en-US" sz="3000" dirty="0" smtClean="0"/>
              <a:t> </a:t>
            </a:r>
            <a:r>
              <a:rPr lang="en-US" sz="3000" dirty="0" err="1" smtClean="0"/>
              <a:t>penulis</a:t>
            </a:r>
            <a:endParaRPr lang="en-US" sz="3000" dirty="0" smtClean="0"/>
          </a:p>
          <a:p>
            <a:pPr marL="342900" indent="-342900">
              <a:buAutoNum type="arabicPeriod"/>
              <a:defRPr/>
            </a:pPr>
            <a:r>
              <a:rPr lang="en-US" sz="3000" dirty="0" err="1" smtClean="0"/>
              <a:t>Tokoh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penokohan</a:t>
            </a:r>
            <a:r>
              <a:rPr lang="en-US" sz="3000" dirty="0" smtClean="0"/>
              <a:t>   2. </a:t>
            </a:r>
            <a:r>
              <a:rPr lang="en-US" sz="3000" dirty="0" err="1" smtClean="0"/>
              <a:t>Pengaruh</a:t>
            </a:r>
            <a:r>
              <a:rPr lang="en-US" sz="3000" dirty="0" smtClean="0"/>
              <a:t> </a:t>
            </a:r>
            <a:r>
              <a:rPr lang="en-US" sz="3000" dirty="0" err="1" smtClean="0"/>
              <a:t>lingkungan</a:t>
            </a:r>
            <a:endParaRPr lang="en-US" sz="3000" dirty="0" smtClean="0"/>
          </a:p>
          <a:p>
            <a:pPr marL="342900" indent="-342900">
              <a:buAutoNum type="arabicPeriod"/>
              <a:defRPr/>
            </a:pPr>
            <a:r>
              <a:rPr lang="en-US" sz="3000" dirty="0" err="1" smtClean="0"/>
              <a:t>Latar</a:t>
            </a:r>
            <a:r>
              <a:rPr lang="en-US" sz="3000" dirty="0" smtClean="0"/>
              <a:t>			    3. </a:t>
            </a:r>
            <a:r>
              <a:rPr lang="en-US" sz="3000" dirty="0" err="1" smtClean="0"/>
              <a:t>Isu-isu</a:t>
            </a:r>
            <a:r>
              <a:rPr lang="en-US" sz="3000" dirty="0" smtClean="0"/>
              <a:t> </a:t>
            </a:r>
            <a:r>
              <a:rPr lang="en-US" sz="3000" dirty="0" err="1" smtClean="0"/>
              <a:t>terkini</a:t>
            </a:r>
            <a:endParaRPr lang="en-US" sz="3000" dirty="0" smtClean="0"/>
          </a:p>
          <a:p>
            <a:pPr marL="342900" indent="-342900">
              <a:buAutoNum type="arabicPeriod"/>
              <a:defRPr/>
            </a:pPr>
            <a:r>
              <a:rPr lang="en-US" sz="3000" dirty="0" err="1" smtClean="0"/>
              <a:t>Alur</a:t>
            </a:r>
            <a:endParaRPr lang="en-US" sz="3000" dirty="0" smtClean="0"/>
          </a:p>
          <a:p>
            <a:pPr marL="342900" indent="-342900">
              <a:buAutoNum type="arabicPeriod"/>
              <a:defRPr/>
            </a:pPr>
            <a:r>
              <a:rPr lang="en-US" sz="3000" dirty="0" err="1" smtClean="0"/>
              <a:t>Amanat</a:t>
            </a:r>
            <a:endParaRPr lang="en-US" sz="3000" dirty="0" smtClean="0"/>
          </a:p>
          <a:p>
            <a:pPr marL="342900" indent="-342900">
              <a:buAutoNum type="arabicPeriod"/>
              <a:defRPr/>
            </a:pPr>
            <a:r>
              <a:rPr lang="en-US" sz="3000" dirty="0" err="1" smtClean="0"/>
              <a:t>Sudut</a:t>
            </a:r>
            <a:r>
              <a:rPr lang="en-US" sz="3000" dirty="0" smtClean="0"/>
              <a:t> </a:t>
            </a:r>
            <a:r>
              <a:rPr lang="en-US" sz="3000" dirty="0" err="1" smtClean="0"/>
              <a:t>pandang</a:t>
            </a:r>
            <a:endParaRPr lang="en-US" sz="3000" dirty="0" smtClean="0"/>
          </a:p>
          <a:p>
            <a:pPr marL="342900" indent="-342900">
              <a:buAutoNum type="arabicPeriod"/>
              <a:defRPr/>
            </a:pPr>
            <a:endParaRPr lang="en-US" dirty="0" smtClean="0"/>
          </a:p>
          <a:p>
            <a:pPr marL="342900" indent="-342900">
              <a:buAutoNum type="arabicPeriod"/>
              <a:defRPr/>
            </a:pPr>
            <a:endParaRPr lang="en-US" dirty="0" smtClean="0"/>
          </a:p>
          <a:p>
            <a:pPr marL="342900" indent="-342900">
              <a:defRPr/>
            </a:pPr>
            <a:endParaRPr lang="en-US" sz="3200" b="1" u="sng" dirty="0" smtClean="0">
              <a:solidFill>
                <a:srgbClr val="FF0000"/>
              </a:solidFill>
            </a:endParaRPr>
          </a:p>
        </p:txBody>
      </p:sp>
      <p:pic>
        <p:nvPicPr>
          <p:cNvPr id="11" name="Picture 10" descr="book-3773783_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5420" y="1660849"/>
            <a:ext cx="3013872" cy="38982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578497"/>
            <a:ext cx="10515600" cy="138093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Unsur-Unsur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Buku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Nonf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iksi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8553063" y="6167535"/>
            <a:ext cx="3016897" cy="4198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i="1" dirty="0" smtClean="0"/>
              <a:t>www. pixabay.com</a:t>
            </a:r>
            <a:endParaRPr lang="en-US" i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47869" y="1825625"/>
            <a:ext cx="7035282" cy="4351338"/>
          </a:xfrm>
        </p:spPr>
        <p:txBody>
          <a:bodyPr>
            <a:normAutofit/>
          </a:bodyPr>
          <a:lstStyle/>
          <a:p>
            <a:pPr marL="342900" indent="-342900" algn="just">
              <a:buNone/>
              <a:defRPr/>
            </a:pPr>
            <a:r>
              <a:rPr lang="en-US" sz="3200" dirty="0" err="1" smtClean="0"/>
              <a:t>Secara</a:t>
            </a:r>
            <a:r>
              <a:rPr lang="en-US" sz="3200" dirty="0" smtClean="0"/>
              <a:t> </a:t>
            </a:r>
            <a:r>
              <a:rPr lang="en-US" sz="3200" dirty="0" err="1" smtClean="0"/>
              <a:t>umum</a:t>
            </a:r>
            <a:r>
              <a:rPr lang="en-US" sz="3200" dirty="0" smtClean="0"/>
              <a:t>, </a:t>
            </a:r>
            <a:r>
              <a:rPr lang="en-US" sz="3200" dirty="0" err="1" smtClean="0"/>
              <a:t>buku</a:t>
            </a:r>
            <a:r>
              <a:rPr lang="en-US" sz="3200" dirty="0" smtClean="0"/>
              <a:t> </a:t>
            </a:r>
            <a:r>
              <a:rPr lang="en-US" sz="3200" dirty="0" err="1" smtClean="0"/>
              <a:t>nonfiksi</a:t>
            </a:r>
            <a:r>
              <a:rPr lang="en-US" sz="3200" dirty="0" smtClean="0"/>
              <a:t> </a:t>
            </a:r>
            <a:r>
              <a:rPr lang="en-US" sz="3200" dirty="0" err="1" smtClean="0"/>
              <a:t>memiliki</a:t>
            </a:r>
            <a:endParaRPr lang="en-US" sz="3200" dirty="0" smtClean="0"/>
          </a:p>
          <a:p>
            <a:pPr marL="342900" indent="-342900" algn="just">
              <a:buNone/>
              <a:defRPr/>
            </a:pPr>
            <a:r>
              <a:rPr lang="en-US" sz="3200" dirty="0" err="1" smtClean="0"/>
              <a:t>unsur</a:t>
            </a:r>
            <a:r>
              <a:rPr lang="en-US" sz="3200" dirty="0" smtClean="0"/>
              <a:t> </a:t>
            </a:r>
            <a:r>
              <a:rPr lang="en-US" sz="3200" dirty="0" err="1" smtClean="0"/>
              <a:t>berikut</a:t>
            </a:r>
            <a:r>
              <a:rPr lang="en-US" sz="3200" dirty="0" smtClean="0"/>
              <a:t> .</a:t>
            </a:r>
            <a:r>
              <a:rPr lang="en-US" sz="3000" dirty="0" smtClean="0"/>
              <a:t>		</a:t>
            </a:r>
            <a:endParaRPr lang="en-US" dirty="0" smtClean="0"/>
          </a:p>
          <a:p>
            <a:pPr marL="514350" indent="-514350">
              <a:buAutoNum type="arabicPeriod"/>
              <a:defRPr/>
            </a:pPr>
            <a:r>
              <a:rPr lang="en-US" sz="3200" dirty="0" err="1" smtClean="0"/>
              <a:t>Judul</a:t>
            </a:r>
            <a:r>
              <a:rPr lang="en-US" sz="3200" dirty="0" smtClean="0"/>
              <a:t> </a:t>
            </a:r>
            <a:r>
              <a:rPr lang="en-US" sz="3200" dirty="0" err="1" smtClean="0"/>
              <a:t>buku</a:t>
            </a:r>
            <a:endParaRPr lang="en-US" sz="3200" dirty="0" smtClean="0"/>
          </a:p>
          <a:p>
            <a:pPr marL="514350" indent="-514350">
              <a:buAutoNum type="arabicPeriod"/>
              <a:defRPr/>
            </a:pPr>
            <a:r>
              <a:rPr lang="en-US" sz="3200" dirty="0" err="1" smtClean="0"/>
              <a:t>Sistematika</a:t>
            </a:r>
            <a:r>
              <a:rPr lang="en-US" sz="3200" dirty="0" smtClean="0"/>
              <a:t> </a:t>
            </a:r>
            <a:r>
              <a:rPr lang="en-US" sz="3200" dirty="0" err="1" smtClean="0"/>
              <a:t>penulisan</a:t>
            </a:r>
            <a:endParaRPr lang="en-US" sz="3200" dirty="0" smtClean="0"/>
          </a:p>
          <a:p>
            <a:pPr marL="514350" indent="-514350">
              <a:buAutoNum type="arabicPeriod"/>
              <a:defRPr/>
            </a:pPr>
            <a:r>
              <a:rPr lang="en-US" sz="3200" dirty="0" err="1" smtClean="0"/>
              <a:t>Isi</a:t>
            </a:r>
            <a:r>
              <a:rPr lang="en-US" sz="3200" dirty="0" smtClean="0"/>
              <a:t> </a:t>
            </a:r>
            <a:r>
              <a:rPr lang="en-US" sz="3200" dirty="0" err="1" smtClean="0"/>
              <a:t>buku</a:t>
            </a:r>
            <a:endParaRPr lang="en-US" sz="3200" dirty="0" smtClean="0"/>
          </a:p>
          <a:p>
            <a:pPr marL="514350" indent="-514350">
              <a:buAutoNum type="arabicPeriod"/>
              <a:defRPr/>
            </a:pPr>
            <a:r>
              <a:rPr lang="en-US" sz="3200" dirty="0" smtClean="0"/>
              <a:t>Cara </a:t>
            </a:r>
            <a:r>
              <a:rPr lang="en-US" sz="3200" dirty="0" err="1" smtClean="0"/>
              <a:t>menyajikan</a:t>
            </a:r>
            <a:r>
              <a:rPr lang="en-US" sz="3200" dirty="0" smtClean="0"/>
              <a:t> </a:t>
            </a:r>
            <a:r>
              <a:rPr lang="en-US" sz="3200" dirty="0" err="1" smtClean="0"/>
              <a:t>isi</a:t>
            </a:r>
            <a:r>
              <a:rPr lang="en-US" sz="3200" dirty="0" smtClean="0"/>
              <a:t> </a:t>
            </a:r>
            <a:r>
              <a:rPr lang="en-US" sz="3200" dirty="0" err="1" smtClean="0"/>
              <a:t>buku</a:t>
            </a:r>
            <a:endParaRPr lang="en-US" sz="3200" dirty="0" smtClean="0"/>
          </a:p>
          <a:p>
            <a:pPr marL="514350" indent="-514350">
              <a:buAutoNum type="arabicPeriod"/>
              <a:defRPr/>
            </a:pPr>
            <a:r>
              <a:rPr lang="en-US" sz="3200" dirty="0" err="1" smtClean="0"/>
              <a:t>Bahasa</a:t>
            </a:r>
            <a:r>
              <a:rPr lang="en-US" sz="3200" dirty="0" smtClean="0"/>
              <a:t> yang </a:t>
            </a:r>
            <a:r>
              <a:rPr lang="en-US" sz="3200" dirty="0" err="1" smtClean="0"/>
              <a:t>digunakan</a:t>
            </a:r>
            <a:endParaRPr lang="en-US" sz="3200" dirty="0" smtClean="0"/>
          </a:p>
          <a:p>
            <a:pPr marL="342900" indent="-342900">
              <a:defRPr/>
            </a:pPr>
            <a:endParaRPr lang="en-US" sz="3200" b="1" u="sng" dirty="0" smtClean="0">
              <a:solidFill>
                <a:srgbClr val="FF0000"/>
              </a:solidFill>
            </a:endParaRPr>
          </a:p>
        </p:txBody>
      </p:sp>
      <p:pic>
        <p:nvPicPr>
          <p:cNvPr id="7" name="Picture 6" descr="books-3083451_19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04468" y="1922106"/>
            <a:ext cx="4011570" cy="40308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578498"/>
            <a:ext cx="10515600" cy="11383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Struktur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Tanggapan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343607" y="1825624"/>
            <a:ext cx="10207691" cy="4668481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buNone/>
              <a:defRPr/>
            </a:pPr>
            <a:r>
              <a:rPr lang="en-US" sz="3000" dirty="0" smtClean="0"/>
              <a:t>	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en-US" sz="3000" b="1" dirty="0" err="1" smtClean="0"/>
              <a:t>K</a:t>
            </a:r>
            <a:r>
              <a:rPr lang="en-US" sz="3200" b="1" dirty="0" err="1" smtClean="0"/>
              <a:t>onteks</a:t>
            </a:r>
            <a:r>
              <a:rPr lang="en-US" sz="3200" dirty="0" smtClean="0"/>
              <a:t> </a:t>
            </a:r>
            <a:r>
              <a:rPr lang="en-US" sz="3200" dirty="0" err="1" smtClean="0"/>
              <a:t>berisi</a:t>
            </a:r>
            <a:r>
              <a:rPr lang="en-US" sz="3200" dirty="0" smtClean="0"/>
              <a:t> </a:t>
            </a:r>
            <a:r>
              <a:rPr lang="en-US" sz="3200" dirty="0" err="1" smtClean="0"/>
              <a:t>gambaran</a:t>
            </a:r>
            <a:r>
              <a:rPr lang="en-US" sz="3200" dirty="0" smtClean="0"/>
              <a:t> </a:t>
            </a:r>
            <a:r>
              <a:rPr lang="en-US" sz="3200" dirty="0" err="1" smtClean="0"/>
              <a:t>umum</a:t>
            </a:r>
            <a:r>
              <a:rPr lang="en-US" sz="3200" dirty="0" smtClean="0"/>
              <a:t> </a:t>
            </a:r>
            <a:r>
              <a:rPr lang="en-US" sz="3200" dirty="0" err="1" smtClean="0"/>
              <a:t>tentang</a:t>
            </a:r>
            <a:r>
              <a:rPr lang="en-US" sz="3200" dirty="0" smtClean="0"/>
              <a:t> </a:t>
            </a:r>
            <a:r>
              <a:rPr lang="en-US" sz="3200" dirty="0" err="1" smtClean="0"/>
              <a:t>buku</a:t>
            </a:r>
            <a:r>
              <a:rPr lang="en-US" sz="3200" dirty="0" smtClean="0"/>
              <a:t> yang</a:t>
            </a:r>
            <a:br>
              <a:rPr lang="en-US" sz="3200" dirty="0" smtClean="0"/>
            </a:br>
            <a:r>
              <a:rPr lang="en-US" sz="3200" dirty="0" err="1" smtClean="0"/>
              <a:t>ditanggapi</a:t>
            </a:r>
            <a:r>
              <a:rPr lang="en-US" sz="3200" dirty="0" smtClean="0"/>
              <a:t> </a:t>
            </a:r>
            <a:r>
              <a:rPr lang="en-US" sz="3200" dirty="0" err="1" smtClean="0"/>
              <a:t>sesuai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konteksnya</a:t>
            </a:r>
            <a:r>
              <a:rPr lang="en-US" sz="3200" dirty="0" smtClean="0"/>
              <a:t>, </a:t>
            </a:r>
            <a:r>
              <a:rPr lang="en-US" sz="3200" dirty="0" err="1" smtClean="0"/>
              <a:t>seperti</a:t>
            </a:r>
            <a:r>
              <a:rPr lang="en-US" sz="3200" dirty="0" smtClean="0"/>
              <a:t> </a:t>
            </a:r>
            <a:r>
              <a:rPr lang="en-US" sz="3200" dirty="0" err="1" smtClean="0"/>
              <a:t>jenis</a:t>
            </a:r>
            <a:r>
              <a:rPr lang="en-US" sz="3200" dirty="0" smtClean="0"/>
              <a:t> </a:t>
            </a:r>
            <a:r>
              <a:rPr lang="en-US" sz="3200" dirty="0" err="1" smtClean="0"/>
              <a:t>buku</a:t>
            </a:r>
            <a:r>
              <a:rPr lang="en-US" sz="3200" dirty="0" smtClean="0"/>
              <a:t>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topik</a:t>
            </a:r>
            <a:r>
              <a:rPr lang="en-US" sz="3200" dirty="0" smtClean="0"/>
              <a:t>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tema</a:t>
            </a:r>
            <a:r>
              <a:rPr lang="en-US" sz="3200" dirty="0" smtClean="0"/>
              <a:t> yang </a:t>
            </a:r>
            <a:r>
              <a:rPr lang="en-US" sz="3200" dirty="0" err="1" smtClean="0"/>
              <a:t>dibahas</a:t>
            </a:r>
            <a:r>
              <a:rPr lang="en-US" sz="3200" dirty="0" smtClean="0"/>
              <a:t>.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en-US" sz="3200" b="1" dirty="0" err="1" smtClean="0"/>
              <a:t>Deskripsi</a:t>
            </a:r>
            <a:r>
              <a:rPr lang="en-US" sz="3200" b="1" dirty="0" smtClean="0"/>
              <a:t> </a:t>
            </a:r>
            <a:r>
              <a:rPr lang="en-US" sz="3200" dirty="0" err="1" smtClean="0"/>
              <a:t>berisi</a:t>
            </a:r>
            <a:r>
              <a:rPr lang="en-US" sz="3200" dirty="0" smtClean="0"/>
              <a:t> </a:t>
            </a:r>
            <a:r>
              <a:rPr lang="en-US" sz="3200" dirty="0" err="1" smtClean="0"/>
              <a:t>gambaran</a:t>
            </a:r>
            <a:r>
              <a:rPr lang="en-US" sz="3200" dirty="0" smtClean="0"/>
              <a:t> </a:t>
            </a:r>
            <a:r>
              <a:rPr lang="en-US" sz="3200" dirty="0" err="1" smtClean="0"/>
              <a:t>terhadap</a:t>
            </a:r>
            <a:r>
              <a:rPr lang="en-US" sz="3200" dirty="0" smtClean="0"/>
              <a:t> </a:t>
            </a:r>
            <a:r>
              <a:rPr lang="en-US" sz="3200" dirty="0" err="1" smtClean="0"/>
              <a:t>isi</a:t>
            </a:r>
            <a:r>
              <a:rPr lang="en-US" sz="3200" dirty="0" smtClean="0"/>
              <a:t> </a:t>
            </a:r>
            <a:r>
              <a:rPr lang="en-US" sz="3200" dirty="0" err="1" smtClean="0"/>
              <a:t>buku</a:t>
            </a:r>
            <a:r>
              <a:rPr lang="en-US" sz="3200" dirty="0" smtClean="0"/>
              <a:t> </a:t>
            </a:r>
            <a:r>
              <a:rPr lang="en-US" sz="3200" dirty="0" err="1" smtClean="0"/>
              <a:t>secara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ringkas</a:t>
            </a:r>
            <a:r>
              <a:rPr lang="en-US" sz="3200" dirty="0" smtClean="0"/>
              <a:t>, </a:t>
            </a:r>
            <a:r>
              <a:rPr lang="en-US" sz="3200" dirty="0" err="1" smtClean="0"/>
              <a:t>tetapi</a:t>
            </a:r>
            <a:r>
              <a:rPr lang="en-US" sz="3200" dirty="0" smtClean="0"/>
              <a:t> </a:t>
            </a:r>
            <a:r>
              <a:rPr lang="en-US" sz="3200" dirty="0" err="1" smtClean="0"/>
              <a:t>utuh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lengkap</a:t>
            </a:r>
            <a:r>
              <a:rPr lang="en-US" sz="3200" dirty="0" smtClean="0"/>
              <a:t>.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en-US" sz="3200" b="1" dirty="0" err="1" smtClean="0"/>
              <a:t>Penilaian</a:t>
            </a:r>
            <a:r>
              <a:rPr lang="en-US" sz="3200" dirty="0" smtClean="0"/>
              <a:t> </a:t>
            </a:r>
            <a:r>
              <a:rPr lang="en-US" sz="3200" dirty="0" err="1" smtClean="0"/>
              <a:t>berisi</a:t>
            </a:r>
            <a:r>
              <a:rPr lang="en-US" sz="3200" dirty="0" smtClean="0"/>
              <a:t>  </a:t>
            </a:r>
            <a:r>
              <a:rPr lang="en-US" sz="3200" dirty="0" err="1" smtClean="0"/>
              <a:t>penilaian</a:t>
            </a:r>
            <a:r>
              <a:rPr lang="en-US" sz="3200" dirty="0" smtClean="0"/>
              <a:t> </a:t>
            </a:r>
            <a:r>
              <a:rPr lang="en-US" sz="3200" dirty="0" err="1" smtClean="0"/>
              <a:t>terhadap</a:t>
            </a:r>
            <a:r>
              <a:rPr lang="en-US" sz="3200" dirty="0" smtClean="0"/>
              <a:t> </a:t>
            </a:r>
            <a:r>
              <a:rPr lang="en-US" sz="3200" dirty="0" err="1" smtClean="0"/>
              <a:t>kelebihan</a:t>
            </a:r>
            <a:r>
              <a:rPr lang="en-US" sz="3200" dirty="0" smtClean="0"/>
              <a:t> (</a:t>
            </a:r>
            <a:r>
              <a:rPr lang="en-US" sz="3200" dirty="0" err="1" smtClean="0"/>
              <a:t>dalam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bentuk</a:t>
            </a:r>
            <a:r>
              <a:rPr lang="en-US" sz="3200" dirty="0" smtClean="0"/>
              <a:t> </a:t>
            </a:r>
            <a:r>
              <a:rPr lang="en-US" sz="3200" dirty="0" err="1" smtClean="0"/>
              <a:t>pujian</a:t>
            </a:r>
            <a:r>
              <a:rPr lang="en-US" sz="3200" dirty="0" smtClean="0"/>
              <a:t>)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kekurangan</a:t>
            </a:r>
            <a:r>
              <a:rPr lang="en-US" sz="3200" dirty="0" smtClean="0"/>
              <a:t> (</a:t>
            </a:r>
            <a:r>
              <a:rPr lang="en-US" sz="3200" dirty="0" err="1" smtClean="0"/>
              <a:t>dalam</a:t>
            </a:r>
            <a:r>
              <a:rPr lang="en-US" sz="3200" dirty="0" smtClean="0"/>
              <a:t> </a:t>
            </a:r>
            <a:r>
              <a:rPr lang="en-US" sz="3200" dirty="0" err="1" smtClean="0"/>
              <a:t>bentuk</a:t>
            </a:r>
            <a:r>
              <a:rPr lang="en-US" sz="3200" dirty="0" smtClean="0"/>
              <a:t> </a:t>
            </a:r>
            <a:r>
              <a:rPr lang="en-US" sz="3200" dirty="0" err="1" smtClean="0"/>
              <a:t>kritik</a:t>
            </a:r>
            <a:r>
              <a:rPr lang="en-US" sz="3200" dirty="0" smtClean="0"/>
              <a:t>) </a:t>
            </a:r>
            <a:r>
              <a:rPr lang="en-US" sz="3200" dirty="0" err="1" smtClean="0"/>
              <a:t>disertai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alasan</a:t>
            </a:r>
            <a:r>
              <a:rPr lang="en-US" sz="3200" dirty="0" smtClean="0"/>
              <a:t> </a:t>
            </a:r>
            <a:r>
              <a:rPr lang="en-US" sz="3200" dirty="0" err="1" smtClean="0"/>
              <a:t>pendukung</a:t>
            </a:r>
            <a:r>
              <a:rPr lang="en-US" sz="3200" dirty="0" smtClean="0"/>
              <a:t> </a:t>
            </a:r>
            <a:r>
              <a:rPr lang="en-US" sz="3200" dirty="0" err="1" smtClean="0"/>
              <a:t>secara</a:t>
            </a:r>
            <a:r>
              <a:rPr lang="en-US" sz="3200" dirty="0" smtClean="0"/>
              <a:t> </a:t>
            </a:r>
            <a:r>
              <a:rPr lang="en-US" sz="3200" dirty="0" err="1" smtClean="0"/>
              <a:t>objektif</a:t>
            </a:r>
            <a:r>
              <a:rPr lang="en-US" sz="3200" dirty="0" smtClean="0"/>
              <a:t>.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en-US" sz="3200" b="1" dirty="0" err="1" smtClean="0"/>
              <a:t>Simpulan</a:t>
            </a:r>
            <a:r>
              <a:rPr lang="en-US" sz="3200" dirty="0" smtClean="0"/>
              <a:t> </a:t>
            </a:r>
            <a:r>
              <a:rPr lang="en-US" sz="3200" dirty="0" err="1" smtClean="0"/>
              <a:t>berisi</a:t>
            </a:r>
            <a:r>
              <a:rPr lang="en-US" sz="3200" dirty="0" smtClean="0"/>
              <a:t> </a:t>
            </a:r>
            <a:r>
              <a:rPr lang="en-US" sz="3200" dirty="0" err="1" smtClean="0"/>
              <a:t>kesimpulan</a:t>
            </a:r>
            <a:r>
              <a:rPr lang="en-US" sz="3200" dirty="0" smtClean="0"/>
              <a:t> </a:t>
            </a:r>
            <a:r>
              <a:rPr lang="en-US" sz="3200" dirty="0" err="1" smtClean="0"/>
              <a:t>berupa</a:t>
            </a:r>
            <a:r>
              <a:rPr lang="en-US" sz="3200" dirty="0" smtClean="0"/>
              <a:t> saran </a:t>
            </a:r>
            <a:r>
              <a:rPr lang="en-US" sz="3200" dirty="0" err="1" smtClean="0"/>
              <a:t>atau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rekomendasi</a:t>
            </a:r>
            <a:r>
              <a:rPr lang="en-US" sz="3200" dirty="0" smtClean="0"/>
              <a:t> </a:t>
            </a:r>
            <a:r>
              <a:rPr lang="en-US" sz="3200" dirty="0" err="1" smtClean="0"/>
              <a:t>terhadap</a:t>
            </a:r>
            <a:r>
              <a:rPr lang="en-US" sz="3200" dirty="0" smtClean="0"/>
              <a:t> </a:t>
            </a:r>
            <a:r>
              <a:rPr lang="en-US" sz="3200" dirty="0" err="1" smtClean="0"/>
              <a:t>buku</a:t>
            </a:r>
            <a:r>
              <a:rPr lang="en-US" sz="3200" dirty="0" smtClean="0"/>
              <a:t> yang </a:t>
            </a:r>
            <a:r>
              <a:rPr lang="en-US" sz="3200" dirty="0" err="1" smtClean="0"/>
              <a:t>ditanggapi</a:t>
            </a:r>
            <a:endParaRPr lang="en-US" sz="3200" dirty="0" smtClean="0"/>
          </a:p>
          <a:p>
            <a:pPr marL="342900" indent="-342900">
              <a:defRPr/>
            </a:pPr>
            <a:endParaRPr lang="en-US" sz="3200" b="1" u="sng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578498"/>
            <a:ext cx="10515600" cy="11383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</a:b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Langkah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Menulis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Teks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ea typeface="Tahoma" pitchFamily="34" charset="0"/>
                <a:cs typeface="Arial" pitchFamily="34" charset="0"/>
              </a:rPr>
              <a:t>Tanggapan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67319" y="1825624"/>
            <a:ext cx="10466961" cy="4691907"/>
          </a:xfrm>
        </p:spPr>
        <p:txBody>
          <a:bodyPr>
            <a:normAutofit/>
          </a:bodyPr>
          <a:lstStyle/>
          <a:p>
            <a:pPr algn="just"/>
            <a:r>
              <a:rPr lang="en-US" sz="3200" dirty="0" err="1" smtClean="0"/>
              <a:t>Bacalah</a:t>
            </a:r>
            <a:r>
              <a:rPr lang="en-US" sz="3200" dirty="0" smtClean="0"/>
              <a:t> </a:t>
            </a:r>
            <a:r>
              <a:rPr lang="en-US" sz="3200" dirty="0" err="1" smtClean="0"/>
              <a:t>buku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saksama</a:t>
            </a:r>
            <a:r>
              <a:rPr lang="en-US" sz="3200" dirty="0" smtClean="0"/>
              <a:t> </a:t>
            </a:r>
            <a:r>
              <a:rPr lang="en-US" sz="3200" dirty="0" err="1" smtClean="0"/>
              <a:t>sampai</a:t>
            </a:r>
            <a:r>
              <a:rPr lang="en-US" sz="3200" dirty="0" smtClean="0"/>
              <a:t> </a:t>
            </a:r>
            <a:r>
              <a:rPr lang="en-US" sz="3200" dirty="0" err="1" smtClean="0"/>
              <a:t>tuntas</a:t>
            </a:r>
            <a:r>
              <a:rPr lang="en-US" sz="3200" dirty="0" smtClean="0"/>
              <a:t>.</a:t>
            </a:r>
          </a:p>
          <a:p>
            <a:pPr algn="just"/>
            <a:r>
              <a:rPr lang="en-US" sz="3200" dirty="0" err="1" smtClean="0"/>
              <a:t>Tandailah</a:t>
            </a:r>
            <a:r>
              <a:rPr lang="en-US" sz="3200" dirty="0" smtClean="0"/>
              <a:t> </a:t>
            </a:r>
            <a:r>
              <a:rPr lang="en-US" sz="3200" dirty="0" err="1" smtClean="0"/>
              <a:t>bagian-bagian</a:t>
            </a:r>
            <a:r>
              <a:rPr lang="en-US" sz="3200" dirty="0" smtClean="0"/>
              <a:t> </a:t>
            </a:r>
            <a:r>
              <a:rPr lang="en-US" sz="3200" dirty="0" err="1" smtClean="0"/>
              <a:t>buku</a:t>
            </a:r>
            <a:r>
              <a:rPr lang="en-US" sz="3200" dirty="0" smtClean="0"/>
              <a:t> yang </a:t>
            </a:r>
            <a:r>
              <a:rPr lang="en-US" sz="3200" dirty="0" err="1" smtClean="0"/>
              <a:t>dianggap</a:t>
            </a:r>
            <a:r>
              <a:rPr lang="en-US" sz="3200" dirty="0" smtClean="0"/>
              <a:t> </a:t>
            </a:r>
            <a:r>
              <a:rPr lang="en-US" sz="3200" dirty="0" err="1" smtClean="0"/>
              <a:t>menarik</a:t>
            </a:r>
            <a:r>
              <a:rPr lang="en-US" sz="3200" dirty="0" smtClean="0"/>
              <a:t>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ditanggapi</a:t>
            </a:r>
            <a:r>
              <a:rPr lang="en-US" sz="3200" dirty="0" smtClean="0"/>
              <a:t>.</a:t>
            </a:r>
          </a:p>
          <a:p>
            <a:pPr algn="just"/>
            <a:r>
              <a:rPr lang="en-US" sz="3200" dirty="0" err="1" smtClean="0"/>
              <a:t>Susunlah</a:t>
            </a:r>
            <a:r>
              <a:rPr lang="en-US" sz="3200" dirty="0" smtClean="0"/>
              <a:t> </a:t>
            </a:r>
            <a:r>
              <a:rPr lang="en-US" sz="3200" dirty="0" err="1" smtClean="0"/>
              <a:t>tanggapan</a:t>
            </a:r>
            <a:r>
              <a:rPr lang="en-US" sz="3200" dirty="0" smtClean="0"/>
              <a:t> </a:t>
            </a:r>
            <a:r>
              <a:rPr lang="en-US" sz="3200" dirty="0" err="1" smtClean="0"/>
              <a:t>secara</a:t>
            </a:r>
            <a:r>
              <a:rPr lang="en-US" sz="3200" dirty="0" smtClean="0"/>
              <a:t> </a:t>
            </a:r>
            <a:r>
              <a:rPr lang="en-US" sz="3200" dirty="0" err="1" smtClean="0"/>
              <a:t>objektif</a:t>
            </a:r>
            <a:r>
              <a:rPr lang="en-US" sz="3200" dirty="0" smtClean="0"/>
              <a:t> </a:t>
            </a:r>
            <a:r>
              <a:rPr lang="en-US" sz="3200" dirty="0" err="1" smtClean="0"/>
              <a:t>terhadap</a:t>
            </a:r>
            <a:r>
              <a:rPr lang="en-US" sz="3200" dirty="0" smtClean="0"/>
              <a:t> </a:t>
            </a:r>
            <a:r>
              <a:rPr lang="en-US" sz="3200" dirty="0" err="1" smtClean="0"/>
              <a:t>unsur</a:t>
            </a:r>
            <a:r>
              <a:rPr lang="en-US" sz="3200" dirty="0" smtClean="0"/>
              <a:t> </a:t>
            </a:r>
            <a:r>
              <a:rPr lang="en-US" sz="3200" dirty="0" err="1" smtClean="0"/>
              <a:t>buku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alasan</a:t>
            </a:r>
            <a:r>
              <a:rPr lang="en-US" sz="3200" dirty="0" smtClean="0"/>
              <a:t> yang </a:t>
            </a:r>
            <a:r>
              <a:rPr lang="en-US" sz="3200" dirty="0" err="1" smtClean="0"/>
              <a:t>logis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masuk</a:t>
            </a:r>
            <a:r>
              <a:rPr lang="en-US" sz="3200" dirty="0" smtClean="0"/>
              <a:t> </a:t>
            </a:r>
            <a:r>
              <a:rPr lang="en-US" sz="3200" dirty="0" err="1" smtClean="0"/>
              <a:t>akal</a:t>
            </a:r>
            <a:r>
              <a:rPr lang="en-US" sz="3200" dirty="0" smtClean="0"/>
              <a:t>.</a:t>
            </a:r>
          </a:p>
          <a:p>
            <a:pPr algn="just"/>
            <a:r>
              <a:rPr lang="en-US" sz="3200" dirty="0" err="1" smtClean="0"/>
              <a:t>Gunakan</a:t>
            </a:r>
            <a:r>
              <a:rPr lang="en-US" sz="3200" dirty="0" smtClean="0"/>
              <a:t> </a:t>
            </a:r>
            <a:r>
              <a:rPr lang="en-US" sz="3200" dirty="0" err="1" smtClean="0"/>
              <a:t>bahasa</a:t>
            </a:r>
            <a:r>
              <a:rPr lang="en-US" sz="3200" dirty="0" smtClean="0"/>
              <a:t> yang </a:t>
            </a:r>
            <a:r>
              <a:rPr lang="en-US" sz="3200" dirty="0" err="1" smtClean="0"/>
              <a:t>santun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</a:t>
            </a:r>
            <a:r>
              <a:rPr lang="en-US" sz="3200" dirty="0" err="1" smtClean="0"/>
              <a:t>memberikan</a:t>
            </a:r>
            <a:r>
              <a:rPr lang="en-US" sz="3200" dirty="0" smtClean="0"/>
              <a:t> </a:t>
            </a:r>
            <a:r>
              <a:rPr lang="en-US" sz="3200" dirty="0" err="1" smtClean="0"/>
              <a:t>penilaian</a:t>
            </a:r>
            <a:r>
              <a:rPr lang="en-US" sz="3200" dirty="0" smtClean="0"/>
              <a:t> </a:t>
            </a:r>
            <a:r>
              <a:rPr lang="en-US" sz="3200" dirty="0" err="1" smtClean="0"/>
              <a:t>baik</a:t>
            </a:r>
            <a:r>
              <a:rPr lang="en-US" sz="3200" dirty="0" smtClean="0"/>
              <a:t> </a:t>
            </a:r>
            <a:r>
              <a:rPr lang="en-US" sz="3200" dirty="0" err="1" smtClean="0"/>
              <a:t>ataupun</a:t>
            </a:r>
            <a:r>
              <a:rPr lang="en-US" sz="3200" dirty="0" smtClean="0"/>
              <a:t> </a:t>
            </a:r>
            <a:r>
              <a:rPr lang="en-US" sz="3200" dirty="0" err="1" smtClean="0"/>
              <a:t>kritik</a:t>
            </a:r>
            <a:r>
              <a:rPr lang="en-US" sz="3200" dirty="0" smtClean="0"/>
              <a:t>.</a:t>
            </a:r>
          </a:p>
          <a:p>
            <a:pPr algn="just"/>
            <a:r>
              <a:rPr lang="en-US" sz="3200" dirty="0" smtClean="0"/>
              <a:t>Baca </a:t>
            </a:r>
            <a:r>
              <a:rPr lang="en-US" sz="3200" dirty="0" err="1" smtClean="0"/>
              <a:t>ulang</a:t>
            </a:r>
            <a:r>
              <a:rPr lang="en-US" sz="3200" dirty="0" smtClean="0"/>
              <a:t> </a:t>
            </a:r>
            <a:r>
              <a:rPr lang="en-US" sz="3200" dirty="0" err="1" smtClean="0"/>
              <a:t>tanggapan</a:t>
            </a:r>
            <a:r>
              <a:rPr lang="en-US" sz="3200" dirty="0" smtClean="0"/>
              <a:t> yang </a:t>
            </a:r>
            <a:r>
              <a:rPr lang="en-US" sz="3200" dirty="0" err="1" smtClean="0"/>
              <a:t>telah</a:t>
            </a:r>
            <a:r>
              <a:rPr lang="en-US" sz="3200" dirty="0" smtClean="0"/>
              <a:t> </a:t>
            </a:r>
            <a:r>
              <a:rPr lang="en-US" sz="3200" dirty="0" err="1" smtClean="0"/>
              <a:t>kamu</a:t>
            </a:r>
            <a:r>
              <a:rPr lang="en-US" sz="3200" dirty="0" smtClean="0"/>
              <a:t> </a:t>
            </a:r>
            <a:r>
              <a:rPr lang="en-US" sz="3200" dirty="0" err="1" smtClean="0"/>
              <a:t>buat</a:t>
            </a:r>
            <a:r>
              <a:rPr lang="en-US" sz="3200" dirty="0" smtClean="0"/>
              <a:t>. </a:t>
            </a:r>
            <a:r>
              <a:rPr lang="en-US" sz="3200" dirty="0" err="1" smtClean="0"/>
              <a:t>Jika</a:t>
            </a:r>
            <a:r>
              <a:rPr lang="en-US" sz="3200" dirty="0" smtClean="0"/>
              <a:t> </a:t>
            </a:r>
            <a:r>
              <a:rPr lang="en-US" sz="3200" dirty="0" err="1" smtClean="0"/>
              <a:t>masih</a:t>
            </a:r>
            <a:r>
              <a:rPr lang="en-US" sz="3200" dirty="0" smtClean="0"/>
              <a:t> </a:t>
            </a:r>
            <a:r>
              <a:rPr lang="en-US" sz="3200" dirty="0" err="1" smtClean="0"/>
              <a:t>ada</a:t>
            </a:r>
            <a:r>
              <a:rPr lang="en-US" sz="3200" dirty="0" smtClean="0"/>
              <a:t> </a:t>
            </a:r>
            <a:r>
              <a:rPr lang="en-US" sz="3200" dirty="0" err="1" smtClean="0"/>
              <a:t>kesalahan</a:t>
            </a:r>
            <a:r>
              <a:rPr lang="en-US" sz="3200" dirty="0" smtClean="0"/>
              <a:t>, </a:t>
            </a:r>
            <a:r>
              <a:rPr lang="en-US" sz="3200" dirty="0" err="1" smtClean="0"/>
              <a:t>perbaikilah</a:t>
            </a:r>
            <a:r>
              <a:rPr lang="en-US" sz="3200" dirty="0" smtClean="0"/>
              <a:t> </a:t>
            </a:r>
            <a:r>
              <a:rPr lang="en-US" sz="3200" dirty="0" err="1" smtClean="0"/>
              <a:t>segera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27918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154</Words>
  <Application>Microsoft Office PowerPoint</Application>
  <PresentationFormat>Custom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 Teks Tanggapan </vt:lpstr>
      <vt:lpstr> Unsur-Unsur Buku Fiksi  </vt:lpstr>
      <vt:lpstr> Unsur-Unsur Buku Nonfiksi  </vt:lpstr>
      <vt:lpstr> Struktur Teks Tanggapan</vt:lpstr>
      <vt:lpstr> Langkah Menulis Teks Tanggapan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xxx</cp:lastModifiedBy>
  <cp:revision>4</cp:revision>
  <dcterms:created xsi:type="dcterms:W3CDTF">2022-05-10T01:11:12Z</dcterms:created>
  <dcterms:modified xsi:type="dcterms:W3CDTF">2022-06-06T22:20:54Z</dcterms:modified>
</cp:coreProperties>
</file>